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Layouts/slideLayout35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ppt/slideLayouts/slideLayout29.xml" ContentType="application/vnd.openxmlformats-officedocument.presentationml.slideLayout+xml"/>
  <Override PartName="/docProps/core.xml" ContentType="application/vnd.openxmlformats-package.core-properties+xml"/>
  <Override PartName="/ppt/slides/slide2.xml" ContentType="application/vnd.openxmlformats-officedocument.presentationml.slide+xml"/>
  <Override PartName="/ppt/slideLayouts/slideLayout37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31.xml" ContentType="application/vnd.openxmlformats-officedocument.presentationml.slideLayout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41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6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423" r:id="rId2"/>
    <p:sldId id="424" r:id="rId3"/>
    <p:sldId id="425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ABDA0F-7C9F-4FAB-82E1-D8282C2BF169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2CFC6-306F-4E73-8484-0682ED67D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159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245B6B-8439-422F-B841-1E38745F7D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2405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245B6B-8439-422F-B841-1E38745F7D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2405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245B6B-8439-422F-B841-1E38745F7D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2405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Photo/1 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8E7CECD-82B9-C3A3-9748-DC410BC1C3A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999680" y="1793849"/>
            <a:ext cx="7192320" cy="5064151"/>
          </a:xfrm>
          <a:custGeom>
            <a:avLst/>
            <a:gdLst>
              <a:gd name="connsiteX0" fmla="*/ 5064150 w 7192320"/>
              <a:gd name="connsiteY0" fmla="*/ 0 h 5064151"/>
              <a:gd name="connsiteX1" fmla="*/ 7192320 w 7192320"/>
              <a:gd name="connsiteY1" fmla="*/ 2128169 h 5064151"/>
              <a:gd name="connsiteX2" fmla="*/ 7192320 w 7192320"/>
              <a:gd name="connsiteY2" fmla="*/ 5064151 h 5064151"/>
              <a:gd name="connsiteX3" fmla="*/ 0 w 7192320"/>
              <a:gd name="connsiteY3" fmla="*/ 5064151 h 506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2320" h="5064151">
                <a:moveTo>
                  <a:pt x="5064150" y="0"/>
                </a:moveTo>
                <a:lnTo>
                  <a:pt x="7192320" y="2128169"/>
                </a:lnTo>
                <a:lnTo>
                  <a:pt x="7192320" y="5064151"/>
                </a:lnTo>
                <a:lnTo>
                  <a:pt x="0" y="5064151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tIns="914400" rIns="0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insert photo and then RIGHT CLICK to “Send to Back”</a:t>
            </a:r>
          </a:p>
        </p:txBody>
      </p:sp>
      <p:pic>
        <p:nvPicPr>
          <p:cNvPr id="82" name="Picture 40">
            <a:extLst>
              <a:ext uri="{FF2B5EF4-FFF2-40B4-BE49-F238E27FC236}">
                <a16:creationId xmlns:a16="http://schemas.microsoft.com/office/drawing/2014/main" id="{FC25687A-E4E6-1BF2-5682-4005E510B1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031" y="446016"/>
            <a:ext cx="2244705" cy="748235"/>
          </a:xfrm>
          <a:prstGeom prst="rect">
            <a:avLst/>
          </a:prstGeom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C36C0242-F7ED-BD25-DC19-9366004781DD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267011" y="0"/>
            <a:ext cx="3924988" cy="3924341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887F474-C0B3-7EEF-7F6D-FE08AD133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60320"/>
            <a:ext cx="6905625" cy="501804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3C2FA8F-8E6E-159B-DF78-85F632397B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3054096"/>
            <a:ext cx="6905625" cy="334515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2400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Subtitle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20F80CB-095A-80BF-A2D8-58E70ABCFC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3657600"/>
            <a:ext cx="6905625" cy="250903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1800" b="1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Name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CAC5D28-1E6A-7F9F-E77D-71547B25B07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3943896"/>
            <a:ext cx="6905625" cy="223074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1600" b="0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Job title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A3B7F61-6CD8-3615-EBEA-BE997B9351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8D6295E-D093-0089-F736-B5D722C56A79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B1A519C-0FC2-8C47-6AFF-E257D8F850AD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4029976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Default Photo/ESI Off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06F8CD5B-7D4B-FCDF-DDFF-1E12C77ED9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028" r="10028"/>
          <a:stretch/>
        </p:blipFill>
        <p:spPr>
          <a:xfrm>
            <a:off x="4996610" y="1795186"/>
            <a:ext cx="7195391" cy="5062814"/>
          </a:xfrm>
          <a:custGeom>
            <a:avLst/>
            <a:gdLst>
              <a:gd name="connsiteX0" fmla="*/ 5062814 w 7195391"/>
              <a:gd name="connsiteY0" fmla="*/ 0 h 5062814"/>
              <a:gd name="connsiteX1" fmla="*/ 7195391 w 7195391"/>
              <a:gd name="connsiteY1" fmla="*/ 0 h 5062814"/>
              <a:gd name="connsiteX2" fmla="*/ 7195391 w 7195391"/>
              <a:gd name="connsiteY2" fmla="*/ 5062814 h 5062814"/>
              <a:gd name="connsiteX3" fmla="*/ 0 w 7195391"/>
              <a:gd name="connsiteY3" fmla="*/ 5062814 h 5062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5391" h="5062814">
                <a:moveTo>
                  <a:pt x="5062814" y="0"/>
                </a:moveTo>
                <a:lnTo>
                  <a:pt x="7195391" y="0"/>
                </a:lnTo>
                <a:lnTo>
                  <a:pt x="7195391" y="5062814"/>
                </a:lnTo>
                <a:lnTo>
                  <a:pt x="0" y="5062814"/>
                </a:lnTo>
                <a:close/>
              </a:path>
            </a:pathLst>
          </a:custGeom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C36C0242-F7ED-BD25-DC19-9366004781DD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267011" y="0"/>
            <a:ext cx="3924988" cy="3924341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887F474-C0B3-7EEF-7F6D-FE08AD133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60320"/>
            <a:ext cx="6905625" cy="501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3C2FA8F-8E6E-159B-DF78-85F632397B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3054096"/>
            <a:ext cx="6905625" cy="334515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2400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Subtitle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20F80CB-095A-80BF-A2D8-58E70ABCFC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3657600"/>
            <a:ext cx="6905625" cy="250903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1800" b="1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Name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CAC5D28-1E6A-7F9F-E77D-71547B25B07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3943896"/>
            <a:ext cx="6905625" cy="223074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1600" b="0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Job title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FF35736-BDB7-12D4-FE31-DDD48DAC7622}"/>
              </a:ext>
            </a:extLst>
          </p:cNvPr>
          <p:cNvGrpSpPr/>
          <p:nvPr userDrawn="1"/>
        </p:nvGrpSpPr>
        <p:grpSpPr>
          <a:xfrm>
            <a:off x="4865326" y="0"/>
            <a:ext cx="7043194" cy="6896494"/>
            <a:chOff x="2974756" y="-42286"/>
            <a:chExt cx="7043194" cy="689649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64C39B1-8A88-9E26-4A37-D94FCC5E7B73}"/>
                </a:ext>
              </a:extLst>
            </p:cNvPr>
            <p:cNvGrpSpPr/>
            <p:nvPr/>
          </p:nvGrpSpPr>
          <p:grpSpPr>
            <a:xfrm flipH="1">
              <a:off x="6977801" y="-42286"/>
              <a:ext cx="1962075" cy="1594114"/>
              <a:chOff x="2045012" y="-42286"/>
              <a:chExt cx="1962075" cy="1594114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B96C64EA-DE7D-0946-97EE-9E4B9D30D5D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12973" y="-42286"/>
                <a:ext cx="1594114" cy="1594114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1F7FF9E7-2049-C3CE-E36A-220E143061A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045012" y="1177334"/>
                <a:ext cx="374494" cy="374494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4901CC1-0EAA-F7CF-4A0D-2E37BEF227CE}"/>
                </a:ext>
              </a:extLst>
            </p:cNvPr>
            <p:cNvGrpSpPr/>
            <p:nvPr/>
          </p:nvGrpSpPr>
          <p:grpSpPr>
            <a:xfrm flipH="1">
              <a:off x="2974756" y="2268657"/>
              <a:ext cx="7041673" cy="4585551"/>
              <a:chOff x="831626" y="2268657"/>
              <a:chExt cx="7041673" cy="4585551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E00C0204-05B7-2B9F-1C2F-EB7DC493EA0F}"/>
                  </a:ext>
                </a:extLst>
              </p:cNvPr>
              <p:cNvGrpSpPr/>
              <p:nvPr/>
            </p:nvGrpSpPr>
            <p:grpSpPr>
              <a:xfrm rot="5400000">
                <a:off x="661279" y="2999694"/>
                <a:ext cx="3035980" cy="2586351"/>
                <a:chOff x="1626162" y="-1409253"/>
                <a:chExt cx="3035980" cy="2586351"/>
              </a:xfrm>
            </p:grpSpPr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FDCC7EA1-64F9-0DCD-BEA9-A8468980217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 flipV="1">
                  <a:off x="2075791" y="-1409253"/>
                  <a:ext cx="2586351" cy="2586351"/>
                </a:xfrm>
                <a:prstGeom prst="line">
                  <a:avLst/>
                </a:prstGeom>
                <a:ln w="22225">
                  <a:solidFill>
                    <a:schemeClr val="accent5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7AB328AF-FEF6-7106-27DF-6AE3D59BBE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V="1">
                  <a:off x="1632625" y="711291"/>
                  <a:ext cx="459344" cy="472270"/>
                </a:xfrm>
                <a:prstGeom prst="line">
                  <a:avLst/>
                </a:prstGeom>
                <a:ln w="22225">
                  <a:solidFill>
                    <a:schemeClr val="accent5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7C529C4F-FDD9-5FB4-4EF8-3A8350F8351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31626" y="2268657"/>
                <a:ext cx="513811" cy="513811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2E2466CB-7E22-E368-A492-19864A1101D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75228" y="4124684"/>
                <a:ext cx="1696698" cy="1696698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B5001075-5F6A-E8B0-2D6F-1D76153DFE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54297" y="4135206"/>
                <a:ext cx="2719002" cy="2719002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2BD9F17F-0074-AB5B-B421-45475D92EA40}"/>
                </a:ext>
              </a:extLst>
            </p:cNvPr>
            <p:cNvCxnSpPr>
              <a:cxnSpLocks/>
            </p:cNvCxnSpPr>
            <p:nvPr/>
          </p:nvCxnSpPr>
          <p:spPr>
            <a:xfrm>
              <a:off x="8926627" y="1177334"/>
              <a:ext cx="1091323" cy="1091323"/>
            </a:xfrm>
            <a:prstGeom prst="line">
              <a:avLst/>
            </a:prstGeom>
            <a:ln w="2222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40">
            <a:extLst>
              <a:ext uri="{FF2B5EF4-FFF2-40B4-BE49-F238E27FC236}">
                <a16:creationId xmlns:a16="http://schemas.microsoft.com/office/drawing/2014/main" id="{A930E695-C0A0-C253-E344-C55F06EDD4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031" y="446016"/>
            <a:ext cx="2244705" cy="7482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57FFFB2-BEF8-FED9-00D7-2ECB3DD3A5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66C0778C-A62E-68E4-DB0F-6416FC4D9C4A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15E7E522-28A4-2611-FE3C-041DC24F7F6A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1675114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White Backgroun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 descr="e7d195523061f1c0cef09ac28eaae964ec9988a5cce77c8b8C1E4685C6E6B40CD7615480512384A61EE159C6FE0045D14B61E85D0A95589D558B81FFC809322ACC20DC2254D928200A3EA0841B8B1814E3C79D0DF8AF216FB497AA06F6F4B721085BA35F6799E590F516F06AFC91D3DE45A045845BF66CE115A619C1BE5F8BA40CD67ABFF3CFB4F6">
            <a:extLst>
              <a:ext uri="{FF2B5EF4-FFF2-40B4-BE49-F238E27FC236}">
                <a16:creationId xmlns:a16="http://schemas.microsoft.com/office/drawing/2014/main" id="{95060038-8F4F-6273-E33E-7781A3F96FFC}"/>
              </a:ext>
            </a:extLst>
          </p:cNvPr>
          <p:cNvSpPr txBox="1"/>
          <p:nvPr userDrawn="1"/>
        </p:nvSpPr>
        <p:spPr>
          <a:xfrm>
            <a:off x="0" y="1463040"/>
            <a:ext cx="6313041" cy="830997"/>
          </a:xfrm>
          <a:prstGeom prst="rect">
            <a:avLst/>
          </a:prstGeom>
          <a:noFill/>
        </p:spPr>
        <p:txBody>
          <a:bodyPr wrap="square" lIns="914400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altLang="zh-CN" sz="4800" b="1" spc="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Lato" panose="020F0502020204030203" pitchFamily="34" charset="0"/>
              </a:rPr>
              <a:t>AGENDA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EAD23C-D440-F3DE-2E6A-435277708E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13040" y="3151521"/>
            <a:ext cx="5279691" cy="500715"/>
          </a:xfrm>
        </p:spPr>
        <p:txBody>
          <a:bodyPr lIns="0" tIns="0" rIns="182880" bIns="0" anchor="ctr">
            <a:spAutoFit/>
          </a:bodyPr>
          <a:lstStyle>
            <a:lvl1pPr marL="457200" indent="-457200">
              <a:lnSpc>
                <a:spcPct val="150000"/>
              </a:lnSpc>
              <a:buClr>
                <a:schemeClr val="accent4"/>
              </a:buClr>
              <a:buFont typeface="+mj-lt"/>
              <a:buAutoNum type="arabicPeriod"/>
              <a:defRPr sz="2400"/>
            </a:lvl1pPr>
            <a:lvl2pPr marL="742950" indent="-457200">
              <a:buFont typeface="+mj-lt"/>
              <a:buAutoNum type="arabicPeriod"/>
              <a:defRPr/>
            </a:lvl2pPr>
            <a:lvl3pPr marL="914400" indent="-342900">
              <a:buFont typeface="+mj-lt"/>
              <a:buAutoNum type="arabicPeriod"/>
              <a:defRPr/>
            </a:lvl3pPr>
            <a:lvl4pPr marL="1150937" indent="-342900">
              <a:buFont typeface="+mj-lt"/>
              <a:buAutoNum type="arabicPeriod"/>
              <a:defRPr/>
            </a:lvl4pPr>
            <a:lvl5pPr marL="1374775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Click to add agenda items</a:t>
            </a:r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22BEDBF-E4AC-2307-9F0F-D108B5D207D5}"/>
              </a:ext>
            </a:extLst>
          </p:cNvPr>
          <p:cNvSpPr/>
          <p:nvPr userDrawn="1"/>
        </p:nvSpPr>
        <p:spPr>
          <a:xfrm rot="10800000">
            <a:off x="10374458" y="-5783"/>
            <a:ext cx="1819085" cy="1819085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ptos" panose="020B0004020202020204" pitchFamily="34" charset="0"/>
            </a:endParaRPr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18F15832-FAD4-DE6F-420E-D784D19BA6B0}"/>
              </a:ext>
            </a:extLst>
          </p:cNvPr>
          <p:cNvSpPr/>
          <p:nvPr userDrawn="1"/>
        </p:nvSpPr>
        <p:spPr>
          <a:xfrm>
            <a:off x="1" y="4479011"/>
            <a:ext cx="2394488" cy="2394488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b="0" i="0">
              <a:latin typeface="Aptos" panose="020B0004020202020204" pitchFamily="34" charset="0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C3BD7FF-8A30-8B82-8CA5-A77DEF326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169D269-C104-F895-C78F-1FFC6AECD46B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5D9C4B2-5B62-AABB-16C3-6C161966BFE1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3074167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Blue Backgroun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88361EB-0B0D-0904-59C8-B5D1D7DF6D1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-1543" y="5220"/>
            <a:ext cx="12191998" cy="6847561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9B5521CE-805D-711D-E19E-014228067F92}"/>
              </a:ext>
            </a:extLst>
          </p:cNvPr>
          <p:cNvSpPr/>
          <p:nvPr userDrawn="1"/>
        </p:nvSpPr>
        <p:spPr>
          <a:xfrm>
            <a:off x="0" y="0"/>
            <a:ext cx="12188952" cy="6861924"/>
          </a:xfrm>
          <a:custGeom>
            <a:avLst/>
            <a:gdLst>
              <a:gd name="connsiteX0" fmla="*/ 0 w 12188952"/>
              <a:gd name="connsiteY0" fmla="*/ 0 h 6852780"/>
              <a:gd name="connsiteX1" fmla="*/ 12188952 w 12188952"/>
              <a:gd name="connsiteY1" fmla="*/ 0 h 6852780"/>
              <a:gd name="connsiteX2" fmla="*/ 12188952 w 12188952"/>
              <a:gd name="connsiteY2" fmla="*/ 1 h 6852780"/>
              <a:gd name="connsiteX3" fmla="*/ 10374458 w 12188952"/>
              <a:gd name="connsiteY3" fmla="*/ 1 h 6852780"/>
              <a:gd name="connsiteX4" fmla="*/ 12188952 w 12188952"/>
              <a:gd name="connsiteY4" fmla="*/ 1814495 h 6852780"/>
              <a:gd name="connsiteX5" fmla="*/ 12188952 w 12188952"/>
              <a:gd name="connsiteY5" fmla="*/ 6852780 h 6852780"/>
              <a:gd name="connsiteX6" fmla="*/ 2394489 w 12188952"/>
              <a:gd name="connsiteY6" fmla="*/ 6852780 h 6852780"/>
              <a:gd name="connsiteX7" fmla="*/ 1 w 12188952"/>
              <a:gd name="connsiteY7" fmla="*/ 4458292 h 6852780"/>
              <a:gd name="connsiteX8" fmla="*/ 1 w 12188952"/>
              <a:gd name="connsiteY8" fmla="*/ 6852780 h 6852780"/>
              <a:gd name="connsiteX9" fmla="*/ 0 w 12188952"/>
              <a:gd name="connsiteY9" fmla="*/ 6852780 h 6852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88952" h="6852780">
                <a:moveTo>
                  <a:pt x="0" y="0"/>
                </a:moveTo>
                <a:lnTo>
                  <a:pt x="12188952" y="0"/>
                </a:lnTo>
                <a:lnTo>
                  <a:pt x="12188952" y="1"/>
                </a:lnTo>
                <a:lnTo>
                  <a:pt x="10374458" y="1"/>
                </a:lnTo>
                <a:lnTo>
                  <a:pt x="12188952" y="1814495"/>
                </a:lnTo>
                <a:lnTo>
                  <a:pt x="12188952" y="6852780"/>
                </a:lnTo>
                <a:lnTo>
                  <a:pt x="2394489" y="6852780"/>
                </a:lnTo>
                <a:lnTo>
                  <a:pt x="1" y="4458292"/>
                </a:lnTo>
                <a:lnTo>
                  <a:pt x="1" y="6852780"/>
                </a:lnTo>
                <a:lnTo>
                  <a:pt x="0" y="685278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Box 9" descr="e7d195523061f1c0cef09ac28eaae964ec9988a5cce77c8b8C1E4685C6E6B40CD7615480512384A61EE159C6FE0045D14B61E85D0A95589D558B81FFC809322ACC20DC2254D928200A3EA0841B8B1814E3C79D0DF8AF216FB497AA06F6F4B721085BA35F6799E590F516F06AFC91D3DE45A045845BF66CE115A619C1BE5F8BA40CD67ABFF3CFB4F6">
            <a:extLst>
              <a:ext uri="{FF2B5EF4-FFF2-40B4-BE49-F238E27FC236}">
                <a16:creationId xmlns:a16="http://schemas.microsoft.com/office/drawing/2014/main" id="{0F118204-D75F-3177-11F1-AE821651E1BA}"/>
              </a:ext>
            </a:extLst>
          </p:cNvPr>
          <p:cNvSpPr txBox="1"/>
          <p:nvPr userDrawn="1"/>
        </p:nvSpPr>
        <p:spPr>
          <a:xfrm>
            <a:off x="0" y="1463040"/>
            <a:ext cx="6313041" cy="830997"/>
          </a:xfrm>
          <a:prstGeom prst="rect">
            <a:avLst/>
          </a:prstGeom>
          <a:noFill/>
        </p:spPr>
        <p:txBody>
          <a:bodyPr wrap="square" lIns="914400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altLang="zh-CN" sz="4800" b="1" spc="0">
                <a:solidFill>
                  <a:srgbClr val="FFFFFF"/>
                </a:solidFill>
                <a:latin typeface="+mn-lt"/>
                <a:ea typeface="微软雅黑" panose="020B0503020204020204" pitchFamily="34" charset="-122"/>
                <a:cs typeface="Lato" panose="020F0502020204030203" pitchFamily="34" charset="0"/>
              </a:rPr>
              <a:t>AGENDA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B15CFC6E-78A4-E14E-81AE-47DB032555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13040" y="3151521"/>
            <a:ext cx="5279691" cy="500715"/>
          </a:xfrm>
        </p:spPr>
        <p:txBody>
          <a:bodyPr lIns="0" tIns="0" rIns="182880" bIns="0" anchor="ctr">
            <a:spAutoFit/>
          </a:bodyPr>
          <a:lstStyle>
            <a:lvl1pPr marL="457200" indent="-457200">
              <a:lnSpc>
                <a:spcPct val="150000"/>
              </a:lnSpc>
              <a:buClr>
                <a:srgbClr val="FFFFFF"/>
              </a:buClr>
              <a:buFont typeface="+mj-lt"/>
              <a:buAutoNum type="arabicPeriod"/>
              <a:defRPr sz="2400">
                <a:solidFill>
                  <a:srgbClr val="FFFFFF"/>
                </a:solidFill>
              </a:defRPr>
            </a:lvl1pPr>
            <a:lvl2pPr marL="742950" indent="-457200">
              <a:buFont typeface="+mj-lt"/>
              <a:buAutoNum type="arabicPeriod"/>
              <a:defRPr/>
            </a:lvl2pPr>
            <a:lvl3pPr marL="914400" indent="-342900">
              <a:buFont typeface="+mj-lt"/>
              <a:buAutoNum type="arabicPeriod"/>
              <a:defRPr/>
            </a:lvl3pPr>
            <a:lvl4pPr marL="1150937" indent="-342900">
              <a:buFont typeface="+mj-lt"/>
              <a:buAutoNum type="arabicPeriod"/>
              <a:defRPr/>
            </a:lvl4pPr>
            <a:lvl5pPr marL="1374775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Click to add agenda items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1E10787-A501-D45B-7624-60D460C680EA}"/>
              </a:ext>
            </a:extLst>
          </p:cNvPr>
          <p:cNvSpPr txBox="1">
            <a:spLocks/>
          </p:cNvSpPr>
          <p:nvPr userDrawn="1"/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solidFill>
                  <a:schemeClr val="bg1"/>
                </a:solidFill>
                <a:latin typeface="Aptos Light" panose="020B0004020202020204" pitchFamily="34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69EC4E3-932E-774D-CB1C-7CC6FE4AF92B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DE2B83E-E00C-166C-A378-742C36107432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31280746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Mixed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6">
            <a:extLst>
              <a:ext uri="{FF2B5EF4-FFF2-40B4-BE49-F238E27FC236}">
                <a16:creationId xmlns:a16="http://schemas.microsoft.com/office/drawing/2014/main" id="{3EACD427-FE2B-B104-9336-A3A2ACF16472}"/>
              </a:ext>
            </a:extLst>
          </p:cNvPr>
          <p:cNvSpPr/>
          <p:nvPr/>
        </p:nvSpPr>
        <p:spPr>
          <a:xfrm>
            <a:off x="-625" y="1382749"/>
            <a:ext cx="5470379" cy="5472647"/>
          </a:xfrm>
          <a:custGeom>
            <a:avLst/>
            <a:gdLst>
              <a:gd name="connsiteX0" fmla="*/ 0 w 5470379"/>
              <a:gd name="connsiteY0" fmla="*/ 66688 h 5472647"/>
              <a:gd name="connsiteX1" fmla="*/ 0 w 5470379"/>
              <a:gd name="connsiteY1" fmla="*/ 0 h 5472647"/>
              <a:gd name="connsiteX2" fmla="*/ 5470380 w 5470379"/>
              <a:gd name="connsiteY2" fmla="*/ 5472648 h 5472647"/>
              <a:gd name="connsiteX3" fmla="*/ 5403719 w 5470379"/>
              <a:gd name="connsiteY3" fmla="*/ 5472648 h 5472647"/>
              <a:gd name="connsiteX4" fmla="*/ 0 w 5470379"/>
              <a:gd name="connsiteY4" fmla="*/ 66688 h 5472647"/>
              <a:gd name="connsiteX5" fmla="*/ 0 w 5470379"/>
              <a:gd name="connsiteY5" fmla="*/ 1420109 h 5472647"/>
              <a:gd name="connsiteX6" fmla="*/ 4050860 w 5470379"/>
              <a:gd name="connsiteY6" fmla="*/ 5472648 h 5472647"/>
              <a:gd name="connsiteX7" fmla="*/ 4117520 w 5470379"/>
              <a:gd name="connsiteY7" fmla="*/ 5472648 h 5472647"/>
              <a:gd name="connsiteX8" fmla="*/ 0 w 5470379"/>
              <a:gd name="connsiteY8" fmla="*/ 1353420 h 5472647"/>
              <a:gd name="connsiteX9" fmla="*/ 0 w 5470379"/>
              <a:gd name="connsiteY9" fmla="*/ 1420109 h 5472647"/>
              <a:gd name="connsiteX10" fmla="*/ 0 w 5470379"/>
              <a:gd name="connsiteY10" fmla="*/ 1690371 h 5472647"/>
              <a:gd name="connsiteX11" fmla="*/ 3780709 w 5470379"/>
              <a:gd name="connsiteY11" fmla="*/ 5472648 h 5472647"/>
              <a:gd name="connsiteX12" fmla="*/ 3847369 w 5470379"/>
              <a:gd name="connsiteY12" fmla="*/ 5472648 h 5472647"/>
              <a:gd name="connsiteX13" fmla="*/ 0 w 5470379"/>
              <a:gd name="connsiteY13" fmla="*/ 1624385 h 5472647"/>
              <a:gd name="connsiteX14" fmla="*/ 0 w 5470379"/>
              <a:gd name="connsiteY14" fmla="*/ 1690371 h 5472647"/>
              <a:gd name="connsiteX15" fmla="*/ 0 w 5470379"/>
              <a:gd name="connsiteY15" fmla="*/ 1961336 h 5472647"/>
              <a:gd name="connsiteX16" fmla="*/ 3509856 w 5470379"/>
              <a:gd name="connsiteY16" fmla="*/ 5472648 h 5472647"/>
              <a:gd name="connsiteX17" fmla="*/ 3576517 w 5470379"/>
              <a:gd name="connsiteY17" fmla="*/ 5472648 h 5472647"/>
              <a:gd name="connsiteX18" fmla="*/ 0 w 5470379"/>
              <a:gd name="connsiteY18" fmla="*/ 1894648 h 5472647"/>
              <a:gd name="connsiteX19" fmla="*/ 0 w 5470379"/>
              <a:gd name="connsiteY19" fmla="*/ 1961336 h 5472647"/>
              <a:gd name="connsiteX20" fmla="*/ 0 w 5470379"/>
              <a:gd name="connsiteY20" fmla="*/ 2502564 h 5472647"/>
              <a:gd name="connsiteX21" fmla="*/ 2968853 w 5470379"/>
              <a:gd name="connsiteY21" fmla="*/ 5472648 h 5472647"/>
              <a:gd name="connsiteX22" fmla="*/ 3035514 w 5470379"/>
              <a:gd name="connsiteY22" fmla="*/ 5472648 h 5472647"/>
              <a:gd name="connsiteX23" fmla="*/ 0 w 5470379"/>
              <a:gd name="connsiteY23" fmla="*/ 2435876 h 5472647"/>
              <a:gd name="connsiteX24" fmla="*/ 0 w 5470379"/>
              <a:gd name="connsiteY24" fmla="*/ 2502564 h 5472647"/>
              <a:gd name="connsiteX25" fmla="*/ 0 w 5470379"/>
              <a:gd name="connsiteY25" fmla="*/ 2232301 h 5472647"/>
              <a:gd name="connsiteX26" fmla="*/ 3239004 w 5470379"/>
              <a:gd name="connsiteY26" fmla="*/ 5472648 h 5472647"/>
              <a:gd name="connsiteX27" fmla="*/ 3305664 w 5470379"/>
              <a:gd name="connsiteY27" fmla="*/ 5472648 h 5472647"/>
              <a:gd name="connsiteX28" fmla="*/ 0 w 5470379"/>
              <a:gd name="connsiteY28" fmla="*/ 2165613 h 5472647"/>
              <a:gd name="connsiteX29" fmla="*/ 0 w 5470379"/>
              <a:gd name="connsiteY29" fmla="*/ 2232301 h 5472647"/>
              <a:gd name="connsiteX30" fmla="*/ 0 w 5470379"/>
              <a:gd name="connsiteY30" fmla="*/ 878179 h 5472647"/>
              <a:gd name="connsiteX31" fmla="*/ 4591864 w 5470379"/>
              <a:gd name="connsiteY31" fmla="*/ 5471945 h 5472647"/>
              <a:gd name="connsiteX32" fmla="*/ 4658524 w 5470379"/>
              <a:gd name="connsiteY32" fmla="*/ 5471945 h 5472647"/>
              <a:gd name="connsiteX33" fmla="*/ 0 w 5470379"/>
              <a:gd name="connsiteY33" fmla="*/ 812193 h 5472647"/>
              <a:gd name="connsiteX34" fmla="*/ 0 w 5470379"/>
              <a:gd name="connsiteY34" fmla="*/ 878179 h 5472647"/>
              <a:gd name="connsiteX35" fmla="*/ 0 w 5470379"/>
              <a:gd name="connsiteY35" fmla="*/ 336951 h 5472647"/>
              <a:gd name="connsiteX36" fmla="*/ 5133568 w 5470379"/>
              <a:gd name="connsiteY36" fmla="*/ 5472648 h 5472647"/>
              <a:gd name="connsiteX37" fmla="*/ 5200229 w 5470379"/>
              <a:gd name="connsiteY37" fmla="*/ 5472648 h 5472647"/>
              <a:gd name="connsiteX38" fmla="*/ 0 w 5470379"/>
              <a:gd name="connsiteY38" fmla="*/ 270263 h 5472647"/>
              <a:gd name="connsiteX39" fmla="*/ 0 w 5470379"/>
              <a:gd name="connsiteY39" fmla="*/ 336951 h 5472647"/>
              <a:gd name="connsiteX40" fmla="*/ 0 w 5470379"/>
              <a:gd name="connsiteY40" fmla="*/ 607916 h 5472647"/>
              <a:gd name="connsiteX41" fmla="*/ 4862716 w 5470379"/>
              <a:gd name="connsiteY41" fmla="*/ 5472648 h 5472647"/>
              <a:gd name="connsiteX42" fmla="*/ 4929377 w 5470379"/>
              <a:gd name="connsiteY42" fmla="*/ 5472648 h 5472647"/>
              <a:gd name="connsiteX43" fmla="*/ 0 w 5470379"/>
              <a:gd name="connsiteY43" fmla="*/ 541228 h 5472647"/>
              <a:gd name="connsiteX44" fmla="*/ 0 w 5470379"/>
              <a:gd name="connsiteY44" fmla="*/ 607916 h 5472647"/>
              <a:gd name="connsiteX45" fmla="*/ 0 w 5470379"/>
              <a:gd name="connsiteY45" fmla="*/ 2773529 h 5472647"/>
              <a:gd name="connsiteX46" fmla="*/ 2698000 w 5470379"/>
              <a:gd name="connsiteY46" fmla="*/ 5472648 h 5472647"/>
              <a:gd name="connsiteX47" fmla="*/ 2764661 w 5470379"/>
              <a:gd name="connsiteY47" fmla="*/ 5472648 h 5472647"/>
              <a:gd name="connsiteX48" fmla="*/ 0 w 5470379"/>
              <a:gd name="connsiteY48" fmla="*/ 2706840 h 5472647"/>
              <a:gd name="connsiteX49" fmla="*/ 0 w 5470379"/>
              <a:gd name="connsiteY49" fmla="*/ 2773529 h 5472647"/>
              <a:gd name="connsiteX50" fmla="*/ 0 w 5470379"/>
              <a:gd name="connsiteY50" fmla="*/ 1149144 h 5472647"/>
              <a:gd name="connsiteX51" fmla="*/ 4321713 w 5470379"/>
              <a:gd name="connsiteY51" fmla="*/ 5472648 h 5472647"/>
              <a:gd name="connsiteX52" fmla="*/ 4388373 w 5470379"/>
              <a:gd name="connsiteY52" fmla="*/ 5472648 h 5472647"/>
              <a:gd name="connsiteX53" fmla="*/ 0 w 5470379"/>
              <a:gd name="connsiteY53" fmla="*/ 1082455 h 5472647"/>
              <a:gd name="connsiteX54" fmla="*/ 0 w 5470379"/>
              <a:gd name="connsiteY54" fmla="*/ 1149144 h 5472647"/>
              <a:gd name="connsiteX55" fmla="*/ 0 w 5470379"/>
              <a:gd name="connsiteY55" fmla="*/ 4397212 h 5472647"/>
              <a:gd name="connsiteX56" fmla="*/ 1074990 w 5470379"/>
              <a:gd name="connsiteY56" fmla="*/ 5472648 h 5472647"/>
              <a:gd name="connsiteX57" fmla="*/ 1141651 w 5470379"/>
              <a:gd name="connsiteY57" fmla="*/ 5472648 h 5472647"/>
              <a:gd name="connsiteX58" fmla="*/ 0 w 5470379"/>
              <a:gd name="connsiteY58" fmla="*/ 4331225 h 5472647"/>
              <a:gd name="connsiteX59" fmla="*/ 0 w 5470379"/>
              <a:gd name="connsiteY59" fmla="*/ 4397212 h 5472647"/>
              <a:gd name="connsiteX60" fmla="*/ 0 w 5470379"/>
              <a:gd name="connsiteY60" fmla="*/ 5472648 h 5472647"/>
              <a:gd name="connsiteX61" fmla="*/ 58942 w 5470379"/>
              <a:gd name="connsiteY61" fmla="*/ 5472648 h 5472647"/>
              <a:gd name="connsiteX62" fmla="*/ 0 w 5470379"/>
              <a:gd name="connsiteY62" fmla="*/ 5413681 h 5472647"/>
              <a:gd name="connsiteX63" fmla="*/ 0 w 5470379"/>
              <a:gd name="connsiteY63" fmla="*/ 5472648 h 5472647"/>
              <a:gd name="connsiteX64" fmla="*/ 0 w 5470379"/>
              <a:gd name="connsiteY64" fmla="*/ 4668177 h 5472647"/>
              <a:gd name="connsiteX65" fmla="*/ 804137 w 5470379"/>
              <a:gd name="connsiteY65" fmla="*/ 5472648 h 5472647"/>
              <a:gd name="connsiteX66" fmla="*/ 870798 w 5470379"/>
              <a:gd name="connsiteY66" fmla="*/ 5472648 h 5472647"/>
              <a:gd name="connsiteX67" fmla="*/ 0 w 5470379"/>
              <a:gd name="connsiteY67" fmla="*/ 4601488 h 5472647"/>
              <a:gd name="connsiteX68" fmla="*/ 0 w 5470379"/>
              <a:gd name="connsiteY68" fmla="*/ 4668177 h 5472647"/>
              <a:gd name="connsiteX69" fmla="*/ 0 w 5470379"/>
              <a:gd name="connsiteY69" fmla="*/ 4939142 h 5472647"/>
              <a:gd name="connsiteX70" fmla="*/ 533285 w 5470379"/>
              <a:gd name="connsiteY70" fmla="*/ 5472648 h 5472647"/>
              <a:gd name="connsiteX71" fmla="*/ 599945 w 5470379"/>
              <a:gd name="connsiteY71" fmla="*/ 5472648 h 5472647"/>
              <a:gd name="connsiteX72" fmla="*/ 0 w 5470379"/>
              <a:gd name="connsiteY72" fmla="*/ 4872453 h 5472647"/>
              <a:gd name="connsiteX73" fmla="*/ 0 w 5470379"/>
              <a:gd name="connsiteY73" fmla="*/ 4939142 h 5472647"/>
              <a:gd name="connsiteX74" fmla="*/ 0 w 5470379"/>
              <a:gd name="connsiteY74" fmla="*/ 5209404 h 5472647"/>
              <a:gd name="connsiteX75" fmla="*/ 263134 w 5470379"/>
              <a:gd name="connsiteY75" fmla="*/ 5472648 h 5472647"/>
              <a:gd name="connsiteX76" fmla="*/ 329795 w 5470379"/>
              <a:gd name="connsiteY76" fmla="*/ 5472648 h 5472647"/>
              <a:gd name="connsiteX77" fmla="*/ 0 w 5470379"/>
              <a:gd name="connsiteY77" fmla="*/ 5142716 h 5472647"/>
              <a:gd name="connsiteX78" fmla="*/ 0 w 5470379"/>
              <a:gd name="connsiteY78" fmla="*/ 5209404 h 5472647"/>
              <a:gd name="connsiteX79" fmla="*/ 0 w 5470379"/>
              <a:gd name="connsiteY79" fmla="*/ 3585721 h 5472647"/>
              <a:gd name="connsiteX80" fmla="*/ 1886144 w 5470379"/>
              <a:gd name="connsiteY80" fmla="*/ 5472648 h 5472647"/>
              <a:gd name="connsiteX81" fmla="*/ 1952805 w 5470379"/>
              <a:gd name="connsiteY81" fmla="*/ 5472648 h 5472647"/>
              <a:gd name="connsiteX82" fmla="*/ 0 w 5470379"/>
              <a:gd name="connsiteY82" fmla="*/ 3519033 h 5472647"/>
              <a:gd name="connsiteX83" fmla="*/ 0 w 5470379"/>
              <a:gd name="connsiteY83" fmla="*/ 3585721 h 5472647"/>
              <a:gd name="connsiteX84" fmla="*/ 0 w 5470379"/>
              <a:gd name="connsiteY84" fmla="*/ 3314756 h 5472647"/>
              <a:gd name="connsiteX85" fmla="*/ 2156997 w 5470379"/>
              <a:gd name="connsiteY85" fmla="*/ 5472648 h 5472647"/>
              <a:gd name="connsiteX86" fmla="*/ 2223658 w 5470379"/>
              <a:gd name="connsiteY86" fmla="*/ 5472648 h 5472647"/>
              <a:gd name="connsiteX87" fmla="*/ 0 w 5470379"/>
              <a:gd name="connsiteY87" fmla="*/ 3248068 h 5472647"/>
              <a:gd name="connsiteX88" fmla="*/ 0 w 5470379"/>
              <a:gd name="connsiteY88" fmla="*/ 3314756 h 5472647"/>
              <a:gd name="connsiteX89" fmla="*/ 0 w 5470379"/>
              <a:gd name="connsiteY89" fmla="*/ 3043791 h 5472647"/>
              <a:gd name="connsiteX90" fmla="*/ 2427849 w 5470379"/>
              <a:gd name="connsiteY90" fmla="*/ 5472648 h 5472647"/>
              <a:gd name="connsiteX91" fmla="*/ 2494510 w 5470379"/>
              <a:gd name="connsiteY91" fmla="*/ 5472648 h 5472647"/>
              <a:gd name="connsiteX92" fmla="*/ 0 w 5470379"/>
              <a:gd name="connsiteY92" fmla="*/ 2977805 h 5472647"/>
              <a:gd name="connsiteX93" fmla="*/ 0 w 5470379"/>
              <a:gd name="connsiteY93" fmla="*/ 3043791 h 5472647"/>
              <a:gd name="connsiteX94" fmla="*/ 0 w 5470379"/>
              <a:gd name="connsiteY94" fmla="*/ 3855984 h 5472647"/>
              <a:gd name="connsiteX95" fmla="*/ 1615993 w 5470379"/>
              <a:gd name="connsiteY95" fmla="*/ 5472648 h 5472647"/>
              <a:gd name="connsiteX96" fmla="*/ 1682654 w 5470379"/>
              <a:gd name="connsiteY96" fmla="*/ 5472648 h 5472647"/>
              <a:gd name="connsiteX97" fmla="*/ 0 w 5470379"/>
              <a:gd name="connsiteY97" fmla="*/ 3789296 h 5472647"/>
              <a:gd name="connsiteX98" fmla="*/ 0 w 5470379"/>
              <a:gd name="connsiteY98" fmla="*/ 3855984 h 5472647"/>
              <a:gd name="connsiteX99" fmla="*/ 0 w 5470379"/>
              <a:gd name="connsiteY99" fmla="*/ 4126949 h 5472647"/>
              <a:gd name="connsiteX100" fmla="*/ 1345141 w 5470379"/>
              <a:gd name="connsiteY100" fmla="*/ 5472648 h 5472647"/>
              <a:gd name="connsiteX101" fmla="*/ 1411801 w 5470379"/>
              <a:gd name="connsiteY101" fmla="*/ 5472648 h 5472647"/>
              <a:gd name="connsiteX102" fmla="*/ 0 w 5470379"/>
              <a:gd name="connsiteY102" fmla="*/ 4060261 h 5472647"/>
              <a:gd name="connsiteX103" fmla="*/ 0 w 5470379"/>
              <a:gd name="connsiteY103" fmla="*/ 4126949 h 5472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5470379" h="5472647">
                <a:moveTo>
                  <a:pt x="0" y="66688"/>
                </a:moveTo>
                <a:lnTo>
                  <a:pt x="0" y="0"/>
                </a:lnTo>
                <a:lnTo>
                  <a:pt x="5470380" y="5472648"/>
                </a:lnTo>
                <a:lnTo>
                  <a:pt x="5403719" y="5472648"/>
                </a:lnTo>
                <a:lnTo>
                  <a:pt x="0" y="66688"/>
                </a:lnTo>
                <a:close/>
                <a:moveTo>
                  <a:pt x="0" y="1420109"/>
                </a:moveTo>
                <a:lnTo>
                  <a:pt x="4050860" y="5472648"/>
                </a:lnTo>
                <a:lnTo>
                  <a:pt x="4117520" y="5472648"/>
                </a:lnTo>
                <a:lnTo>
                  <a:pt x="0" y="1353420"/>
                </a:lnTo>
                <a:lnTo>
                  <a:pt x="0" y="1420109"/>
                </a:lnTo>
                <a:close/>
                <a:moveTo>
                  <a:pt x="0" y="1690371"/>
                </a:moveTo>
                <a:lnTo>
                  <a:pt x="3780709" y="5472648"/>
                </a:lnTo>
                <a:lnTo>
                  <a:pt x="3847369" y="5472648"/>
                </a:lnTo>
                <a:lnTo>
                  <a:pt x="0" y="1624385"/>
                </a:lnTo>
                <a:lnTo>
                  <a:pt x="0" y="1690371"/>
                </a:lnTo>
                <a:close/>
                <a:moveTo>
                  <a:pt x="0" y="1961336"/>
                </a:moveTo>
                <a:lnTo>
                  <a:pt x="3509856" y="5472648"/>
                </a:lnTo>
                <a:lnTo>
                  <a:pt x="3576517" y="5472648"/>
                </a:lnTo>
                <a:lnTo>
                  <a:pt x="0" y="1894648"/>
                </a:lnTo>
                <a:lnTo>
                  <a:pt x="0" y="1961336"/>
                </a:lnTo>
                <a:close/>
                <a:moveTo>
                  <a:pt x="0" y="2502564"/>
                </a:moveTo>
                <a:lnTo>
                  <a:pt x="2968853" y="5472648"/>
                </a:lnTo>
                <a:lnTo>
                  <a:pt x="3035514" y="5472648"/>
                </a:lnTo>
                <a:lnTo>
                  <a:pt x="0" y="2435876"/>
                </a:lnTo>
                <a:lnTo>
                  <a:pt x="0" y="2502564"/>
                </a:lnTo>
                <a:close/>
                <a:moveTo>
                  <a:pt x="0" y="2232301"/>
                </a:moveTo>
                <a:lnTo>
                  <a:pt x="3239004" y="5472648"/>
                </a:lnTo>
                <a:lnTo>
                  <a:pt x="3305664" y="5472648"/>
                </a:lnTo>
                <a:lnTo>
                  <a:pt x="0" y="2165613"/>
                </a:lnTo>
                <a:lnTo>
                  <a:pt x="0" y="2232301"/>
                </a:lnTo>
                <a:close/>
                <a:moveTo>
                  <a:pt x="0" y="878179"/>
                </a:moveTo>
                <a:lnTo>
                  <a:pt x="4591864" y="5471945"/>
                </a:lnTo>
                <a:lnTo>
                  <a:pt x="4658524" y="5471945"/>
                </a:lnTo>
                <a:lnTo>
                  <a:pt x="0" y="812193"/>
                </a:lnTo>
                <a:lnTo>
                  <a:pt x="0" y="878179"/>
                </a:lnTo>
                <a:close/>
                <a:moveTo>
                  <a:pt x="0" y="336951"/>
                </a:moveTo>
                <a:lnTo>
                  <a:pt x="5133568" y="5472648"/>
                </a:lnTo>
                <a:lnTo>
                  <a:pt x="5200229" y="5472648"/>
                </a:lnTo>
                <a:lnTo>
                  <a:pt x="0" y="270263"/>
                </a:lnTo>
                <a:lnTo>
                  <a:pt x="0" y="336951"/>
                </a:lnTo>
                <a:close/>
                <a:moveTo>
                  <a:pt x="0" y="607916"/>
                </a:moveTo>
                <a:lnTo>
                  <a:pt x="4862716" y="5472648"/>
                </a:lnTo>
                <a:lnTo>
                  <a:pt x="4929377" y="5472648"/>
                </a:lnTo>
                <a:lnTo>
                  <a:pt x="0" y="541228"/>
                </a:lnTo>
                <a:lnTo>
                  <a:pt x="0" y="607916"/>
                </a:lnTo>
                <a:close/>
                <a:moveTo>
                  <a:pt x="0" y="2773529"/>
                </a:moveTo>
                <a:lnTo>
                  <a:pt x="2698000" y="5472648"/>
                </a:lnTo>
                <a:lnTo>
                  <a:pt x="2764661" y="5472648"/>
                </a:lnTo>
                <a:lnTo>
                  <a:pt x="0" y="2706840"/>
                </a:lnTo>
                <a:lnTo>
                  <a:pt x="0" y="2773529"/>
                </a:lnTo>
                <a:close/>
                <a:moveTo>
                  <a:pt x="0" y="1149144"/>
                </a:moveTo>
                <a:lnTo>
                  <a:pt x="4321713" y="5472648"/>
                </a:lnTo>
                <a:lnTo>
                  <a:pt x="4388373" y="5472648"/>
                </a:lnTo>
                <a:lnTo>
                  <a:pt x="0" y="1082455"/>
                </a:lnTo>
                <a:lnTo>
                  <a:pt x="0" y="1149144"/>
                </a:lnTo>
                <a:close/>
                <a:moveTo>
                  <a:pt x="0" y="4397212"/>
                </a:moveTo>
                <a:lnTo>
                  <a:pt x="1074990" y="5472648"/>
                </a:lnTo>
                <a:lnTo>
                  <a:pt x="1141651" y="5472648"/>
                </a:lnTo>
                <a:lnTo>
                  <a:pt x="0" y="4331225"/>
                </a:lnTo>
                <a:lnTo>
                  <a:pt x="0" y="4397212"/>
                </a:lnTo>
                <a:close/>
                <a:moveTo>
                  <a:pt x="0" y="5472648"/>
                </a:moveTo>
                <a:lnTo>
                  <a:pt x="58942" y="5472648"/>
                </a:lnTo>
                <a:lnTo>
                  <a:pt x="0" y="5413681"/>
                </a:lnTo>
                <a:lnTo>
                  <a:pt x="0" y="5472648"/>
                </a:lnTo>
                <a:close/>
                <a:moveTo>
                  <a:pt x="0" y="4668177"/>
                </a:moveTo>
                <a:lnTo>
                  <a:pt x="804137" y="5472648"/>
                </a:lnTo>
                <a:lnTo>
                  <a:pt x="870798" y="5472648"/>
                </a:lnTo>
                <a:lnTo>
                  <a:pt x="0" y="4601488"/>
                </a:lnTo>
                <a:lnTo>
                  <a:pt x="0" y="4668177"/>
                </a:lnTo>
                <a:close/>
                <a:moveTo>
                  <a:pt x="0" y="4939142"/>
                </a:moveTo>
                <a:lnTo>
                  <a:pt x="533285" y="5472648"/>
                </a:lnTo>
                <a:lnTo>
                  <a:pt x="599945" y="5472648"/>
                </a:lnTo>
                <a:lnTo>
                  <a:pt x="0" y="4872453"/>
                </a:lnTo>
                <a:lnTo>
                  <a:pt x="0" y="4939142"/>
                </a:lnTo>
                <a:close/>
                <a:moveTo>
                  <a:pt x="0" y="5209404"/>
                </a:moveTo>
                <a:lnTo>
                  <a:pt x="263134" y="5472648"/>
                </a:lnTo>
                <a:lnTo>
                  <a:pt x="329795" y="5472648"/>
                </a:lnTo>
                <a:lnTo>
                  <a:pt x="0" y="5142716"/>
                </a:lnTo>
                <a:lnTo>
                  <a:pt x="0" y="5209404"/>
                </a:lnTo>
                <a:close/>
                <a:moveTo>
                  <a:pt x="0" y="3585721"/>
                </a:moveTo>
                <a:lnTo>
                  <a:pt x="1886144" y="5472648"/>
                </a:lnTo>
                <a:lnTo>
                  <a:pt x="1952805" y="5472648"/>
                </a:lnTo>
                <a:lnTo>
                  <a:pt x="0" y="3519033"/>
                </a:lnTo>
                <a:lnTo>
                  <a:pt x="0" y="3585721"/>
                </a:lnTo>
                <a:close/>
                <a:moveTo>
                  <a:pt x="0" y="3314756"/>
                </a:moveTo>
                <a:lnTo>
                  <a:pt x="2156997" y="5472648"/>
                </a:lnTo>
                <a:lnTo>
                  <a:pt x="2223658" y="5472648"/>
                </a:lnTo>
                <a:lnTo>
                  <a:pt x="0" y="3248068"/>
                </a:lnTo>
                <a:lnTo>
                  <a:pt x="0" y="3314756"/>
                </a:lnTo>
                <a:close/>
                <a:moveTo>
                  <a:pt x="0" y="3043791"/>
                </a:moveTo>
                <a:lnTo>
                  <a:pt x="2427849" y="5472648"/>
                </a:lnTo>
                <a:lnTo>
                  <a:pt x="2494510" y="5472648"/>
                </a:lnTo>
                <a:lnTo>
                  <a:pt x="0" y="2977805"/>
                </a:lnTo>
                <a:lnTo>
                  <a:pt x="0" y="3043791"/>
                </a:lnTo>
                <a:close/>
                <a:moveTo>
                  <a:pt x="0" y="3855984"/>
                </a:moveTo>
                <a:lnTo>
                  <a:pt x="1615993" y="5472648"/>
                </a:lnTo>
                <a:lnTo>
                  <a:pt x="1682654" y="5472648"/>
                </a:lnTo>
                <a:lnTo>
                  <a:pt x="0" y="3789296"/>
                </a:lnTo>
                <a:lnTo>
                  <a:pt x="0" y="3855984"/>
                </a:lnTo>
                <a:close/>
                <a:moveTo>
                  <a:pt x="0" y="4126949"/>
                </a:moveTo>
                <a:lnTo>
                  <a:pt x="1345141" y="5472648"/>
                </a:lnTo>
                <a:lnTo>
                  <a:pt x="1411801" y="5472648"/>
                </a:lnTo>
                <a:lnTo>
                  <a:pt x="0" y="4060261"/>
                </a:lnTo>
                <a:lnTo>
                  <a:pt x="0" y="4126949"/>
                </a:lnTo>
                <a:close/>
              </a:path>
            </a:pathLst>
          </a:custGeom>
          <a:solidFill>
            <a:schemeClr val="accent5"/>
          </a:solidFill>
          <a:ln w="70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A67940AF-BA96-C836-B915-3DA0A2F8C01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" y="0"/>
            <a:ext cx="6912245" cy="6912245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 descr="e7d195523061f1c0cef09ac28eaae964ec9988a5cce77c8b8C1E4685C6E6B40CD7615480512384A61EE159C6FE0045D14B61E85D0A95589D558B81FFC809322ACC20DC2254D928200A3EA0841B8B1814E3C79D0DF8AF216FB497AA06F6F4B721085BA35F6799E590F516F06AFC91D3DE45A045845BF66CE115A619C1BE5F8BA40CD67ABFF3CFB4F6">
            <a:extLst>
              <a:ext uri="{FF2B5EF4-FFF2-40B4-BE49-F238E27FC236}">
                <a16:creationId xmlns:a16="http://schemas.microsoft.com/office/drawing/2014/main" id="{B96BD3C1-6F81-0B28-17FC-EB9B6A27A643}"/>
              </a:ext>
            </a:extLst>
          </p:cNvPr>
          <p:cNvSpPr txBox="1"/>
          <p:nvPr userDrawn="1"/>
        </p:nvSpPr>
        <p:spPr>
          <a:xfrm>
            <a:off x="0" y="1464338"/>
            <a:ext cx="6313041" cy="830997"/>
          </a:xfrm>
          <a:prstGeom prst="rect">
            <a:avLst/>
          </a:prstGeom>
          <a:noFill/>
        </p:spPr>
        <p:txBody>
          <a:bodyPr wrap="square" lIns="914400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altLang="zh-CN" sz="4800" b="1" spc="0">
                <a:solidFill>
                  <a:srgbClr val="FFFFFF"/>
                </a:solidFill>
                <a:latin typeface="+mn-lt"/>
                <a:ea typeface="微软雅黑" panose="020B0503020204020204" pitchFamily="34" charset="-122"/>
                <a:cs typeface="Lato" panose="020F0502020204030203" pitchFamily="34" charset="0"/>
              </a:rPr>
              <a:t>AGENDA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3111AEF4-9B25-A8AC-7605-69291522960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13040" y="3151521"/>
            <a:ext cx="5279691" cy="500715"/>
          </a:xfrm>
        </p:spPr>
        <p:txBody>
          <a:bodyPr lIns="0" tIns="0" rIns="182880" bIns="0" anchor="ctr">
            <a:spAutoFit/>
          </a:bodyPr>
          <a:lstStyle>
            <a:lvl1pPr marL="457200" indent="-457200">
              <a:lnSpc>
                <a:spcPct val="150000"/>
              </a:lnSpc>
              <a:buClr>
                <a:schemeClr val="accent4"/>
              </a:buClr>
              <a:buFont typeface="+mj-lt"/>
              <a:buAutoNum type="arabicPeriod"/>
              <a:defRPr sz="2400"/>
            </a:lvl1pPr>
            <a:lvl2pPr marL="742950" indent="-457200">
              <a:buFont typeface="+mj-lt"/>
              <a:buAutoNum type="arabicPeriod"/>
              <a:defRPr/>
            </a:lvl2pPr>
            <a:lvl3pPr marL="914400" indent="-342900">
              <a:buFont typeface="+mj-lt"/>
              <a:buAutoNum type="arabicPeriod"/>
              <a:defRPr/>
            </a:lvl3pPr>
            <a:lvl4pPr marL="1150937" indent="-342900">
              <a:buFont typeface="+mj-lt"/>
              <a:buAutoNum type="arabicPeriod"/>
              <a:defRPr/>
            </a:lvl4pPr>
            <a:lvl5pPr marL="1374775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Click to add agenda items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77F3729-818E-5711-C3FA-E8C69C5614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DAE548A-10EC-F854-3B6E-1D8A857A81EC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595728D-25CD-4B3E-9195-ED68A756C4F4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10303179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: L Photo/R Heading on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45D6FE2-AD2C-0135-3D20-C09DDB2D52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77741" cy="6858000"/>
          </a:xfrm>
          <a:custGeom>
            <a:avLst/>
            <a:gdLst>
              <a:gd name="connsiteX0" fmla="*/ 1857374 w 12177741"/>
              <a:gd name="connsiteY0" fmla="*/ 0 h 6858000"/>
              <a:gd name="connsiteX1" fmla="*/ 9977463 w 12177741"/>
              <a:gd name="connsiteY1" fmla="*/ 0 h 6858000"/>
              <a:gd name="connsiteX2" fmla="*/ 3119465 w 12177741"/>
              <a:gd name="connsiteY2" fmla="*/ 6857998 h 6858000"/>
              <a:gd name="connsiteX3" fmla="*/ 12177740 w 12177741"/>
              <a:gd name="connsiteY3" fmla="*/ 6857998 h 6858000"/>
              <a:gd name="connsiteX4" fmla="*/ 12177740 w 12177741"/>
              <a:gd name="connsiteY4" fmla="*/ 0 h 6858000"/>
              <a:gd name="connsiteX5" fmla="*/ 12177741 w 12177741"/>
              <a:gd name="connsiteY5" fmla="*/ 0 h 6858000"/>
              <a:gd name="connsiteX6" fmla="*/ 12177741 w 12177741"/>
              <a:gd name="connsiteY6" fmla="*/ 6858000 h 6858000"/>
              <a:gd name="connsiteX7" fmla="*/ 0 w 12177741"/>
              <a:gd name="connsiteY7" fmla="*/ 6858000 h 6858000"/>
              <a:gd name="connsiteX8" fmla="*/ 0 w 12177741"/>
              <a:gd name="connsiteY8" fmla="*/ 185737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77741" h="6858000">
                <a:moveTo>
                  <a:pt x="1857374" y="0"/>
                </a:moveTo>
                <a:lnTo>
                  <a:pt x="9977463" y="0"/>
                </a:lnTo>
                <a:lnTo>
                  <a:pt x="3119465" y="6857998"/>
                </a:lnTo>
                <a:lnTo>
                  <a:pt x="12177740" y="6857998"/>
                </a:lnTo>
                <a:lnTo>
                  <a:pt x="12177740" y="0"/>
                </a:lnTo>
                <a:lnTo>
                  <a:pt x="12177741" y="0"/>
                </a:lnTo>
                <a:lnTo>
                  <a:pt x="12177741" y="6858000"/>
                </a:lnTo>
                <a:lnTo>
                  <a:pt x="0" y="6858000"/>
                </a:lnTo>
                <a:lnTo>
                  <a:pt x="0" y="1857374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anchor="ctr">
            <a:noAutofit/>
          </a:bodyPr>
          <a:lstStyle>
            <a:lvl1pPr algn="l">
              <a:defRPr/>
            </a:lvl1pPr>
            <a:lvl2pPr marL="285750" indent="0">
              <a:buFont typeface="Arial" panose="020B0604020202020204" pitchFamily="34" charset="0"/>
              <a:buNone/>
              <a:defRPr/>
            </a:lvl2pPr>
          </a:lstStyle>
          <a:p>
            <a:pPr lvl="1"/>
            <a:r>
              <a:rPr lang="en-US"/>
              <a:t>Click icon to insert photo and then RIGHT CLICK to “Send to Back”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CF72D185-1CCE-BD85-5F98-603BD2A381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41438" y="4590121"/>
            <a:ext cx="4562856" cy="501804"/>
          </a:xfrm>
        </p:spPr>
        <p:txBody>
          <a:bodyPr lIns="0" tIns="0" rIns="0" bIns="0" anchor="ctr">
            <a:spAutoFit/>
          </a:bodyPr>
          <a:lstStyle>
            <a:lvl1pPr marL="0" indent="0" algn="r">
              <a:buFontTx/>
              <a:buNone/>
              <a:defRPr sz="3600" b="1"/>
            </a:lvl1pPr>
            <a:lvl2pPr marL="285750" indent="0">
              <a:buFontTx/>
              <a:buNone/>
              <a:defRPr sz="3600"/>
            </a:lvl2pPr>
            <a:lvl3pPr marL="571500" indent="0">
              <a:buFontTx/>
              <a:buNone/>
              <a:defRPr sz="3600"/>
            </a:lvl3pPr>
            <a:lvl4pPr marL="808037" indent="0">
              <a:buFontTx/>
              <a:buNone/>
              <a:defRPr sz="3600"/>
            </a:lvl4pPr>
            <a:lvl5pPr marL="1031875" indent="0">
              <a:buFontTx/>
              <a:buNone/>
              <a:defRPr sz="3600"/>
            </a:lvl5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A08E140E-35A5-8572-7041-49077F564CA9}"/>
              </a:ext>
            </a:extLst>
          </p:cNvPr>
          <p:cNvSpPr/>
          <p:nvPr userDrawn="1"/>
        </p:nvSpPr>
        <p:spPr>
          <a:xfrm rot="5400000">
            <a:off x="0" y="2"/>
            <a:ext cx="1857374" cy="1857374"/>
          </a:xfrm>
          <a:prstGeom prst="rtTriangle">
            <a:avLst/>
          </a:prstGeom>
          <a:gradFill>
            <a:gsLst>
              <a:gs pos="14000">
                <a:schemeClr val="accent3"/>
              </a:gs>
              <a:gs pos="26000">
                <a:schemeClr val="accent3"/>
              </a:gs>
              <a:gs pos="67000">
                <a:schemeClr val="accent4"/>
              </a:gs>
              <a:gs pos="100000">
                <a:schemeClr val="accent5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Graphic 2">
            <a:extLst>
              <a:ext uri="{FF2B5EF4-FFF2-40B4-BE49-F238E27FC236}">
                <a16:creationId xmlns:a16="http://schemas.microsoft.com/office/drawing/2014/main" id="{CC0A010B-54AF-A866-7B07-53DFC1CD9E72}"/>
              </a:ext>
            </a:extLst>
          </p:cNvPr>
          <p:cNvSpPr/>
          <p:nvPr/>
        </p:nvSpPr>
        <p:spPr>
          <a:xfrm rot="10800000">
            <a:off x="8876179" y="15158"/>
            <a:ext cx="3339721" cy="3341105"/>
          </a:xfrm>
          <a:custGeom>
            <a:avLst/>
            <a:gdLst>
              <a:gd name="connsiteX0" fmla="*/ 0 w 3339721"/>
              <a:gd name="connsiteY0" fmla="*/ 40714 h 3341105"/>
              <a:gd name="connsiteX1" fmla="*/ 0 w 3339721"/>
              <a:gd name="connsiteY1" fmla="*/ 0 h 3341105"/>
              <a:gd name="connsiteX2" fmla="*/ 3339721 w 3339721"/>
              <a:gd name="connsiteY2" fmla="*/ 3341106 h 3341105"/>
              <a:gd name="connsiteX3" fmla="*/ 3299024 w 3339721"/>
              <a:gd name="connsiteY3" fmla="*/ 3341106 h 3341105"/>
              <a:gd name="connsiteX4" fmla="*/ 0 w 3339721"/>
              <a:gd name="connsiteY4" fmla="*/ 40714 h 3341105"/>
              <a:gd name="connsiteX5" fmla="*/ 0 w 3339721"/>
              <a:gd name="connsiteY5" fmla="*/ 1031989 h 3341105"/>
              <a:gd name="connsiteX6" fmla="*/ 2308160 w 3339721"/>
              <a:gd name="connsiteY6" fmla="*/ 3341106 h 3341105"/>
              <a:gd name="connsiteX7" fmla="*/ 2348857 w 3339721"/>
              <a:gd name="connsiteY7" fmla="*/ 3341106 h 3341105"/>
              <a:gd name="connsiteX8" fmla="*/ 0 w 3339721"/>
              <a:gd name="connsiteY8" fmla="*/ 991703 h 3341105"/>
              <a:gd name="connsiteX9" fmla="*/ 0 w 3339721"/>
              <a:gd name="connsiteY9" fmla="*/ 1031989 h 3341105"/>
              <a:gd name="connsiteX10" fmla="*/ 0 w 3339721"/>
              <a:gd name="connsiteY10" fmla="*/ 1362842 h 3341105"/>
              <a:gd name="connsiteX11" fmla="*/ 1977444 w 3339721"/>
              <a:gd name="connsiteY11" fmla="*/ 3341106 h 3341105"/>
              <a:gd name="connsiteX12" fmla="*/ 2018141 w 3339721"/>
              <a:gd name="connsiteY12" fmla="*/ 3341106 h 3341105"/>
              <a:gd name="connsiteX13" fmla="*/ 0 w 3339721"/>
              <a:gd name="connsiteY13" fmla="*/ 1322128 h 3341105"/>
              <a:gd name="connsiteX14" fmla="*/ 0 w 3339721"/>
              <a:gd name="connsiteY14" fmla="*/ 1362842 h 3341105"/>
              <a:gd name="connsiteX15" fmla="*/ 0 w 3339721"/>
              <a:gd name="connsiteY15" fmla="*/ 371139 h 3341105"/>
              <a:gd name="connsiteX16" fmla="*/ 2968736 w 3339721"/>
              <a:gd name="connsiteY16" fmla="*/ 3341106 h 3341105"/>
              <a:gd name="connsiteX17" fmla="*/ 3009433 w 3339721"/>
              <a:gd name="connsiteY17" fmla="*/ 3341106 h 3341105"/>
              <a:gd name="connsiteX18" fmla="*/ 0 w 3339721"/>
              <a:gd name="connsiteY18" fmla="*/ 330425 h 3341105"/>
              <a:gd name="connsiteX19" fmla="*/ 0 w 3339721"/>
              <a:gd name="connsiteY19" fmla="*/ 371139 h 3341105"/>
              <a:gd name="connsiteX20" fmla="*/ 0 w 3339721"/>
              <a:gd name="connsiteY20" fmla="*/ 1693267 h 3341105"/>
              <a:gd name="connsiteX21" fmla="*/ 1647156 w 3339721"/>
              <a:gd name="connsiteY21" fmla="*/ 3341106 h 3341105"/>
              <a:gd name="connsiteX22" fmla="*/ 1687853 w 3339721"/>
              <a:gd name="connsiteY22" fmla="*/ 3341106 h 3341105"/>
              <a:gd name="connsiteX23" fmla="*/ 0 w 3339721"/>
              <a:gd name="connsiteY23" fmla="*/ 1652553 h 3341105"/>
              <a:gd name="connsiteX24" fmla="*/ 0 w 3339721"/>
              <a:gd name="connsiteY24" fmla="*/ 1693267 h 3341105"/>
              <a:gd name="connsiteX25" fmla="*/ 0 w 3339721"/>
              <a:gd name="connsiteY25" fmla="*/ 701564 h 3341105"/>
              <a:gd name="connsiteX26" fmla="*/ 2638449 w 3339721"/>
              <a:gd name="connsiteY26" fmla="*/ 3341106 h 3341105"/>
              <a:gd name="connsiteX27" fmla="*/ 2679146 w 3339721"/>
              <a:gd name="connsiteY27" fmla="*/ 3341106 h 3341105"/>
              <a:gd name="connsiteX28" fmla="*/ 0 w 3339721"/>
              <a:gd name="connsiteY28" fmla="*/ 660850 h 3341105"/>
              <a:gd name="connsiteX29" fmla="*/ 0 w 3339721"/>
              <a:gd name="connsiteY29" fmla="*/ 701564 h 3341105"/>
              <a:gd name="connsiteX30" fmla="*/ 0 w 3339721"/>
              <a:gd name="connsiteY30" fmla="*/ 2684542 h 3341105"/>
              <a:gd name="connsiteX31" fmla="*/ 656292 w 3339721"/>
              <a:gd name="connsiteY31" fmla="*/ 3341106 h 3341105"/>
              <a:gd name="connsiteX32" fmla="*/ 696989 w 3339721"/>
              <a:gd name="connsiteY32" fmla="*/ 3341106 h 3341105"/>
              <a:gd name="connsiteX33" fmla="*/ 0 w 3339721"/>
              <a:gd name="connsiteY33" fmla="*/ 2644256 h 3341105"/>
              <a:gd name="connsiteX34" fmla="*/ 0 w 3339721"/>
              <a:gd name="connsiteY34" fmla="*/ 2684542 h 3341105"/>
              <a:gd name="connsiteX35" fmla="*/ 0 w 3339721"/>
              <a:gd name="connsiteY35" fmla="*/ 3341106 h 3341105"/>
              <a:gd name="connsiteX36" fmla="*/ 35985 w 3339721"/>
              <a:gd name="connsiteY36" fmla="*/ 3341106 h 3341105"/>
              <a:gd name="connsiteX37" fmla="*/ 0 w 3339721"/>
              <a:gd name="connsiteY37" fmla="*/ 3305106 h 3341105"/>
              <a:gd name="connsiteX38" fmla="*/ 0 w 3339721"/>
              <a:gd name="connsiteY38" fmla="*/ 3341106 h 3341105"/>
              <a:gd name="connsiteX39" fmla="*/ 0 w 3339721"/>
              <a:gd name="connsiteY39" fmla="*/ 3015395 h 3341105"/>
              <a:gd name="connsiteX40" fmla="*/ 325576 w 3339721"/>
              <a:gd name="connsiteY40" fmla="*/ 3341106 h 3341105"/>
              <a:gd name="connsiteX41" fmla="*/ 366273 w 3339721"/>
              <a:gd name="connsiteY41" fmla="*/ 3341106 h 3341105"/>
              <a:gd name="connsiteX42" fmla="*/ 0 w 3339721"/>
              <a:gd name="connsiteY42" fmla="*/ 2974681 h 3341105"/>
              <a:gd name="connsiteX43" fmla="*/ 0 w 3339721"/>
              <a:gd name="connsiteY43" fmla="*/ 3015395 h 3341105"/>
              <a:gd name="connsiteX44" fmla="*/ 0 w 3339721"/>
              <a:gd name="connsiteY44" fmla="*/ 2023692 h 3341105"/>
              <a:gd name="connsiteX45" fmla="*/ 1316868 w 3339721"/>
              <a:gd name="connsiteY45" fmla="*/ 3341106 h 3341105"/>
              <a:gd name="connsiteX46" fmla="*/ 1357565 w 3339721"/>
              <a:gd name="connsiteY46" fmla="*/ 3341106 h 3341105"/>
              <a:gd name="connsiteX47" fmla="*/ 0 w 3339721"/>
              <a:gd name="connsiteY47" fmla="*/ 1982978 h 3341105"/>
              <a:gd name="connsiteX48" fmla="*/ 0 w 3339721"/>
              <a:gd name="connsiteY48" fmla="*/ 2023692 h 3341105"/>
              <a:gd name="connsiteX49" fmla="*/ 0 w 3339721"/>
              <a:gd name="connsiteY49" fmla="*/ 2354117 h 3341105"/>
              <a:gd name="connsiteX50" fmla="*/ 986580 w 3339721"/>
              <a:gd name="connsiteY50" fmla="*/ 3341106 h 3341105"/>
              <a:gd name="connsiteX51" fmla="*/ 1027277 w 3339721"/>
              <a:gd name="connsiteY51" fmla="*/ 3341106 h 3341105"/>
              <a:gd name="connsiteX52" fmla="*/ 0 w 3339721"/>
              <a:gd name="connsiteY52" fmla="*/ 2313403 h 3341105"/>
              <a:gd name="connsiteX53" fmla="*/ 0 w 3339721"/>
              <a:gd name="connsiteY53" fmla="*/ 2354117 h 3341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339721" h="3341105">
                <a:moveTo>
                  <a:pt x="0" y="40714"/>
                </a:moveTo>
                <a:lnTo>
                  <a:pt x="0" y="0"/>
                </a:lnTo>
                <a:lnTo>
                  <a:pt x="3339721" y="3341106"/>
                </a:lnTo>
                <a:lnTo>
                  <a:pt x="3299024" y="3341106"/>
                </a:lnTo>
                <a:lnTo>
                  <a:pt x="0" y="40714"/>
                </a:lnTo>
                <a:close/>
                <a:moveTo>
                  <a:pt x="0" y="1031989"/>
                </a:moveTo>
                <a:lnTo>
                  <a:pt x="2308160" y="3341106"/>
                </a:lnTo>
                <a:lnTo>
                  <a:pt x="2348857" y="3341106"/>
                </a:lnTo>
                <a:lnTo>
                  <a:pt x="0" y="991703"/>
                </a:lnTo>
                <a:lnTo>
                  <a:pt x="0" y="1031989"/>
                </a:lnTo>
                <a:close/>
                <a:moveTo>
                  <a:pt x="0" y="1362842"/>
                </a:moveTo>
                <a:lnTo>
                  <a:pt x="1977444" y="3341106"/>
                </a:lnTo>
                <a:lnTo>
                  <a:pt x="2018141" y="3341106"/>
                </a:lnTo>
                <a:lnTo>
                  <a:pt x="0" y="1322128"/>
                </a:lnTo>
                <a:lnTo>
                  <a:pt x="0" y="1362842"/>
                </a:lnTo>
                <a:close/>
                <a:moveTo>
                  <a:pt x="0" y="371139"/>
                </a:moveTo>
                <a:lnTo>
                  <a:pt x="2968736" y="3341106"/>
                </a:lnTo>
                <a:lnTo>
                  <a:pt x="3009433" y="3341106"/>
                </a:lnTo>
                <a:lnTo>
                  <a:pt x="0" y="330425"/>
                </a:lnTo>
                <a:lnTo>
                  <a:pt x="0" y="371139"/>
                </a:lnTo>
                <a:close/>
                <a:moveTo>
                  <a:pt x="0" y="1693267"/>
                </a:moveTo>
                <a:lnTo>
                  <a:pt x="1647156" y="3341106"/>
                </a:lnTo>
                <a:lnTo>
                  <a:pt x="1687853" y="3341106"/>
                </a:lnTo>
                <a:lnTo>
                  <a:pt x="0" y="1652553"/>
                </a:lnTo>
                <a:lnTo>
                  <a:pt x="0" y="1693267"/>
                </a:lnTo>
                <a:close/>
                <a:moveTo>
                  <a:pt x="0" y="701564"/>
                </a:moveTo>
                <a:lnTo>
                  <a:pt x="2638449" y="3341106"/>
                </a:lnTo>
                <a:lnTo>
                  <a:pt x="2679146" y="3341106"/>
                </a:lnTo>
                <a:lnTo>
                  <a:pt x="0" y="660850"/>
                </a:lnTo>
                <a:lnTo>
                  <a:pt x="0" y="701564"/>
                </a:lnTo>
                <a:close/>
                <a:moveTo>
                  <a:pt x="0" y="2684542"/>
                </a:moveTo>
                <a:lnTo>
                  <a:pt x="656292" y="3341106"/>
                </a:lnTo>
                <a:lnTo>
                  <a:pt x="696989" y="3341106"/>
                </a:lnTo>
                <a:lnTo>
                  <a:pt x="0" y="2644256"/>
                </a:lnTo>
                <a:lnTo>
                  <a:pt x="0" y="2684542"/>
                </a:lnTo>
                <a:close/>
                <a:moveTo>
                  <a:pt x="0" y="3341106"/>
                </a:moveTo>
                <a:lnTo>
                  <a:pt x="35985" y="3341106"/>
                </a:lnTo>
                <a:lnTo>
                  <a:pt x="0" y="3305106"/>
                </a:lnTo>
                <a:lnTo>
                  <a:pt x="0" y="3341106"/>
                </a:lnTo>
                <a:close/>
                <a:moveTo>
                  <a:pt x="0" y="3015395"/>
                </a:moveTo>
                <a:lnTo>
                  <a:pt x="325576" y="3341106"/>
                </a:lnTo>
                <a:lnTo>
                  <a:pt x="366273" y="3341106"/>
                </a:lnTo>
                <a:lnTo>
                  <a:pt x="0" y="2974681"/>
                </a:lnTo>
                <a:lnTo>
                  <a:pt x="0" y="3015395"/>
                </a:lnTo>
                <a:close/>
                <a:moveTo>
                  <a:pt x="0" y="2023692"/>
                </a:moveTo>
                <a:lnTo>
                  <a:pt x="1316868" y="3341106"/>
                </a:lnTo>
                <a:lnTo>
                  <a:pt x="1357565" y="3341106"/>
                </a:lnTo>
                <a:lnTo>
                  <a:pt x="0" y="1982978"/>
                </a:lnTo>
                <a:lnTo>
                  <a:pt x="0" y="2023692"/>
                </a:lnTo>
                <a:close/>
                <a:moveTo>
                  <a:pt x="0" y="2354117"/>
                </a:moveTo>
                <a:lnTo>
                  <a:pt x="986580" y="3341106"/>
                </a:lnTo>
                <a:lnTo>
                  <a:pt x="1027277" y="3341106"/>
                </a:lnTo>
                <a:lnTo>
                  <a:pt x="0" y="2313403"/>
                </a:lnTo>
                <a:lnTo>
                  <a:pt x="0" y="2354117"/>
                </a:lnTo>
                <a:close/>
              </a:path>
            </a:pathLst>
          </a:custGeom>
          <a:solidFill>
            <a:schemeClr val="accent3"/>
          </a:solidFill>
          <a:ln w="4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636FEEA-62CA-2FA6-57FC-59D695491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6B2D4A3-9B60-FE3F-1F2A-A5BA7FAA01A1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81A58F6-4142-5CAC-A4BF-D0AB88E2E92C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40707395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: L Photo/R Heading on Blue">
    <p:bg>
      <p:bgPr>
        <a:gradFill>
          <a:gsLst>
            <a:gs pos="5000">
              <a:schemeClr val="accent3"/>
            </a:gs>
            <a:gs pos="31000">
              <a:schemeClr val="accent3"/>
            </a:gs>
            <a:gs pos="69000">
              <a:schemeClr val="accent4"/>
            </a:gs>
            <a:gs pos="100000">
              <a:schemeClr val="accent5"/>
            </a:gs>
          </a:gsLst>
          <a:lin ang="9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31AEEB-2283-3FA7-DC4B-462787885E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-1"/>
            <a:ext cx="12177741" cy="6858000"/>
          </a:xfrm>
          <a:custGeom>
            <a:avLst/>
            <a:gdLst>
              <a:gd name="connsiteX0" fmla="*/ 2543175 w 12177741"/>
              <a:gd name="connsiteY0" fmla="*/ 0 h 6858000"/>
              <a:gd name="connsiteX1" fmla="*/ 9977463 w 12177741"/>
              <a:gd name="connsiteY1" fmla="*/ 0 h 6858000"/>
              <a:gd name="connsiteX2" fmla="*/ 3119465 w 12177741"/>
              <a:gd name="connsiteY2" fmla="*/ 6857998 h 6858000"/>
              <a:gd name="connsiteX3" fmla="*/ 12177740 w 12177741"/>
              <a:gd name="connsiteY3" fmla="*/ 6857998 h 6858000"/>
              <a:gd name="connsiteX4" fmla="*/ 12177740 w 12177741"/>
              <a:gd name="connsiteY4" fmla="*/ 0 h 6858000"/>
              <a:gd name="connsiteX5" fmla="*/ 12177741 w 12177741"/>
              <a:gd name="connsiteY5" fmla="*/ 0 h 6858000"/>
              <a:gd name="connsiteX6" fmla="*/ 12177741 w 12177741"/>
              <a:gd name="connsiteY6" fmla="*/ 6858000 h 6858000"/>
              <a:gd name="connsiteX7" fmla="*/ 0 w 12177741"/>
              <a:gd name="connsiteY7" fmla="*/ 6858000 h 6858000"/>
              <a:gd name="connsiteX8" fmla="*/ 0 w 12177741"/>
              <a:gd name="connsiteY8" fmla="*/ 25431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77741" h="6858000">
                <a:moveTo>
                  <a:pt x="2543175" y="0"/>
                </a:moveTo>
                <a:lnTo>
                  <a:pt x="9977463" y="0"/>
                </a:lnTo>
                <a:lnTo>
                  <a:pt x="3119465" y="6857998"/>
                </a:lnTo>
                <a:lnTo>
                  <a:pt x="12177740" y="6857998"/>
                </a:lnTo>
                <a:lnTo>
                  <a:pt x="12177740" y="0"/>
                </a:lnTo>
                <a:lnTo>
                  <a:pt x="12177741" y="0"/>
                </a:lnTo>
                <a:lnTo>
                  <a:pt x="12177741" y="6858000"/>
                </a:lnTo>
                <a:lnTo>
                  <a:pt x="0" y="6858000"/>
                </a:lnTo>
                <a:lnTo>
                  <a:pt x="0" y="254317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>
              <a:buNone/>
              <a:defRPr/>
            </a:lvl1pPr>
            <a:lvl2pPr marL="571500" indent="0">
              <a:buFont typeface="+mj-lt"/>
              <a:buNone/>
              <a:defRPr/>
            </a:lvl2pPr>
          </a:lstStyle>
          <a:p>
            <a:pPr marL="8001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icon to insert photo and then RIGHT CLICK to “Send to Back”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854A7B9B-4306-D58C-CE07-D371D67E9A2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41438" y="4590121"/>
            <a:ext cx="4562856" cy="501804"/>
          </a:xfrm>
        </p:spPr>
        <p:txBody>
          <a:bodyPr lIns="0" tIns="0" rIns="0" bIns="0" anchor="ctr">
            <a:spAutoFit/>
          </a:bodyPr>
          <a:lstStyle>
            <a:lvl1pPr marL="0" indent="0" algn="r">
              <a:buFontTx/>
              <a:buNone/>
              <a:defRPr sz="3600" b="1">
                <a:solidFill>
                  <a:srgbClr val="FFFFFF"/>
                </a:solidFill>
              </a:defRPr>
            </a:lvl1pPr>
            <a:lvl2pPr marL="285750" indent="0">
              <a:buFontTx/>
              <a:buNone/>
              <a:defRPr sz="3600"/>
            </a:lvl2pPr>
            <a:lvl3pPr marL="571500" indent="0">
              <a:buFontTx/>
              <a:buNone/>
              <a:defRPr sz="3600"/>
            </a:lvl3pPr>
            <a:lvl4pPr marL="808037" indent="0">
              <a:buFontTx/>
              <a:buNone/>
              <a:defRPr sz="3600"/>
            </a:lvl4pPr>
            <a:lvl5pPr marL="1031875" indent="0">
              <a:buFontTx/>
              <a:buNone/>
              <a:defRPr sz="3600"/>
            </a:lvl5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C846D99-32EF-10EE-E676-90014F392400}"/>
              </a:ext>
            </a:extLst>
          </p:cNvPr>
          <p:cNvSpPr txBox="1">
            <a:spLocks/>
          </p:cNvSpPr>
          <p:nvPr userDrawn="1"/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solidFill>
                  <a:schemeClr val="bg1"/>
                </a:solidFill>
                <a:latin typeface="Aptos Light" panose="020B0004020202020204" pitchFamily="34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00DD0E9-519E-6D6B-4085-0025C14BF2DB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96CD67-A2D7-91FB-364D-6BE66A4A4B29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3524350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: L Heading/R Mixed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raphic 39">
            <a:extLst>
              <a:ext uri="{FF2B5EF4-FFF2-40B4-BE49-F238E27FC236}">
                <a16:creationId xmlns:a16="http://schemas.microsoft.com/office/drawing/2014/main" id="{B2F631B7-BEE7-907A-C989-F1348B5D0917}"/>
              </a:ext>
            </a:extLst>
          </p:cNvPr>
          <p:cNvSpPr/>
          <p:nvPr userDrawn="1"/>
        </p:nvSpPr>
        <p:spPr>
          <a:xfrm rot="8100000">
            <a:off x="6668100" y="4573088"/>
            <a:ext cx="4599099" cy="4601007"/>
          </a:xfrm>
          <a:custGeom>
            <a:avLst/>
            <a:gdLst>
              <a:gd name="connsiteX0" fmla="*/ 0 w 1530956"/>
              <a:gd name="connsiteY0" fmla="*/ 18664 h 1531591"/>
              <a:gd name="connsiteX1" fmla="*/ 0 w 1530956"/>
              <a:gd name="connsiteY1" fmla="*/ 0 h 1531591"/>
              <a:gd name="connsiteX2" fmla="*/ 1530956 w 1530956"/>
              <a:gd name="connsiteY2" fmla="*/ 1531591 h 1531591"/>
              <a:gd name="connsiteX3" fmla="*/ 1512301 w 1530956"/>
              <a:gd name="connsiteY3" fmla="*/ 1531591 h 1531591"/>
              <a:gd name="connsiteX4" fmla="*/ 0 w 1530956"/>
              <a:gd name="connsiteY4" fmla="*/ 18664 h 1531591"/>
              <a:gd name="connsiteX5" fmla="*/ 0 w 1530956"/>
              <a:gd name="connsiteY5" fmla="*/ 397436 h 1531591"/>
              <a:gd name="connsiteX6" fmla="*/ 1133685 w 1530956"/>
              <a:gd name="connsiteY6" fmla="*/ 1531591 h 1531591"/>
              <a:gd name="connsiteX7" fmla="*/ 1152341 w 1530956"/>
              <a:gd name="connsiteY7" fmla="*/ 1531591 h 1531591"/>
              <a:gd name="connsiteX8" fmla="*/ 0 w 1530956"/>
              <a:gd name="connsiteY8" fmla="*/ 378772 h 1531591"/>
              <a:gd name="connsiteX9" fmla="*/ 0 w 1530956"/>
              <a:gd name="connsiteY9" fmla="*/ 397436 h 1531591"/>
              <a:gd name="connsiteX10" fmla="*/ 0 w 1530956"/>
              <a:gd name="connsiteY10" fmla="*/ 473072 h 1531591"/>
              <a:gd name="connsiteX11" fmla="*/ 1058080 w 1530956"/>
              <a:gd name="connsiteY11" fmla="*/ 1531591 h 1531591"/>
              <a:gd name="connsiteX12" fmla="*/ 1076736 w 1530956"/>
              <a:gd name="connsiteY12" fmla="*/ 1531591 h 1531591"/>
              <a:gd name="connsiteX13" fmla="*/ 0 w 1530956"/>
              <a:gd name="connsiteY13" fmla="*/ 454605 h 1531591"/>
              <a:gd name="connsiteX14" fmla="*/ 0 w 1530956"/>
              <a:gd name="connsiteY14" fmla="*/ 473072 h 1531591"/>
              <a:gd name="connsiteX15" fmla="*/ 0 w 1530956"/>
              <a:gd name="connsiteY15" fmla="*/ 548905 h 1531591"/>
              <a:gd name="connsiteX16" fmla="*/ 982279 w 1530956"/>
              <a:gd name="connsiteY16" fmla="*/ 1531591 h 1531591"/>
              <a:gd name="connsiteX17" fmla="*/ 1000934 w 1530956"/>
              <a:gd name="connsiteY17" fmla="*/ 1531591 h 1531591"/>
              <a:gd name="connsiteX18" fmla="*/ 0 w 1530956"/>
              <a:gd name="connsiteY18" fmla="*/ 530242 h 1531591"/>
              <a:gd name="connsiteX19" fmla="*/ 0 w 1530956"/>
              <a:gd name="connsiteY19" fmla="*/ 548905 h 1531591"/>
              <a:gd name="connsiteX20" fmla="*/ 0 w 1530956"/>
              <a:gd name="connsiteY20" fmla="*/ 700375 h 1531591"/>
              <a:gd name="connsiteX21" fmla="*/ 830872 w 1530956"/>
              <a:gd name="connsiteY21" fmla="*/ 1531591 h 1531591"/>
              <a:gd name="connsiteX22" fmla="*/ 849528 w 1530956"/>
              <a:gd name="connsiteY22" fmla="*/ 1531591 h 1531591"/>
              <a:gd name="connsiteX23" fmla="*/ 0 w 1530956"/>
              <a:gd name="connsiteY23" fmla="*/ 681711 h 1531591"/>
              <a:gd name="connsiteX24" fmla="*/ 0 w 1530956"/>
              <a:gd name="connsiteY24" fmla="*/ 700375 h 1531591"/>
              <a:gd name="connsiteX25" fmla="*/ 0 w 1530956"/>
              <a:gd name="connsiteY25" fmla="*/ 624738 h 1531591"/>
              <a:gd name="connsiteX26" fmla="*/ 906477 w 1530956"/>
              <a:gd name="connsiteY26" fmla="*/ 1531591 h 1531591"/>
              <a:gd name="connsiteX27" fmla="*/ 925133 w 1530956"/>
              <a:gd name="connsiteY27" fmla="*/ 1531591 h 1531591"/>
              <a:gd name="connsiteX28" fmla="*/ 0 w 1530956"/>
              <a:gd name="connsiteY28" fmla="*/ 606075 h 1531591"/>
              <a:gd name="connsiteX29" fmla="*/ 0 w 1530956"/>
              <a:gd name="connsiteY29" fmla="*/ 624738 h 1531591"/>
              <a:gd name="connsiteX30" fmla="*/ 0 w 1530956"/>
              <a:gd name="connsiteY30" fmla="*/ 245770 h 1531591"/>
              <a:gd name="connsiteX31" fmla="*/ 1285092 w 1530956"/>
              <a:gd name="connsiteY31" fmla="*/ 1531395 h 1531591"/>
              <a:gd name="connsiteX32" fmla="*/ 1303748 w 1530956"/>
              <a:gd name="connsiteY32" fmla="*/ 1531395 h 1531591"/>
              <a:gd name="connsiteX33" fmla="*/ 0 w 1530956"/>
              <a:gd name="connsiteY33" fmla="*/ 227303 h 1531591"/>
              <a:gd name="connsiteX34" fmla="*/ 0 w 1530956"/>
              <a:gd name="connsiteY34" fmla="*/ 245770 h 1531591"/>
              <a:gd name="connsiteX35" fmla="*/ 0 w 1530956"/>
              <a:gd name="connsiteY35" fmla="*/ 94300 h 1531591"/>
              <a:gd name="connsiteX36" fmla="*/ 1436695 w 1530956"/>
              <a:gd name="connsiteY36" fmla="*/ 1531591 h 1531591"/>
              <a:gd name="connsiteX37" fmla="*/ 1455351 w 1530956"/>
              <a:gd name="connsiteY37" fmla="*/ 1531591 h 1531591"/>
              <a:gd name="connsiteX38" fmla="*/ 0 w 1530956"/>
              <a:gd name="connsiteY38" fmla="*/ 75637 h 1531591"/>
              <a:gd name="connsiteX39" fmla="*/ 0 w 1530956"/>
              <a:gd name="connsiteY39" fmla="*/ 94300 h 1531591"/>
              <a:gd name="connsiteX40" fmla="*/ 0 w 1530956"/>
              <a:gd name="connsiteY40" fmla="*/ 170133 h 1531591"/>
              <a:gd name="connsiteX41" fmla="*/ 1360894 w 1530956"/>
              <a:gd name="connsiteY41" fmla="*/ 1531591 h 1531591"/>
              <a:gd name="connsiteX42" fmla="*/ 1379550 w 1530956"/>
              <a:gd name="connsiteY42" fmla="*/ 1531591 h 1531591"/>
              <a:gd name="connsiteX43" fmla="*/ 0 w 1530956"/>
              <a:gd name="connsiteY43" fmla="*/ 151470 h 1531591"/>
              <a:gd name="connsiteX44" fmla="*/ 0 w 1530956"/>
              <a:gd name="connsiteY44" fmla="*/ 170133 h 1531591"/>
              <a:gd name="connsiteX45" fmla="*/ 0 w 1530956"/>
              <a:gd name="connsiteY45" fmla="*/ 776208 h 1531591"/>
              <a:gd name="connsiteX46" fmla="*/ 755070 w 1530956"/>
              <a:gd name="connsiteY46" fmla="*/ 1531591 h 1531591"/>
              <a:gd name="connsiteX47" fmla="*/ 773726 w 1530956"/>
              <a:gd name="connsiteY47" fmla="*/ 1531591 h 1531591"/>
              <a:gd name="connsiteX48" fmla="*/ 0 w 1530956"/>
              <a:gd name="connsiteY48" fmla="*/ 757544 h 1531591"/>
              <a:gd name="connsiteX49" fmla="*/ 0 w 1530956"/>
              <a:gd name="connsiteY49" fmla="*/ 776208 h 1531591"/>
              <a:gd name="connsiteX50" fmla="*/ 0 w 1530956"/>
              <a:gd name="connsiteY50" fmla="*/ 321603 h 1531591"/>
              <a:gd name="connsiteX51" fmla="*/ 1209487 w 1530956"/>
              <a:gd name="connsiteY51" fmla="*/ 1531591 h 1531591"/>
              <a:gd name="connsiteX52" fmla="*/ 1228143 w 1530956"/>
              <a:gd name="connsiteY52" fmla="*/ 1531591 h 1531591"/>
              <a:gd name="connsiteX53" fmla="*/ 0 w 1530956"/>
              <a:gd name="connsiteY53" fmla="*/ 302939 h 1531591"/>
              <a:gd name="connsiteX54" fmla="*/ 0 w 1530956"/>
              <a:gd name="connsiteY54" fmla="*/ 321603 h 1531591"/>
              <a:gd name="connsiteX55" fmla="*/ 0 w 1530956"/>
              <a:gd name="connsiteY55" fmla="*/ 1230617 h 1531591"/>
              <a:gd name="connsiteX56" fmla="*/ 300850 w 1530956"/>
              <a:gd name="connsiteY56" fmla="*/ 1531591 h 1531591"/>
              <a:gd name="connsiteX57" fmla="*/ 319506 w 1530956"/>
              <a:gd name="connsiteY57" fmla="*/ 1531591 h 1531591"/>
              <a:gd name="connsiteX58" fmla="*/ 0 w 1530956"/>
              <a:gd name="connsiteY58" fmla="*/ 1212150 h 1531591"/>
              <a:gd name="connsiteX59" fmla="*/ 0 w 1530956"/>
              <a:gd name="connsiteY59" fmla="*/ 1230617 h 1531591"/>
              <a:gd name="connsiteX60" fmla="*/ 0 w 1530956"/>
              <a:gd name="connsiteY60" fmla="*/ 1531591 h 1531591"/>
              <a:gd name="connsiteX61" fmla="*/ 16496 w 1530956"/>
              <a:gd name="connsiteY61" fmla="*/ 1531591 h 1531591"/>
              <a:gd name="connsiteX62" fmla="*/ 0 w 1530956"/>
              <a:gd name="connsiteY62" fmla="*/ 1515089 h 1531591"/>
              <a:gd name="connsiteX63" fmla="*/ 0 w 1530956"/>
              <a:gd name="connsiteY63" fmla="*/ 1531591 h 1531591"/>
              <a:gd name="connsiteX64" fmla="*/ 0 w 1530956"/>
              <a:gd name="connsiteY64" fmla="*/ 1306450 h 1531591"/>
              <a:gd name="connsiteX65" fmla="*/ 225048 w 1530956"/>
              <a:gd name="connsiteY65" fmla="*/ 1531591 h 1531591"/>
              <a:gd name="connsiteX66" fmla="*/ 243704 w 1530956"/>
              <a:gd name="connsiteY66" fmla="*/ 1531591 h 1531591"/>
              <a:gd name="connsiteX67" fmla="*/ 0 w 1530956"/>
              <a:gd name="connsiteY67" fmla="*/ 1287786 h 1531591"/>
              <a:gd name="connsiteX68" fmla="*/ 0 w 1530956"/>
              <a:gd name="connsiteY68" fmla="*/ 1306450 h 1531591"/>
              <a:gd name="connsiteX69" fmla="*/ 0 w 1530956"/>
              <a:gd name="connsiteY69" fmla="*/ 1382283 h 1531591"/>
              <a:gd name="connsiteX70" fmla="*/ 149247 w 1530956"/>
              <a:gd name="connsiteY70" fmla="*/ 1531591 h 1531591"/>
              <a:gd name="connsiteX71" fmla="*/ 167902 w 1530956"/>
              <a:gd name="connsiteY71" fmla="*/ 1531591 h 1531591"/>
              <a:gd name="connsiteX72" fmla="*/ 0 w 1530956"/>
              <a:gd name="connsiteY72" fmla="*/ 1363619 h 1531591"/>
              <a:gd name="connsiteX73" fmla="*/ 0 w 1530956"/>
              <a:gd name="connsiteY73" fmla="*/ 1382283 h 1531591"/>
              <a:gd name="connsiteX74" fmla="*/ 0 w 1530956"/>
              <a:gd name="connsiteY74" fmla="*/ 1457919 h 1531591"/>
              <a:gd name="connsiteX75" fmla="*/ 73641 w 1530956"/>
              <a:gd name="connsiteY75" fmla="*/ 1531591 h 1531591"/>
              <a:gd name="connsiteX76" fmla="*/ 92297 w 1530956"/>
              <a:gd name="connsiteY76" fmla="*/ 1531591 h 1531591"/>
              <a:gd name="connsiteX77" fmla="*/ 0 w 1530956"/>
              <a:gd name="connsiteY77" fmla="*/ 1439256 h 1531591"/>
              <a:gd name="connsiteX78" fmla="*/ 0 w 1530956"/>
              <a:gd name="connsiteY78" fmla="*/ 1457919 h 1531591"/>
              <a:gd name="connsiteX79" fmla="*/ 0 w 1530956"/>
              <a:gd name="connsiteY79" fmla="*/ 1003511 h 1531591"/>
              <a:gd name="connsiteX80" fmla="*/ 527862 w 1530956"/>
              <a:gd name="connsiteY80" fmla="*/ 1531591 h 1531591"/>
              <a:gd name="connsiteX81" fmla="*/ 546518 w 1530956"/>
              <a:gd name="connsiteY81" fmla="*/ 1531591 h 1531591"/>
              <a:gd name="connsiteX82" fmla="*/ 0 w 1530956"/>
              <a:gd name="connsiteY82" fmla="*/ 984847 h 1531591"/>
              <a:gd name="connsiteX83" fmla="*/ 0 w 1530956"/>
              <a:gd name="connsiteY83" fmla="*/ 1003511 h 1531591"/>
              <a:gd name="connsiteX84" fmla="*/ 0 w 1530956"/>
              <a:gd name="connsiteY84" fmla="*/ 927678 h 1531591"/>
              <a:gd name="connsiteX85" fmla="*/ 603663 w 1530956"/>
              <a:gd name="connsiteY85" fmla="*/ 1531591 h 1531591"/>
              <a:gd name="connsiteX86" fmla="*/ 622319 w 1530956"/>
              <a:gd name="connsiteY86" fmla="*/ 1531591 h 1531591"/>
              <a:gd name="connsiteX87" fmla="*/ 0 w 1530956"/>
              <a:gd name="connsiteY87" fmla="*/ 909014 h 1531591"/>
              <a:gd name="connsiteX88" fmla="*/ 0 w 1530956"/>
              <a:gd name="connsiteY88" fmla="*/ 927678 h 1531591"/>
              <a:gd name="connsiteX89" fmla="*/ 0 w 1530956"/>
              <a:gd name="connsiteY89" fmla="*/ 851845 h 1531591"/>
              <a:gd name="connsiteX90" fmla="*/ 679465 w 1530956"/>
              <a:gd name="connsiteY90" fmla="*/ 1531591 h 1531591"/>
              <a:gd name="connsiteX91" fmla="*/ 698121 w 1530956"/>
              <a:gd name="connsiteY91" fmla="*/ 1531591 h 1531591"/>
              <a:gd name="connsiteX92" fmla="*/ 0 w 1530956"/>
              <a:gd name="connsiteY92" fmla="*/ 833377 h 1531591"/>
              <a:gd name="connsiteX93" fmla="*/ 0 w 1530956"/>
              <a:gd name="connsiteY93" fmla="*/ 851845 h 1531591"/>
              <a:gd name="connsiteX94" fmla="*/ 0 w 1530956"/>
              <a:gd name="connsiteY94" fmla="*/ 1079147 h 1531591"/>
              <a:gd name="connsiteX95" fmla="*/ 452257 w 1530956"/>
              <a:gd name="connsiteY95" fmla="*/ 1531591 h 1531591"/>
              <a:gd name="connsiteX96" fmla="*/ 470912 w 1530956"/>
              <a:gd name="connsiteY96" fmla="*/ 1531591 h 1531591"/>
              <a:gd name="connsiteX97" fmla="*/ 0 w 1530956"/>
              <a:gd name="connsiteY97" fmla="*/ 1060484 h 1531591"/>
              <a:gd name="connsiteX98" fmla="*/ 0 w 1530956"/>
              <a:gd name="connsiteY98" fmla="*/ 1079147 h 1531591"/>
              <a:gd name="connsiteX99" fmla="*/ 0 w 1530956"/>
              <a:gd name="connsiteY99" fmla="*/ 1154980 h 1531591"/>
              <a:gd name="connsiteX100" fmla="*/ 376455 w 1530956"/>
              <a:gd name="connsiteY100" fmla="*/ 1531591 h 1531591"/>
              <a:gd name="connsiteX101" fmla="*/ 395111 w 1530956"/>
              <a:gd name="connsiteY101" fmla="*/ 1531591 h 1531591"/>
              <a:gd name="connsiteX102" fmla="*/ 0 w 1530956"/>
              <a:gd name="connsiteY102" fmla="*/ 1136317 h 1531591"/>
              <a:gd name="connsiteX103" fmla="*/ 0 w 1530956"/>
              <a:gd name="connsiteY103" fmla="*/ 1154980 h 1531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1530956" h="1531591">
                <a:moveTo>
                  <a:pt x="0" y="18664"/>
                </a:moveTo>
                <a:lnTo>
                  <a:pt x="0" y="0"/>
                </a:lnTo>
                <a:lnTo>
                  <a:pt x="1530956" y="1531591"/>
                </a:lnTo>
                <a:lnTo>
                  <a:pt x="1512301" y="1531591"/>
                </a:lnTo>
                <a:lnTo>
                  <a:pt x="0" y="18664"/>
                </a:lnTo>
                <a:close/>
                <a:moveTo>
                  <a:pt x="0" y="397436"/>
                </a:moveTo>
                <a:lnTo>
                  <a:pt x="1133685" y="1531591"/>
                </a:lnTo>
                <a:lnTo>
                  <a:pt x="1152341" y="1531591"/>
                </a:lnTo>
                <a:lnTo>
                  <a:pt x="0" y="378772"/>
                </a:lnTo>
                <a:lnTo>
                  <a:pt x="0" y="397436"/>
                </a:lnTo>
                <a:close/>
                <a:moveTo>
                  <a:pt x="0" y="473072"/>
                </a:moveTo>
                <a:lnTo>
                  <a:pt x="1058080" y="1531591"/>
                </a:lnTo>
                <a:lnTo>
                  <a:pt x="1076736" y="1531591"/>
                </a:lnTo>
                <a:lnTo>
                  <a:pt x="0" y="454605"/>
                </a:lnTo>
                <a:lnTo>
                  <a:pt x="0" y="473072"/>
                </a:lnTo>
                <a:close/>
                <a:moveTo>
                  <a:pt x="0" y="548905"/>
                </a:moveTo>
                <a:lnTo>
                  <a:pt x="982279" y="1531591"/>
                </a:lnTo>
                <a:lnTo>
                  <a:pt x="1000934" y="1531591"/>
                </a:lnTo>
                <a:lnTo>
                  <a:pt x="0" y="530242"/>
                </a:lnTo>
                <a:lnTo>
                  <a:pt x="0" y="548905"/>
                </a:lnTo>
                <a:close/>
                <a:moveTo>
                  <a:pt x="0" y="700375"/>
                </a:moveTo>
                <a:lnTo>
                  <a:pt x="830872" y="1531591"/>
                </a:lnTo>
                <a:lnTo>
                  <a:pt x="849528" y="1531591"/>
                </a:lnTo>
                <a:lnTo>
                  <a:pt x="0" y="681711"/>
                </a:lnTo>
                <a:lnTo>
                  <a:pt x="0" y="700375"/>
                </a:lnTo>
                <a:close/>
                <a:moveTo>
                  <a:pt x="0" y="624738"/>
                </a:moveTo>
                <a:lnTo>
                  <a:pt x="906477" y="1531591"/>
                </a:lnTo>
                <a:lnTo>
                  <a:pt x="925133" y="1531591"/>
                </a:lnTo>
                <a:lnTo>
                  <a:pt x="0" y="606075"/>
                </a:lnTo>
                <a:lnTo>
                  <a:pt x="0" y="624738"/>
                </a:lnTo>
                <a:close/>
                <a:moveTo>
                  <a:pt x="0" y="245770"/>
                </a:moveTo>
                <a:lnTo>
                  <a:pt x="1285092" y="1531395"/>
                </a:lnTo>
                <a:lnTo>
                  <a:pt x="1303748" y="1531395"/>
                </a:lnTo>
                <a:lnTo>
                  <a:pt x="0" y="227303"/>
                </a:lnTo>
                <a:lnTo>
                  <a:pt x="0" y="245770"/>
                </a:lnTo>
                <a:close/>
                <a:moveTo>
                  <a:pt x="0" y="94300"/>
                </a:moveTo>
                <a:lnTo>
                  <a:pt x="1436695" y="1531591"/>
                </a:lnTo>
                <a:lnTo>
                  <a:pt x="1455351" y="1531591"/>
                </a:lnTo>
                <a:lnTo>
                  <a:pt x="0" y="75637"/>
                </a:lnTo>
                <a:lnTo>
                  <a:pt x="0" y="94300"/>
                </a:lnTo>
                <a:close/>
                <a:moveTo>
                  <a:pt x="0" y="170133"/>
                </a:moveTo>
                <a:lnTo>
                  <a:pt x="1360894" y="1531591"/>
                </a:lnTo>
                <a:lnTo>
                  <a:pt x="1379550" y="1531591"/>
                </a:lnTo>
                <a:lnTo>
                  <a:pt x="0" y="151470"/>
                </a:lnTo>
                <a:lnTo>
                  <a:pt x="0" y="170133"/>
                </a:lnTo>
                <a:close/>
                <a:moveTo>
                  <a:pt x="0" y="776208"/>
                </a:moveTo>
                <a:lnTo>
                  <a:pt x="755070" y="1531591"/>
                </a:lnTo>
                <a:lnTo>
                  <a:pt x="773726" y="1531591"/>
                </a:lnTo>
                <a:lnTo>
                  <a:pt x="0" y="757544"/>
                </a:lnTo>
                <a:lnTo>
                  <a:pt x="0" y="776208"/>
                </a:lnTo>
                <a:close/>
                <a:moveTo>
                  <a:pt x="0" y="321603"/>
                </a:moveTo>
                <a:lnTo>
                  <a:pt x="1209487" y="1531591"/>
                </a:lnTo>
                <a:lnTo>
                  <a:pt x="1228143" y="1531591"/>
                </a:lnTo>
                <a:lnTo>
                  <a:pt x="0" y="302939"/>
                </a:lnTo>
                <a:lnTo>
                  <a:pt x="0" y="321603"/>
                </a:lnTo>
                <a:close/>
                <a:moveTo>
                  <a:pt x="0" y="1230617"/>
                </a:moveTo>
                <a:lnTo>
                  <a:pt x="300850" y="1531591"/>
                </a:lnTo>
                <a:lnTo>
                  <a:pt x="319506" y="1531591"/>
                </a:lnTo>
                <a:lnTo>
                  <a:pt x="0" y="1212150"/>
                </a:lnTo>
                <a:lnTo>
                  <a:pt x="0" y="1230617"/>
                </a:lnTo>
                <a:close/>
                <a:moveTo>
                  <a:pt x="0" y="1531591"/>
                </a:moveTo>
                <a:lnTo>
                  <a:pt x="16496" y="1531591"/>
                </a:lnTo>
                <a:lnTo>
                  <a:pt x="0" y="1515089"/>
                </a:lnTo>
                <a:lnTo>
                  <a:pt x="0" y="1531591"/>
                </a:lnTo>
                <a:close/>
                <a:moveTo>
                  <a:pt x="0" y="1306450"/>
                </a:moveTo>
                <a:lnTo>
                  <a:pt x="225048" y="1531591"/>
                </a:lnTo>
                <a:lnTo>
                  <a:pt x="243704" y="1531591"/>
                </a:lnTo>
                <a:lnTo>
                  <a:pt x="0" y="1287786"/>
                </a:lnTo>
                <a:lnTo>
                  <a:pt x="0" y="1306450"/>
                </a:lnTo>
                <a:close/>
                <a:moveTo>
                  <a:pt x="0" y="1382283"/>
                </a:moveTo>
                <a:lnTo>
                  <a:pt x="149247" y="1531591"/>
                </a:lnTo>
                <a:lnTo>
                  <a:pt x="167902" y="1531591"/>
                </a:lnTo>
                <a:lnTo>
                  <a:pt x="0" y="1363619"/>
                </a:lnTo>
                <a:lnTo>
                  <a:pt x="0" y="1382283"/>
                </a:lnTo>
                <a:close/>
                <a:moveTo>
                  <a:pt x="0" y="1457919"/>
                </a:moveTo>
                <a:lnTo>
                  <a:pt x="73641" y="1531591"/>
                </a:lnTo>
                <a:lnTo>
                  <a:pt x="92297" y="1531591"/>
                </a:lnTo>
                <a:lnTo>
                  <a:pt x="0" y="1439256"/>
                </a:lnTo>
                <a:lnTo>
                  <a:pt x="0" y="1457919"/>
                </a:lnTo>
                <a:close/>
                <a:moveTo>
                  <a:pt x="0" y="1003511"/>
                </a:moveTo>
                <a:lnTo>
                  <a:pt x="527862" y="1531591"/>
                </a:lnTo>
                <a:lnTo>
                  <a:pt x="546518" y="1531591"/>
                </a:lnTo>
                <a:lnTo>
                  <a:pt x="0" y="984847"/>
                </a:lnTo>
                <a:lnTo>
                  <a:pt x="0" y="1003511"/>
                </a:lnTo>
                <a:close/>
                <a:moveTo>
                  <a:pt x="0" y="927678"/>
                </a:moveTo>
                <a:lnTo>
                  <a:pt x="603663" y="1531591"/>
                </a:lnTo>
                <a:lnTo>
                  <a:pt x="622319" y="1531591"/>
                </a:lnTo>
                <a:lnTo>
                  <a:pt x="0" y="909014"/>
                </a:lnTo>
                <a:lnTo>
                  <a:pt x="0" y="927678"/>
                </a:lnTo>
                <a:close/>
                <a:moveTo>
                  <a:pt x="0" y="851845"/>
                </a:moveTo>
                <a:lnTo>
                  <a:pt x="679465" y="1531591"/>
                </a:lnTo>
                <a:lnTo>
                  <a:pt x="698121" y="1531591"/>
                </a:lnTo>
                <a:lnTo>
                  <a:pt x="0" y="833377"/>
                </a:lnTo>
                <a:lnTo>
                  <a:pt x="0" y="851845"/>
                </a:lnTo>
                <a:close/>
                <a:moveTo>
                  <a:pt x="0" y="1079147"/>
                </a:moveTo>
                <a:lnTo>
                  <a:pt x="452257" y="1531591"/>
                </a:lnTo>
                <a:lnTo>
                  <a:pt x="470912" y="1531591"/>
                </a:lnTo>
                <a:lnTo>
                  <a:pt x="0" y="1060484"/>
                </a:lnTo>
                <a:lnTo>
                  <a:pt x="0" y="1079147"/>
                </a:lnTo>
                <a:close/>
                <a:moveTo>
                  <a:pt x="0" y="1154980"/>
                </a:moveTo>
                <a:lnTo>
                  <a:pt x="376455" y="1531591"/>
                </a:lnTo>
                <a:lnTo>
                  <a:pt x="395111" y="1531591"/>
                </a:lnTo>
                <a:lnTo>
                  <a:pt x="0" y="1136317"/>
                </a:lnTo>
                <a:lnTo>
                  <a:pt x="0" y="1154980"/>
                </a:lnTo>
                <a:close/>
              </a:path>
            </a:pathLst>
          </a:custGeom>
          <a:solidFill>
            <a:schemeClr val="accent4"/>
          </a:solidFill>
          <a:ln w="19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A67940AF-BA96-C836-B915-3DA0A2F8C019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5343712" y="-2"/>
            <a:ext cx="6853744" cy="6853744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FB95735C-E906-98F9-754A-11C2D4AD24E5}"/>
              </a:ext>
            </a:extLst>
          </p:cNvPr>
          <p:cNvGrpSpPr/>
          <p:nvPr userDrawn="1"/>
        </p:nvGrpSpPr>
        <p:grpSpPr>
          <a:xfrm flipH="1">
            <a:off x="5476534" y="-1"/>
            <a:ext cx="3889431" cy="6853743"/>
            <a:chOff x="2145833" y="29122"/>
            <a:chExt cx="3889431" cy="6853743"/>
          </a:xfrm>
          <a:solidFill>
            <a:schemeClr val="accent1"/>
          </a:solidFill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CB935368-5B6A-BFA6-BBC4-4B179BA244B8}"/>
                </a:ext>
              </a:extLst>
            </p:cNvPr>
            <p:cNvGrpSpPr/>
            <p:nvPr/>
          </p:nvGrpSpPr>
          <p:grpSpPr>
            <a:xfrm>
              <a:off x="2145833" y="29122"/>
              <a:ext cx="3889431" cy="6853743"/>
              <a:chOff x="2965193" y="-185995"/>
              <a:chExt cx="3889431" cy="6853743"/>
            </a:xfrm>
            <a:grpFill/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1F85B07D-2292-63C4-738D-0945061BC22C}"/>
                  </a:ext>
                </a:extLst>
              </p:cNvPr>
              <p:cNvGrpSpPr/>
              <p:nvPr/>
            </p:nvGrpSpPr>
            <p:grpSpPr>
              <a:xfrm rot="5400000">
                <a:off x="3575443" y="345818"/>
                <a:ext cx="1969822" cy="906196"/>
                <a:chOff x="-1334711" y="-2950256"/>
                <a:chExt cx="1969822" cy="906196"/>
              </a:xfrm>
              <a:grpFill/>
            </p:grpSpPr>
            <p:cxnSp>
              <p:nvCxnSpPr>
                <p:cNvPr id="85" name="Straight Connector 84">
                  <a:extLst>
                    <a:ext uri="{FF2B5EF4-FFF2-40B4-BE49-F238E27FC236}">
                      <a16:creationId xmlns:a16="http://schemas.microsoft.com/office/drawing/2014/main" id="{1AFD57A4-6994-026B-BF1A-17E23D039E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 flipV="1">
                  <a:off x="493684" y="-2185487"/>
                  <a:ext cx="141427" cy="141427"/>
                </a:xfrm>
                <a:prstGeom prst="line">
                  <a:avLst/>
                </a:prstGeom>
                <a:grpFill/>
                <a:ln w="19050">
                  <a:solidFill>
                    <a:schemeClr val="accent5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85">
                  <a:extLst>
                    <a:ext uri="{FF2B5EF4-FFF2-40B4-BE49-F238E27FC236}">
                      <a16:creationId xmlns:a16="http://schemas.microsoft.com/office/drawing/2014/main" id="{5FDB96EE-C551-B987-0C7E-A066463CE9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V="1">
                  <a:off x="-1334711" y="-2950256"/>
                  <a:ext cx="879869" cy="879869"/>
                </a:xfrm>
                <a:prstGeom prst="line">
                  <a:avLst/>
                </a:prstGeom>
                <a:grpFill/>
                <a:ln w="19050">
                  <a:solidFill>
                    <a:schemeClr val="accent5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2FA41A45-74B1-4C26-4B33-F68187EDBFA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79497" y="1646655"/>
                <a:ext cx="1127406" cy="1127406"/>
              </a:xfrm>
              <a:prstGeom prst="line">
                <a:avLst/>
              </a:prstGeom>
              <a:grpFill/>
              <a:ln w="19050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092BC8DE-895C-4564-64FB-17779680AA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65193" y="2778317"/>
                <a:ext cx="3889431" cy="3889431"/>
              </a:xfrm>
              <a:prstGeom prst="line">
                <a:avLst/>
              </a:prstGeom>
              <a:grpFill/>
              <a:ln w="19050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EA0B0287-9F72-5D0C-6313-AB45A21CC484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3429321" y="1491835"/>
              <a:ext cx="497482" cy="497482"/>
            </a:xfrm>
            <a:prstGeom prst="line">
              <a:avLst/>
            </a:prstGeom>
            <a:grpFill/>
            <a:ln w="19050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AA49963-DD68-48B3-ADDC-12F46B7E4C6F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3338330" y="908991"/>
              <a:ext cx="588473" cy="588473"/>
            </a:xfrm>
            <a:prstGeom prst="line">
              <a:avLst/>
            </a:prstGeom>
            <a:grpFill/>
            <a:ln w="19050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111D6EE2-FB7C-5554-B7A9-363CF8C655B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2521475"/>
            <a:ext cx="5434042" cy="1192212"/>
          </a:xfrm>
        </p:spPr>
        <p:txBody>
          <a:bodyPr lIns="0" tIns="0" rIns="0" bIns="0" anchor="ctr">
            <a:noAutofit/>
          </a:bodyPr>
          <a:lstStyle>
            <a:lvl1pPr marL="0" indent="0" algn="l">
              <a:buFontTx/>
              <a:buNone/>
              <a:defRPr sz="3600" b="1"/>
            </a:lvl1pPr>
            <a:lvl2pPr marL="285750" indent="0">
              <a:buFontTx/>
              <a:buNone/>
              <a:defRPr sz="3600"/>
            </a:lvl2pPr>
            <a:lvl3pPr marL="571500" indent="0">
              <a:buFontTx/>
              <a:buNone/>
              <a:defRPr sz="3600"/>
            </a:lvl3pPr>
            <a:lvl4pPr marL="808037" indent="0">
              <a:buFontTx/>
              <a:buNone/>
              <a:defRPr sz="3600"/>
            </a:lvl4pPr>
            <a:lvl5pPr marL="1031875" indent="0">
              <a:buFontTx/>
              <a:buNone/>
              <a:defRPr sz="3600"/>
            </a:lvl5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15E8D040-8A53-78DE-2D21-6256B7115075}"/>
              </a:ext>
            </a:extLst>
          </p:cNvPr>
          <p:cNvSpPr txBox="1">
            <a:spLocks/>
          </p:cNvSpPr>
          <p:nvPr userDrawn="1"/>
        </p:nvSpPr>
        <p:spPr>
          <a:xfrm>
            <a:off x="457200" y="6469661"/>
            <a:ext cx="3638817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– Not For Use With The Public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FE5AF2-D4E0-08C1-C415-21892891F7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90801" y="6477355"/>
            <a:ext cx="1788700" cy="153888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© 2025, National Life Group  | 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3901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imple Bullet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CB79DED-9D60-5AC9-A016-25C064334317}"/>
              </a:ext>
            </a:extLst>
          </p:cNvPr>
          <p:cNvGrpSpPr/>
          <p:nvPr userDrawn="1"/>
        </p:nvGrpSpPr>
        <p:grpSpPr>
          <a:xfrm>
            <a:off x="10693219" y="5078146"/>
            <a:ext cx="1524937" cy="1798514"/>
            <a:chOff x="10693219" y="5078146"/>
            <a:chExt cx="1524937" cy="1798514"/>
          </a:xfrm>
        </p:grpSpPr>
        <p:sp>
          <p:nvSpPr>
            <p:cNvPr id="14" name="Right Triangle 13">
              <a:extLst>
                <a:ext uri="{FF2B5EF4-FFF2-40B4-BE49-F238E27FC236}">
                  <a16:creationId xmlns:a16="http://schemas.microsoft.com/office/drawing/2014/main" id="{7E30F2E0-6577-5FA0-270E-4F5E44C9C8DF}"/>
                </a:ext>
              </a:extLst>
            </p:cNvPr>
            <p:cNvSpPr/>
            <p:nvPr userDrawn="1"/>
          </p:nvSpPr>
          <p:spPr>
            <a:xfrm rot="16200000">
              <a:off x="10693219" y="5351720"/>
              <a:ext cx="1524937" cy="1524937"/>
            </a:xfrm>
            <a:prstGeom prst="rtTriangle">
              <a:avLst/>
            </a:prstGeom>
            <a:gradFill>
              <a:gsLst>
                <a:gs pos="14000">
                  <a:schemeClr val="accent3"/>
                </a:gs>
                <a:gs pos="26000">
                  <a:schemeClr val="accent3"/>
                </a:gs>
                <a:gs pos="67000">
                  <a:schemeClr val="accent4"/>
                </a:gs>
                <a:gs pos="100000">
                  <a:schemeClr val="accent5"/>
                </a:gs>
              </a:gsLst>
              <a:lin ang="21594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DFFABBF-D769-2ADA-BFFE-54164D01CF09}"/>
                </a:ext>
              </a:extLst>
            </p:cNvPr>
            <p:cNvSpPr/>
            <p:nvPr userDrawn="1"/>
          </p:nvSpPr>
          <p:spPr>
            <a:xfrm>
              <a:off x="11360944" y="5078146"/>
              <a:ext cx="847361" cy="1798514"/>
            </a:xfrm>
            <a:custGeom>
              <a:avLst/>
              <a:gdLst>
                <a:gd name="connsiteX0" fmla="*/ 20488 w 1938617"/>
                <a:gd name="connsiteY0" fmla="*/ 2196562 h 4114690"/>
                <a:gd name="connsiteX1" fmla="*/ 0 w 1938617"/>
                <a:gd name="connsiteY1" fmla="*/ 2176074 h 4114690"/>
                <a:gd name="connsiteX2" fmla="*/ 0 w 1938617"/>
                <a:gd name="connsiteY2" fmla="*/ 1938616 h 4114690"/>
                <a:gd name="connsiteX3" fmla="*/ 20489 w 1938617"/>
                <a:gd name="connsiteY3" fmla="*/ 1918128 h 4114690"/>
                <a:gd name="connsiteX4" fmla="*/ 179695 w 1938617"/>
                <a:gd name="connsiteY4" fmla="*/ 2355769 h 4114690"/>
                <a:gd name="connsiteX5" fmla="*/ 159033 w 1938617"/>
                <a:gd name="connsiteY5" fmla="*/ 2335107 h 4114690"/>
                <a:gd name="connsiteX6" fmla="*/ 159033 w 1938617"/>
                <a:gd name="connsiteY6" fmla="*/ 1779584 h 4114690"/>
                <a:gd name="connsiteX7" fmla="*/ 179695 w 1938617"/>
                <a:gd name="connsiteY7" fmla="*/ 1758921 h 4114690"/>
                <a:gd name="connsiteX8" fmla="*/ 338728 w 1938617"/>
                <a:gd name="connsiteY8" fmla="*/ 2514802 h 4114690"/>
                <a:gd name="connsiteX9" fmla="*/ 318240 w 1938617"/>
                <a:gd name="connsiteY9" fmla="*/ 2494313 h 4114690"/>
                <a:gd name="connsiteX10" fmla="*/ 318241 w 1938617"/>
                <a:gd name="connsiteY10" fmla="*/ 1620376 h 4114690"/>
                <a:gd name="connsiteX11" fmla="*/ 338728 w 1938617"/>
                <a:gd name="connsiteY11" fmla="*/ 1599887 h 4114690"/>
                <a:gd name="connsiteX12" fmla="*/ 499748 w 1938617"/>
                <a:gd name="connsiteY12" fmla="*/ 2675822 h 4114690"/>
                <a:gd name="connsiteX13" fmla="*/ 477273 w 1938617"/>
                <a:gd name="connsiteY13" fmla="*/ 2653346 h 4114690"/>
                <a:gd name="connsiteX14" fmla="*/ 477275 w 1938617"/>
                <a:gd name="connsiteY14" fmla="*/ 1461342 h 4114690"/>
                <a:gd name="connsiteX15" fmla="*/ 499748 w 1938617"/>
                <a:gd name="connsiteY15" fmla="*/ 1438868 h 4114690"/>
                <a:gd name="connsiteX16" fmla="*/ 658781 w 1938617"/>
                <a:gd name="connsiteY16" fmla="*/ 2834855 h 4114690"/>
                <a:gd name="connsiteX17" fmla="*/ 638293 w 1938617"/>
                <a:gd name="connsiteY17" fmla="*/ 2814366 h 4114690"/>
                <a:gd name="connsiteX18" fmla="*/ 638293 w 1938617"/>
                <a:gd name="connsiteY18" fmla="*/ 1300324 h 4114690"/>
                <a:gd name="connsiteX19" fmla="*/ 658781 w 1938617"/>
                <a:gd name="connsiteY19" fmla="*/ 1279834 h 4114690"/>
                <a:gd name="connsiteX20" fmla="*/ 817988 w 1938617"/>
                <a:gd name="connsiteY20" fmla="*/ 2994062 h 4114690"/>
                <a:gd name="connsiteX21" fmla="*/ 797326 w 1938617"/>
                <a:gd name="connsiteY21" fmla="*/ 2973399 h 4114690"/>
                <a:gd name="connsiteX22" fmla="*/ 797327 w 1938617"/>
                <a:gd name="connsiteY22" fmla="*/ 1141290 h 4114690"/>
                <a:gd name="connsiteX23" fmla="*/ 817988 w 1938617"/>
                <a:gd name="connsiteY23" fmla="*/ 1120629 h 4114690"/>
                <a:gd name="connsiteX24" fmla="*/ 977021 w 1938617"/>
                <a:gd name="connsiteY24" fmla="*/ 3153094 h 4114690"/>
                <a:gd name="connsiteX25" fmla="*/ 956533 w 1938617"/>
                <a:gd name="connsiteY25" fmla="*/ 3132607 h 4114690"/>
                <a:gd name="connsiteX26" fmla="*/ 956533 w 1938617"/>
                <a:gd name="connsiteY26" fmla="*/ 982084 h 4114690"/>
                <a:gd name="connsiteX27" fmla="*/ 977021 w 1938617"/>
                <a:gd name="connsiteY27" fmla="*/ 961596 h 4114690"/>
                <a:gd name="connsiteX28" fmla="*/ 1141292 w 1938617"/>
                <a:gd name="connsiteY28" fmla="*/ 3317365 h 4114690"/>
                <a:gd name="connsiteX29" fmla="*/ 1115567 w 1938617"/>
                <a:gd name="connsiteY29" fmla="*/ 3291641 h 4114690"/>
                <a:gd name="connsiteX30" fmla="*/ 1115567 w 1938617"/>
                <a:gd name="connsiteY30" fmla="*/ 823050 h 4114690"/>
                <a:gd name="connsiteX31" fmla="*/ 1141292 w 1938617"/>
                <a:gd name="connsiteY31" fmla="*/ 797325 h 4114690"/>
                <a:gd name="connsiteX32" fmla="*/ 1300325 w 1938617"/>
                <a:gd name="connsiteY32" fmla="*/ 3476398 h 4114690"/>
                <a:gd name="connsiteX33" fmla="*/ 1279836 w 1938617"/>
                <a:gd name="connsiteY33" fmla="*/ 3455910 h 4114690"/>
                <a:gd name="connsiteX34" fmla="*/ 1279837 w 1938617"/>
                <a:gd name="connsiteY34" fmla="*/ 658780 h 4114690"/>
                <a:gd name="connsiteX35" fmla="*/ 1300325 w 1938617"/>
                <a:gd name="connsiteY35" fmla="*/ 638291 h 4114690"/>
                <a:gd name="connsiteX36" fmla="*/ 1459531 w 1938617"/>
                <a:gd name="connsiteY36" fmla="*/ 3635605 h 4114690"/>
                <a:gd name="connsiteX37" fmla="*/ 1438870 w 1938617"/>
                <a:gd name="connsiteY37" fmla="*/ 3614944 h 4114690"/>
                <a:gd name="connsiteX38" fmla="*/ 1438870 w 1938617"/>
                <a:gd name="connsiteY38" fmla="*/ 499746 h 4114690"/>
                <a:gd name="connsiteX39" fmla="*/ 1459532 w 1938617"/>
                <a:gd name="connsiteY39" fmla="*/ 479085 h 4114690"/>
                <a:gd name="connsiteX40" fmla="*/ 1618564 w 1938617"/>
                <a:gd name="connsiteY40" fmla="*/ 3794638 h 4114690"/>
                <a:gd name="connsiteX41" fmla="*/ 1598075 w 1938617"/>
                <a:gd name="connsiteY41" fmla="*/ 3774149 h 4114690"/>
                <a:gd name="connsiteX42" fmla="*/ 1598076 w 1938617"/>
                <a:gd name="connsiteY42" fmla="*/ 340540 h 4114690"/>
                <a:gd name="connsiteX43" fmla="*/ 1618565 w 1938617"/>
                <a:gd name="connsiteY43" fmla="*/ 320052 h 4114690"/>
                <a:gd name="connsiteX44" fmla="*/ 1779583 w 1938617"/>
                <a:gd name="connsiteY44" fmla="*/ 3955657 h 4114690"/>
                <a:gd name="connsiteX45" fmla="*/ 1757109 w 1938617"/>
                <a:gd name="connsiteY45" fmla="*/ 3933183 h 4114690"/>
                <a:gd name="connsiteX46" fmla="*/ 1757110 w 1938617"/>
                <a:gd name="connsiteY46" fmla="*/ 181506 h 4114690"/>
                <a:gd name="connsiteX47" fmla="*/ 1779585 w 1938617"/>
                <a:gd name="connsiteY47" fmla="*/ 159032 h 4114690"/>
                <a:gd name="connsiteX48" fmla="*/ 1938616 w 1938617"/>
                <a:gd name="connsiteY48" fmla="*/ 4114690 h 4114690"/>
                <a:gd name="connsiteX49" fmla="*/ 1918127 w 1938617"/>
                <a:gd name="connsiteY49" fmla="*/ 4094201 h 4114690"/>
                <a:gd name="connsiteX50" fmla="*/ 1918127 w 1938617"/>
                <a:gd name="connsiteY50" fmla="*/ 20490 h 4114690"/>
                <a:gd name="connsiteX51" fmla="*/ 1938617 w 1938617"/>
                <a:gd name="connsiteY51" fmla="*/ 0 h 4114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938617" h="4114690">
                  <a:moveTo>
                    <a:pt x="20488" y="2196562"/>
                  </a:moveTo>
                  <a:lnTo>
                    <a:pt x="0" y="2176074"/>
                  </a:lnTo>
                  <a:lnTo>
                    <a:pt x="0" y="1938616"/>
                  </a:lnTo>
                  <a:lnTo>
                    <a:pt x="20489" y="1918128"/>
                  </a:lnTo>
                  <a:close/>
                  <a:moveTo>
                    <a:pt x="179695" y="2355769"/>
                  </a:moveTo>
                  <a:lnTo>
                    <a:pt x="159033" y="2335107"/>
                  </a:lnTo>
                  <a:lnTo>
                    <a:pt x="159033" y="1779584"/>
                  </a:lnTo>
                  <a:lnTo>
                    <a:pt x="179695" y="1758921"/>
                  </a:lnTo>
                  <a:close/>
                  <a:moveTo>
                    <a:pt x="338728" y="2514802"/>
                  </a:moveTo>
                  <a:lnTo>
                    <a:pt x="318240" y="2494313"/>
                  </a:lnTo>
                  <a:lnTo>
                    <a:pt x="318241" y="1620376"/>
                  </a:lnTo>
                  <a:lnTo>
                    <a:pt x="338728" y="1599887"/>
                  </a:lnTo>
                  <a:close/>
                  <a:moveTo>
                    <a:pt x="499748" y="2675822"/>
                  </a:moveTo>
                  <a:lnTo>
                    <a:pt x="477273" y="2653346"/>
                  </a:lnTo>
                  <a:lnTo>
                    <a:pt x="477275" y="1461342"/>
                  </a:lnTo>
                  <a:lnTo>
                    <a:pt x="499748" y="1438868"/>
                  </a:lnTo>
                  <a:close/>
                  <a:moveTo>
                    <a:pt x="658781" y="2834855"/>
                  </a:moveTo>
                  <a:lnTo>
                    <a:pt x="638293" y="2814366"/>
                  </a:lnTo>
                  <a:lnTo>
                    <a:pt x="638293" y="1300324"/>
                  </a:lnTo>
                  <a:lnTo>
                    <a:pt x="658781" y="1279834"/>
                  </a:lnTo>
                  <a:close/>
                  <a:moveTo>
                    <a:pt x="817988" y="2994062"/>
                  </a:moveTo>
                  <a:lnTo>
                    <a:pt x="797326" y="2973399"/>
                  </a:lnTo>
                  <a:lnTo>
                    <a:pt x="797327" y="1141290"/>
                  </a:lnTo>
                  <a:lnTo>
                    <a:pt x="817988" y="1120629"/>
                  </a:lnTo>
                  <a:close/>
                  <a:moveTo>
                    <a:pt x="977021" y="3153094"/>
                  </a:moveTo>
                  <a:lnTo>
                    <a:pt x="956533" y="3132607"/>
                  </a:lnTo>
                  <a:lnTo>
                    <a:pt x="956533" y="982084"/>
                  </a:lnTo>
                  <a:lnTo>
                    <a:pt x="977021" y="961596"/>
                  </a:lnTo>
                  <a:close/>
                  <a:moveTo>
                    <a:pt x="1141292" y="3317365"/>
                  </a:moveTo>
                  <a:lnTo>
                    <a:pt x="1115567" y="3291641"/>
                  </a:lnTo>
                  <a:lnTo>
                    <a:pt x="1115567" y="823050"/>
                  </a:lnTo>
                  <a:lnTo>
                    <a:pt x="1141292" y="797325"/>
                  </a:lnTo>
                  <a:close/>
                  <a:moveTo>
                    <a:pt x="1300325" y="3476398"/>
                  </a:moveTo>
                  <a:lnTo>
                    <a:pt x="1279836" y="3455910"/>
                  </a:lnTo>
                  <a:lnTo>
                    <a:pt x="1279837" y="658780"/>
                  </a:lnTo>
                  <a:lnTo>
                    <a:pt x="1300325" y="638291"/>
                  </a:lnTo>
                  <a:close/>
                  <a:moveTo>
                    <a:pt x="1459531" y="3635605"/>
                  </a:moveTo>
                  <a:lnTo>
                    <a:pt x="1438870" y="3614944"/>
                  </a:lnTo>
                  <a:lnTo>
                    <a:pt x="1438870" y="499746"/>
                  </a:lnTo>
                  <a:lnTo>
                    <a:pt x="1459532" y="479085"/>
                  </a:lnTo>
                  <a:close/>
                  <a:moveTo>
                    <a:pt x="1618564" y="3794638"/>
                  </a:moveTo>
                  <a:lnTo>
                    <a:pt x="1598075" y="3774149"/>
                  </a:lnTo>
                  <a:lnTo>
                    <a:pt x="1598076" y="340540"/>
                  </a:lnTo>
                  <a:lnTo>
                    <a:pt x="1618565" y="320052"/>
                  </a:lnTo>
                  <a:close/>
                  <a:moveTo>
                    <a:pt x="1779583" y="3955657"/>
                  </a:moveTo>
                  <a:lnTo>
                    <a:pt x="1757109" y="3933183"/>
                  </a:lnTo>
                  <a:lnTo>
                    <a:pt x="1757110" y="181506"/>
                  </a:lnTo>
                  <a:lnTo>
                    <a:pt x="1779585" y="159032"/>
                  </a:lnTo>
                  <a:close/>
                  <a:moveTo>
                    <a:pt x="1938616" y="4114690"/>
                  </a:moveTo>
                  <a:lnTo>
                    <a:pt x="1918127" y="4094201"/>
                  </a:lnTo>
                  <a:lnTo>
                    <a:pt x="1918127" y="20490"/>
                  </a:lnTo>
                  <a:lnTo>
                    <a:pt x="19386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FB468DD-CBC8-479E-B32F-24D9EBCE8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04E2779-A255-988F-A7E2-7888F20199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0077" y="6481203"/>
            <a:ext cx="661675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37E613-6C44-CA31-2636-71470F1F3485}"/>
              </a:ext>
            </a:extLst>
          </p:cNvPr>
          <p:cNvSpPr txBox="1"/>
          <p:nvPr userDrawn="1"/>
        </p:nvSpPr>
        <p:spPr>
          <a:xfrm>
            <a:off x="8964565" y="6481203"/>
            <a:ext cx="1807534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</a:rPr>
              <a:t>© 2025, National Life Group 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44F7963-C20F-E1F1-BDEA-7B0E8184A6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1410599"/>
            <a:ext cx="3932237" cy="3032369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</a:lstStyle>
          <a:p>
            <a:pPr lvl="0"/>
            <a:r>
              <a:rPr lang="en-US"/>
              <a:t>Add main bullet point</a:t>
            </a:r>
          </a:p>
          <a:p>
            <a:pPr lvl="0"/>
            <a:r>
              <a:rPr lang="en-US"/>
              <a:t>Add main bullet point</a:t>
            </a:r>
          </a:p>
          <a:p>
            <a:pPr lvl="0"/>
            <a:r>
              <a:rPr lang="en-US"/>
              <a:t>Add main bullet point</a:t>
            </a:r>
          </a:p>
          <a:p>
            <a:pPr lvl="1"/>
            <a:r>
              <a:rPr lang="en-US"/>
              <a:t>Add sub bullet point - use Indent More command to indent</a:t>
            </a:r>
          </a:p>
          <a:p>
            <a:pPr lvl="1"/>
            <a:r>
              <a:rPr lang="en-US"/>
              <a:t>Add sub bullet point</a:t>
            </a:r>
          </a:p>
          <a:p>
            <a:pPr lvl="0"/>
            <a:r>
              <a:rPr lang="en-US"/>
              <a:t>Add main bullet point – use Indent Less command to outdent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FA320903-B3FA-6451-B67F-A6E8DF14D69F}"/>
              </a:ext>
            </a:extLst>
          </p:cNvPr>
          <p:cNvSpPr txBox="1">
            <a:spLocks/>
          </p:cNvSpPr>
          <p:nvPr userDrawn="1"/>
        </p:nvSpPr>
        <p:spPr>
          <a:xfrm>
            <a:off x="457200" y="6469661"/>
            <a:ext cx="3638817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–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5308043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, Subtitle, and Bullet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00D1941-01F1-7219-7FE5-004BD220B287}"/>
              </a:ext>
            </a:extLst>
          </p:cNvPr>
          <p:cNvGrpSpPr/>
          <p:nvPr userDrawn="1"/>
        </p:nvGrpSpPr>
        <p:grpSpPr>
          <a:xfrm>
            <a:off x="10693219" y="5078146"/>
            <a:ext cx="1524937" cy="1798514"/>
            <a:chOff x="10693219" y="5078146"/>
            <a:chExt cx="1524937" cy="1798514"/>
          </a:xfrm>
        </p:grpSpPr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F2474C6D-4A19-6049-2C6A-50D8551246C0}"/>
                </a:ext>
              </a:extLst>
            </p:cNvPr>
            <p:cNvSpPr/>
            <p:nvPr userDrawn="1"/>
          </p:nvSpPr>
          <p:spPr>
            <a:xfrm rot="16200000">
              <a:off x="10693219" y="5351720"/>
              <a:ext cx="1524937" cy="1524937"/>
            </a:xfrm>
            <a:prstGeom prst="rtTriangle">
              <a:avLst/>
            </a:prstGeom>
            <a:gradFill>
              <a:gsLst>
                <a:gs pos="14000">
                  <a:schemeClr val="accent3"/>
                </a:gs>
                <a:gs pos="26000">
                  <a:schemeClr val="accent3"/>
                </a:gs>
                <a:gs pos="67000">
                  <a:schemeClr val="accent4"/>
                </a:gs>
                <a:gs pos="100000">
                  <a:schemeClr val="accent5"/>
                </a:gs>
              </a:gsLst>
              <a:lin ang="21594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32349BC-8A24-F1DC-4E73-D18C0E291F89}"/>
                </a:ext>
              </a:extLst>
            </p:cNvPr>
            <p:cNvSpPr/>
            <p:nvPr userDrawn="1"/>
          </p:nvSpPr>
          <p:spPr>
            <a:xfrm>
              <a:off x="11360944" y="5078146"/>
              <a:ext cx="847361" cy="1798514"/>
            </a:xfrm>
            <a:custGeom>
              <a:avLst/>
              <a:gdLst>
                <a:gd name="connsiteX0" fmla="*/ 20488 w 1938617"/>
                <a:gd name="connsiteY0" fmla="*/ 2196562 h 4114690"/>
                <a:gd name="connsiteX1" fmla="*/ 0 w 1938617"/>
                <a:gd name="connsiteY1" fmla="*/ 2176074 h 4114690"/>
                <a:gd name="connsiteX2" fmla="*/ 0 w 1938617"/>
                <a:gd name="connsiteY2" fmla="*/ 1938616 h 4114690"/>
                <a:gd name="connsiteX3" fmla="*/ 20489 w 1938617"/>
                <a:gd name="connsiteY3" fmla="*/ 1918128 h 4114690"/>
                <a:gd name="connsiteX4" fmla="*/ 179695 w 1938617"/>
                <a:gd name="connsiteY4" fmla="*/ 2355769 h 4114690"/>
                <a:gd name="connsiteX5" fmla="*/ 159033 w 1938617"/>
                <a:gd name="connsiteY5" fmla="*/ 2335107 h 4114690"/>
                <a:gd name="connsiteX6" fmla="*/ 159033 w 1938617"/>
                <a:gd name="connsiteY6" fmla="*/ 1779584 h 4114690"/>
                <a:gd name="connsiteX7" fmla="*/ 179695 w 1938617"/>
                <a:gd name="connsiteY7" fmla="*/ 1758921 h 4114690"/>
                <a:gd name="connsiteX8" fmla="*/ 338728 w 1938617"/>
                <a:gd name="connsiteY8" fmla="*/ 2514802 h 4114690"/>
                <a:gd name="connsiteX9" fmla="*/ 318240 w 1938617"/>
                <a:gd name="connsiteY9" fmla="*/ 2494313 h 4114690"/>
                <a:gd name="connsiteX10" fmla="*/ 318241 w 1938617"/>
                <a:gd name="connsiteY10" fmla="*/ 1620376 h 4114690"/>
                <a:gd name="connsiteX11" fmla="*/ 338728 w 1938617"/>
                <a:gd name="connsiteY11" fmla="*/ 1599887 h 4114690"/>
                <a:gd name="connsiteX12" fmla="*/ 499748 w 1938617"/>
                <a:gd name="connsiteY12" fmla="*/ 2675822 h 4114690"/>
                <a:gd name="connsiteX13" fmla="*/ 477273 w 1938617"/>
                <a:gd name="connsiteY13" fmla="*/ 2653346 h 4114690"/>
                <a:gd name="connsiteX14" fmla="*/ 477275 w 1938617"/>
                <a:gd name="connsiteY14" fmla="*/ 1461342 h 4114690"/>
                <a:gd name="connsiteX15" fmla="*/ 499748 w 1938617"/>
                <a:gd name="connsiteY15" fmla="*/ 1438868 h 4114690"/>
                <a:gd name="connsiteX16" fmla="*/ 658781 w 1938617"/>
                <a:gd name="connsiteY16" fmla="*/ 2834855 h 4114690"/>
                <a:gd name="connsiteX17" fmla="*/ 638293 w 1938617"/>
                <a:gd name="connsiteY17" fmla="*/ 2814366 h 4114690"/>
                <a:gd name="connsiteX18" fmla="*/ 638293 w 1938617"/>
                <a:gd name="connsiteY18" fmla="*/ 1300324 h 4114690"/>
                <a:gd name="connsiteX19" fmla="*/ 658781 w 1938617"/>
                <a:gd name="connsiteY19" fmla="*/ 1279834 h 4114690"/>
                <a:gd name="connsiteX20" fmla="*/ 817988 w 1938617"/>
                <a:gd name="connsiteY20" fmla="*/ 2994062 h 4114690"/>
                <a:gd name="connsiteX21" fmla="*/ 797326 w 1938617"/>
                <a:gd name="connsiteY21" fmla="*/ 2973399 h 4114690"/>
                <a:gd name="connsiteX22" fmla="*/ 797327 w 1938617"/>
                <a:gd name="connsiteY22" fmla="*/ 1141290 h 4114690"/>
                <a:gd name="connsiteX23" fmla="*/ 817988 w 1938617"/>
                <a:gd name="connsiteY23" fmla="*/ 1120629 h 4114690"/>
                <a:gd name="connsiteX24" fmla="*/ 977021 w 1938617"/>
                <a:gd name="connsiteY24" fmla="*/ 3153094 h 4114690"/>
                <a:gd name="connsiteX25" fmla="*/ 956533 w 1938617"/>
                <a:gd name="connsiteY25" fmla="*/ 3132607 h 4114690"/>
                <a:gd name="connsiteX26" fmla="*/ 956533 w 1938617"/>
                <a:gd name="connsiteY26" fmla="*/ 982084 h 4114690"/>
                <a:gd name="connsiteX27" fmla="*/ 977021 w 1938617"/>
                <a:gd name="connsiteY27" fmla="*/ 961596 h 4114690"/>
                <a:gd name="connsiteX28" fmla="*/ 1141292 w 1938617"/>
                <a:gd name="connsiteY28" fmla="*/ 3317365 h 4114690"/>
                <a:gd name="connsiteX29" fmla="*/ 1115567 w 1938617"/>
                <a:gd name="connsiteY29" fmla="*/ 3291641 h 4114690"/>
                <a:gd name="connsiteX30" fmla="*/ 1115567 w 1938617"/>
                <a:gd name="connsiteY30" fmla="*/ 823050 h 4114690"/>
                <a:gd name="connsiteX31" fmla="*/ 1141292 w 1938617"/>
                <a:gd name="connsiteY31" fmla="*/ 797325 h 4114690"/>
                <a:gd name="connsiteX32" fmla="*/ 1300325 w 1938617"/>
                <a:gd name="connsiteY32" fmla="*/ 3476398 h 4114690"/>
                <a:gd name="connsiteX33" fmla="*/ 1279836 w 1938617"/>
                <a:gd name="connsiteY33" fmla="*/ 3455910 h 4114690"/>
                <a:gd name="connsiteX34" fmla="*/ 1279837 w 1938617"/>
                <a:gd name="connsiteY34" fmla="*/ 658780 h 4114690"/>
                <a:gd name="connsiteX35" fmla="*/ 1300325 w 1938617"/>
                <a:gd name="connsiteY35" fmla="*/ 638291 h 4114690"/>
                <a:gd name="connsiteX36" fmla="*/ 1459531 w 1938617"/>
                <a:gd name="connsiteY36" fmla="*/ 3635605 h 4114690"/>
                <a:gd name="connsiteX37" fmla="*/ 1438870 w 1938617"/>
                <a:gd name="connsiteY37" fmla="*/ 3614944 h 4114690"/>
                <a:gd name="connsiteX38" fmla="*/ 1438870 w 1938617"/>
                <a:gd name="connsiteY38" fmla="*/ 499746 h 4114690"/>
                <a:gd name="connsiteX39" fmla="*/ 1459532 w 1938617"/>
                <a:gd name="connsiteY39" fmla="*/ 479085 h 4114690"/>
                <a:gd name="connsiteX40" fmla="*/ 1618564 w 1938617"/>
                <a:gd name="connsiteY40" fmla="*/ 3794638 h 4114690"/>
                <a:gd name="connsiteX41" fmla="*/ 1598075 w 1938617"/>
                <a:gd name="connsiteY41" fmla="*/ 3774149 h 4114690"/>
                <a:gd name="connsiteX42" fmla="*/ 1598076 w 1938617"/>
                <a:gd name="connsiteY42" fmla="*/ 340540 h 4114690"/>
                <a:gd name="connsiteX43" fmla="*/ 1618565 w 1938617"/>
                <a:gd name="connsiteY43" fmla="*/ 320052 h 4114690"/>
                <a:gd name="connsiteX44" fmla="*/ 1779583 w 1938617"/>
                <a:gd name="connsiteY44" fmla="*/ 3955657 h 4114690"/>
                <a:gd name="connsiteX45" fmla="*/ 1757109 w 1938617"/>
                <a:gd name="connsiteY45" fmla="*/ 3933183 h 4114690"/>
                <a:gd name="connsiteX46" fmla="*/ 1757110 w 1938617"/>
                <a:gd name="connsiteY46" fmla="*/ 181506 h 4114690"/>
                <a:gd name="connsiteX47" fmla="*/ 1779585 w 1938617"/>
                <a:gd name="connsiteY47" fmla="*/ 159032 h 4114690"/>
                <a:gd name="connsiteX48" fmla="*/ 1938616 w 1938617"/>
                <a:gd name="connsiteY48" fmla="*/ 4114690 h 4114690"/>
                <a:gd name="connsiteX49" fmla="*/ 1918127 w 1938617"/>
                <a:gd name="connsiteY49" fmla="*/ 4094201 h 4114690"/>
                <a:gd name="connsiteX50" fmla="*/ 1918127 w 1938617"/>
                <a:gd name="connsiteY50" fmla="*/ 20490 h 4114690"/>
                <a:gd name="connsiteX51" fmla="*/ 1938617 w 1938617"/>
                <a:gd name="connsiteY51" fmla="*/ 0 h 4114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938617" h="4114690">
                  <a:moveTo>
                    <a:pt x="20488" y="2196562"/>
                  </a:moveTo>
                  <a:lnTo>
                    <a:pt x="0" y="2176074"/>
                  </a:lnTo>
                  <a:lnTo>
                    <a:pt x="0" y="1938616"/>
                  </a:lnTo>
                  <a:lnTo>
                    <a:pt x="20489" y="1918128"/>
                  </a:lnTo>
                  <a:close/>
                  <a:moveTo>
                    <a:pt x="179695" y="2355769"/>
                  </a:moveTo>
                  <a:lnTo>
                    <a:pt x="159033" y="2335107"/>
                  </a:lnTo>
                  <a:lnTo>
                    <a:pt x="159033" y="1779584"/>
                  </a:lnTo>
                  <a:lnTo>
                    <a:pt x="179695" y="1758921"/>
                  </a:lnTo>
                  <a:close/>
                  <a:moveTo>
                    <a:pt x="338728" y="2514802"/>
                  </a:moveTo>
                  <a:lnTo>
                    <a:pt x="318240" y="2494313"/>
                  </a:lnTo>
                  <a:lnTo>
                    <a:pt x="318241" y="1620376"/>
                  </a:lnTo>
                  <a:lnTo>
                    <a:pt x="338728" y="1599887"/>
                  </a:lnTo>
                  <a:close/>
                  <a:moveTo>
                    <a:pt x="499748" y="2675822"/>
                  </a:moveTo>
                  <a:lnTo>
                    <a:pt x="477273" y="2653346"/>
                  </a:lnTo>
                  <a:lnTo>
                    <a:pt x="477275" y="1461342"/>
                  </a:lnTo>
                  <a:lnTo>
                    <a:pt x="499748" y="1438868"/>
                  </a:lnTo>
                  <a:close/>
                  <a:moveTo>
                    <a:pt x="658781" y="2834855"/>
                  </a:moveTo>
                  <a:lnTo>
                    <a:pt x="638293" y="2814366"/>
                  </a:lnTo>
                  <a:lnTo>
                    <a:pt x="638293" y="1300324"/>
                  </a:lnTo>
                  <a:lnTo>
                    <a:pt x="658781" y="1279834"/>
                  </a:lnTo>
                  <a:close/>
                  <a:moveTo>
                    <a:pt x="817988" y="2994062"/>
                  </a:moveTo>
                  <a:lnTo>
                    <a:pt x="797326" y="2973399"/>
                  </a:lnTo>
                  <a:lnTo>
                    <a:pt x="797327" y="1141290"/>
                  </a:lnTo>
                  <a:lnTo>
                    <a:pt x="817988" y="1120629"/>
                  </a:lnTo>
                  <a:close/>
                  <a:moveTo>
                    <a:pt x="977021" y="3153094"/>
                  </a:moveTo>
                  <a:lnTo>
                    <a:pt x="956533" y="3132607"/>
                  </a:lnTo>
                  <a:lnTo>
                    <a:pt x="956533" y="982084"/>
                  </a:lnTo>
                  <a:lnTo>
                    <a:pt x="977021" y="961596"/>
                  </a:lnTo>
                  <a:close/>
                  <a:moveTo>
                    <a:pt x="1141292" y="3317365"/>
                  </a:moveTo>
                  <a:lnTo>
                    <a:pt x="1115567" y="3291641"/>
                  </a:lnTo>
                  <a:lnTo>
                    <a:pt x="1115567" y="823050"/>
                  </a:lnTo>
                  <a:lnTo>
                    <a:pt x="1141292" y="797325"/>
                  </a:lnTo>
                  <a:close/>
                  <a:moveTo>
                    <a:pt x="1300325" y="3476398"/>
                  </a:moveTo>
                  <a:lnTo>
                    <a:pt x="1279836" y="3455910"/>
                  </a:lnTo>
                  <a:lnTo>
                    <a:pt x="1279837" y="658780"/>
                  </a:lnTo>
                  <a:lnTo>
                    <a:pt x="1300325" y="638291"/>
                  </a:lnTo>
                  <a:close/>
                  <a:moveTo>
                    <a:pt x="1459531" y="3635605"/>
                  </a:moveTo>
                  <a:lnTo>
                    <a:pt x="1438870" y="3614944"/>
                  </a:lnTo>
                  <a:lnTo>
                    <a:pt x="1438870" y="499746"/>
                  </a:lnTo>
                  <a:lnTo>
                    <a:pt x="1459532" y="479085"/>
                  </a:lnTo>
                  <a:close/>
                  <a:moveTo>
                    <a:pt x="1618564" y="3794638"/>
                  </a:moveTo>
                  <a:lnTo>
                    <a:pt x="1598075" y="3774149"/>
                  </a:lnTo>
                  <a:lnTo>
                    <a:pt x="1598076" y="340540"/>
                  </a:lnTo>
                  <a:lnTo>
                    <a:pt x="1618565" y="320052"/>
                  </a:lnTo>
                  <a:close/>
                  <a:moveTo>
                    <a:pt x="1779583" y="3955657"/>
                  </a:moveTo>
                  <a:lnTo>
                    <a:pt x="1757109" y="3933183"/>
                  </a:lnTo>
                  <a:lnTo>
                    <a:pt x="1757110" y="181506"/>
                  </a:lnTo>
                  <a:lnTo>
                    <a:pt x="1779585" y="159032"/>
                  </a:lnTo>
                  <a:close/>
                  <a:moveTo>
                    <a:pt x="1938616" y="4114690"/>
                  </a:moveTo>
                  <a:lnTo>
                    <a:pt x="1918127" y="4094201"/>
                  </a:lnTo>
                  <a:lnTo>
                    <a:pt x="1918127" y="20490"/>
                  </a:lnTo>
                  <a:lnTo>
                    <a:pt x="19386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FB468DD-CBC8-479E-B32F-24D9EBCE8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04E2779-A255-988F-A7E2-7888F20199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0077" y="6481203"/>
            <a:ext cx="661675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37E613-6C44-CA31-2636-71470F1F3485}"/>
              </a:ext>
            </a:extLst>
          </p:cNvPr>
          <p:cNvSpPr txBox="1"/>
          <p:nvPr userDrawn="1"/>
        </p:nvSpPr>
        <p:spPr>
          <a:xfrm>
            <a:off x="8964565" y="6481203"/>
            <a:ext cx="1807534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</a:rPr>
              <a:t>© 2025, National Life Group 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63FC4E45-474F-4039-3888-3693C782CD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1208543"/>
            <a:ext cx="11274552" cy="292892"/>
          </a:xfrm>
        </p:spPr>
        <p:txBody>
          <a:bodyPr lIns="0" tIns="0" rIns="0">
            <a:normAutofit/>
          </a:bodyPr>
          <a:lstStyle>
            <a:lvl1pPr marL="0" indent="0">
              <a:buNone/>
              <a:defRPr sz="220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90041CE-5485-3A55-4D33-E470A76D6B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912815"/>
            <a:ext cx="3932237" cy="3032369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</a:lstStyle>
          <a:p>
            <a:pPr lvl="0"/>
            <a:r>
              <a:rPr lang="en-US"/>
              <a:t>Add main bullet point</a:t>
            </a:r>
          </a:p>
          <a:p>
            <a:pPr lvl="0"/>
            <a:r>
              <a:rPr lang="en-US"/>
              <a:t>Add main bullet point</a:t>
            </a:r>
          </a:p>
          <a:p>
            <a:pPr lvl="0"/>
            <a:r>
              <a:rPr lang="en-US"/>
              <a:t>Add main bullet point</a:t>
            </a:r>
          </a:p>
          <a:p>
            <a:pPr lvl="1"/>
            <a:r>
              <a:rPr lang="en-US"/>
              <a:t>Add sub bullet point - use Indent More command to indent</a:t>
            </a:r>
          </a:p>
          <a:p>
            <a:pPr lvl="1"/>
            <a:r>
              <a:rPr lang="en-US"/>
              <a:t>Add sub bullet point</a:t>
            </a:r>
          </a:p>
          <a:p>
            <a:pPr lvl="0"/>
            <a:r>
              <a:rPr lang="en-US"/>
              <a:t>Add main bullet point – use Indent Less command to outdent</a:t>
            </a: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51ED751E-68B7-4535-B550-3826FBC7D31C}"/>
              </a:ext>
            </a:extLst>
          </p:cNvPr>
          <p:cNvSpPr txBox="1">
            <a:spLocks/>
          </p:cNvSpPr>
          <p:nvPr userDrawn="1"/>
        </p:nvSpPr>
        <p:spPr>
          <a:xfrm>
            <a:off x="457200" y="6469661"/>
            <a:ext cx="3638817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–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6719487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and Subtitle/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8CC8733-8ACD-9E50-D754-E8CA6F1C03BE}"/>
              </a:ext>
            </a:extLst>
          </p:cNvPr>
          <p:cNvGrpSpPr/>
          <p:nvPr userDrawn="1"/>
        </p:nvGrpSpPr>
        <p:grpSpPr>
          <a:xfrm>
            <a:off x="10693219" y="5078146"/>
            <a:ext cx="1524937" cy="1798514"/>
            <a:chOff x="10693219" y="5078146"/>
            <a:chExt cx="1524937" cy="1798514"/>
          </a:xfrm>
        </p:grpSpPr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DCB79742-DCEE-1566-2764-A163FD61CAC9}"/>
                </a:ext>
              </a:extLst>
            </p:cNvPr>
            <p:cNvSpPr/>
            <p:nvPr userDrawn="1"/>
          </p:nvSpPr>
          <p:spPr>
            <a:xfrm rot="16200000">
              <a:off x="10693219" y="5351720"/>
              <a:ext cx="1524937" cy="1524937"/>
            </a:xfrm>
            <a:prstGeom prst="rtTriangle">
              <a:avLst/>
            </a:prstGeom>
            <a:gradFill>
              <a:gsLst>
                <a:gs pos="14000">
                  <a:schemeClr val="accent3"/>
                </a:gs>
                <a:gs pos="26000">
                  <a:schemeClr val="accent3"/>
                </a:gs>
                <a:gs pos="67000">
                  <a:schemeClr val="accent4"/>
                </a:gs>
                <a:gs pos="100000">
                  <a:schemeClr val="accent5"/>
                </a:gs>
              </a:gsLst>
              <a:lin ang="21594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122DF7A2-4AEC-BC04-4305-78E34A34BD3F}"/>
                </a:ext>
              </a:extLst>
            </p:cNvPr>
            <p:cNvSpPr/>
            <p:nvPr userDrawn="1"/>
          </p:nvSpPr>
          <p:spPr>
            <a:xfrm>
              <a:off x="11360944" y="5078146"/>
              <a:ext cx="847361" cy="1798514"/>
            </a:xfrm>
            <a:custGeom>
              <a:avLst/>
              <a:gdLst>
                <a:gd name="connsiteX0" fmla="*/ 20488 w 1938617"/>
                <a:gd name="connsiteY0" fmla="*/ 2196562 h 4114690"/>
                <a:gd name="connsiteX1" fmla="*/ 0 w 1938617"/>
                <a:gd name="connsiteY1" fmla="*/ 2176074 h 4114690"/>
                <a:gd name="connsiteX2" fmla="*/ 0 w 1938617"/>
                <a:gd name="connsiteY2" fmla="*/ 1938616 h 4114690"/>
                <a:gd name="connsiteX3" fmla="*/ 20489 w 1938617"/>
                <a:gd name="connsiteY3" fmla="*/ 1918128 h 4114690"/>
                <a:gd name="connsiteX4" fmla="*/ 179695 w 1938617"/>
                <a:gd name="connsiteY4" fmla="*/ 2355769 h 4114690"/>
                <a:gd name="connsiteX5" fmla="*/ 159033 w 1938617"/>
                <a:gd name="connsiteY5" fmla="*/ 2335107 h 4114690"/>
                <a:gd name="connsiteX6" fmla="*/ 159033 w 1938617"/>
                <a:gd name="connsiteY6" fmla="*/ 1779584 h 4114690"/>
                <a:gd name="connsiteX7" fmla="*/ 179695 w 1938617"/>
                <a:gd name="connsiteY7" fmla="*/ 1758921 h 4114690"/>
                <a:gd name="connsiteX8" fmla="*/ 338728 w 1938617"/>
                <a:gd name="connsiteY8" fmla="*/ 2514802 h 4114690"/>
                <a:gd name="connsiteX9" fmla="*/ 318240 w 1938617"/>
                <a:gd name="connsiteY9" fmla="*/ 2494313 h 4114690"/>
                <a:gd name="connsiteX10" fmla="*/ 318241 w 1938617"/>
                <a:gd name="connsiteY10" fmla="*/ 1620376 h 4114690"/>
                <a:gd name="connsiteX11" fmla="*/ 338728 w 1938617"/>
                <a:gd name="connsiteY11" fmla="*/ 1599887 h 4114690"/>
                <a:gd name="connsiteX12" fmla="*/ 499748 w 1938617"/>
                <a:gd name="connsiteY12" fmla="*/ 2675822 h 4114690"/>
                <a:gd name="connsiteX13" fmla="*/ 477273 w 1938617"/>
                <a:gd name="connsiteY13" fmla="*/ 2653346 h 4114690"/>
                <a:gd name="connsiteX14" fmla="*/ 477275 w 1938617"/>
                <a:gd name="connsiteY14" fmla="*/ 1461342 h 4114690"/>
                <a:gd name="connsiteX15" fmla="*/ 499748 w 1938617"/>
                <a:gd name="connsiteY15" fmla="*/ 1438868 h 4114690"/>
                <a:gd name="connsiteX16" fmla="*/ 658781 w 1938617"/>
                <a:gd name="connsiteY16" fmla="*/ 2834855 h 4114690"/>
                <a:gd name="connsiteX17" fmla="*/ 638293 w 1938617"/>
                <a:gd name="connsiteY17" fmla="*/ 2814366 h 4114690"/>
                <a:gd name="connsiteX18" fmla="*/ 638293 w 1938617"/>
                <a:gd name="connsiteY18" fmla="*/ 1300324 h 4114690"/>
                <a:gd name="connsiteX19" fmla="*/ 658781 w 1938617"/>
                <a:gd name="connsiteY19" fmla="*/ 1279834 h 4114690"/>
                <a:gd name="connsiteX20" fmla="*/ 817988 w 1938617"/>
                <a:gd name="connsiteY20" fmla="*/ 2994062 h 4114690"/>
                <a:gd name="connsiteX21" fmla="*/ 797326 w 1938617"/>
                <a:gd name="connsiteY21" fmla="*/ 2973399 h 4114690"/>
                <a:gd name="connsiteX22" fmla="*/ 797327 w 1938617"/>
                <a:gd name="connsiteY22" fmla="*/ 1141290 h 4114690"/>
                <a:gd name="connsiteX23" fmla="*/ 817988 w 1938617"/>
                <a:gd name="connsiteY23" fmla="*/ 1120629 h 4114690"/>
                <a:gd name="connsiteX24" fmla="*/ 977021 w 1938617"/>
                <a:gd name="connsiteY24" fmla="*/ 3153094 h 4114690"/>
                <a:gd name="connsiteX25" fmla="*/ 956533 w 1938617"/>
                <a:gd name="connsiteY25" fmla="*/ 3132607 h 4114690"/>
                <a:gd name="connsiteX26" fmla="*/ 956533 w 1938617"/>
                <a:gd name="connsiteY26" fmla="*/ 982084 h 4114690"/>
                <a:gd name="connsiteX27" fmla="*/ 977021 w 1938617"/>
                <a:gd name="connsiteY27" fmla="*/ 961596 h 4114690"/>
                <a:gd name="connsiteX28" fmla="*/ 1141292 w 1938617"/>
                <a:gd name="connsiteY28" fmla="*/ 3317365 h 4114690"/>
                <a:gd name="connsiteX29" fmla="*/ 1115567 w 1938617"/>
                <a:gd name="connsiteY29" fmla="*/ 3291641 h 4114690"/>
                <a:gd name="connsiteX30" fmla="*/ 1115567 w 1938617"/>
                <a:gd name="connsiteY30" fmla="*/ 823050 h 4114690"/>
                <a:gd name="connsiteX31" fmla="*/ 1141292 w 1938617"/>
                <a:gd name="connsiteY31" fmla="*/ 797325 h 4114690"/>
                <a:gd name="connsiteX32" fmla="*/ 1300325 w 1938617"/>
                <a:gd name="connsiteY32" fmla="*/ 3476398 h 4114690"/>
                <a:gd name="connsiteX33" fmla="*/ 1279836 w 1938617"/>
                <a:gd name="connsiteY33" fmla="*/ 3455910 h 4114690"/>
                <a:gd name="connsiteX34" fmla="*/ 1279837 w 1938617"/>
                <a:gd name="connsiteY34" fmla="*/ 658780 h 4114690"/>
                <a:gd name="connsiteX35" fmla="*/ 1300325 w 1938617"/>
                <a:gd name="connsiteY35" fmla="*/ 638291 h 4114690"/>
                <a:gd name="connsiteX36" fmla="*/ 1459531 w 1938617"/>
                <a:gd name="connsiteY36" fmla="*/ 3635605 h 4114690"/>
                <a:gd name="connsiteX37" fmla="*/ 1438870 w 1938617"/>
                <a:gd name="connsiteY37" fmla="*/ 3614944 h 4114690"/>
                <a:gd name="connsiteX38" fmla="*/ 1438870 w 1938617"/>
                <a:gd name="connsiteY38" fmla="*/ 499746 h 4114690"/>
                <a:gd name="connsiteX39" fmla="*/ 1459532 w 1938617"/>
                <a:gd name="connsiteY39" fmla="*/ 479085 h 4114690"/>
                <a:gd name="connsiteX40" fmla="*/ 1618564 w 1938617"/>
                <a:gd name="connsiteY40" fmla="*/ 3794638 h 4114690"/>
                <a:gd name="connsiteX41" fmla="*/ 1598075 w 1938617"/>
                <a:gd name="connsiteY41" fmla="*/ 3774149 h 4114690"/>
                <a:gd name="connsiteX42" fmla="*/ 1598076 w 1938617"/>
                <a:gd name="connsiteY42" fmla="*/ 340540 h 4114690"/>
                <a:gd name="connsiteX43" fmla="*/ 1618565 w 1938617"/>
                <a:gd name="connsiteY43" fmla="*/ 320052 h 4114690"/>
                <a:gd name="connsiteX44" fmla="*/ 1779583 w 1938617"/>
                <a:gd name="connsiteY44" fmla="*/ 3955657 h 4114690"/>
                <a:gd name="connsiteX45" fmla="*/ 1757109 w 1938617"/>
                <a:gd name="connsiteY45" fmla="*/ 3933183 h 4114690"/>
                <a:gd name="connsiteX46" fmla="*/ 1757110 w 1938617"/>
                <a:gd name="connsiteY46" fmla="*/ 181506 h 4114690"/>
                <a:gd name="connsiteX47" fmla="*/ 1779585 w 1938617"/>
                <a:gd name="connsiteY47" fmla="*/ 159032 h 4114690"/>
                <a:gd name="connsiteX48" fmla="*/ 1938616 w 1938617"/>
                <a:gd name="connsiteY48" fmla="*/ 4114690 h 4114690"/>
                <a:gd name="connsiteX49" fmla="*/ 1918127 w 1938617"/>
                <a:gd name="connsiteY49" fmla="*/ 4094201 h 4114690"/>
                <a:gd name="connsiteX50" fmla="*/ 1918127 w 1938617"/>
                <a:gd name="connsiteY50" fmla="*/ 20490 h 4114690"/>
                <a:gd name="connsiteX51" fmla="*/ 1938617 w 1938617"/>
                <a:gd name="connsiteY51" fmla="*/ 0 h 4114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938617" h="4114690">
                  <a:moveTo>
                    <a:pt x="20488" y="2196562"/>
                  </a:moveTo>
                  <a:lnTo>
                    <a:pt x="0" y="2176074"/>
                  </a:lnTo>
                  <a:lnTo>
                    <a:pt x="0" y="1938616"/>
                  </a:lnTo>
                  <a:lnTo>
                    <a:pt x="20489" y="1918128"/>
                  </a:lnTo>
                  <a:close/>
                  <a:moveTo>
                    <a:pt x="179695" y="2355769"/>
                  </a:moveTo>
                  <a:lnTo>
                    <a:pt x="159033" y="2335107"/>
                  </a:lnTo>
                  <a:lnTo>
                    <a:pt x="159033" y="1779584"/>
                  </a:lnTo>
                  <a:lnTo>
                    <a:pt x="179695" y="1758921"/>
                  </a:lnTo>
                  <a:close/>
                  <a:moveTo>
                    <a:pt x="338728" y="2514802"/>
                  </a:moveTo>
                  <a:lnTo>
                    <a:pt x="318240" y="2494313"/>
                  </a:lnTo>
                  <a:lnTo>
                    <a:pt x="318241" y="1620376"/>
                  </a:lnTo>
                  <a:lnTo>
                    <a:pt x="338728" y="1599887"/>
                  </a:lnTo>
                  <a:close/>
                  <a:moveTo>
                    <a:pt x="499748" y="2675822"/>
                  </a:moveTo>
                  <a:lnTo>
                    <a:pt x="477273" y="2653346"/>
                  </a:lnTo>
                  <a:lnTo>
                    <a:pt x="477275" y="1461342"/>
                  </a:lnTo>
                  <a:lnTo>
                    <a:pt x="499748" y="1438868"/>
                  </a:lnTo>
                  <a:close/>
                  <a:moveTo>
                    <a:pt x="658781" y="2834855"/>
                  </a:moveTo>
                  <a:lnTo>
                    <a:pt x="638293" y="2814366"/>
                  </a:lnTo>
                  <a:lnTo>
                    <a:pt x="638293" y="1300324"/>
                  </a:lnTo>
                  <a:lnTo>
                    <a:pt x="658781" y="1279834"/>
                  </a:lnTo>
                  <a:close/>
                  <a:moveTo>
                    <a:pt x="817988" y="2994062"/>
                  </a:moveTo>
                  <a:lnTo>
                    <a:pt x="797326" y="2973399"/>
                  </a:lnTo>
                  <a:lnTo>
                    <a:pt x="797327" y="1141290"/>
                  </a:lnTo>
                  <a:lnTo>
                    <a:pt x="817988" y="1120629"/>
                  </a:lnTo>
                  <a:close/>
                  <a:moveTo>
                    <a:pt x="977021" y="3153094"/>
                  </a:moveTo>
                  <a:lnTo>
                    <a:pt x="956533" y="3132607"/>
                  </a:lnTo>
                  <a:lnTo>
                    <a:pt x="956533" y="982084"/>
                  </a:lnTo>
                  <a:lnTo>
                    <a:pt x="977021" y="961596"/>
                  </a:lnTo>
                  <a:close/>
                  <a:moveTo>
                    <a:pt x="1141292" y="3317365"/>
                  </a:moveTo>
                  <a:lnTo>
                    <a:pt x="1115567" y="3291641"/>
                  </a:lnTo>
                  <a:lnTo>
                    <a:pt x="1115567" y="823050"/>
                  </a:lnTo>
                  <a:lnTo>
                    <a:pt x="1141292" y="797325"/>
                  </a:lnTo>
                  <a:close/>
                  <a:moveTo>
                    <a:pt x="1300325" y="3476398"/>
                  </a:moveTo>
                  <a:lnTo>
                    <a:pt x="1279836" y="3455910"/>
                  </a:lnTo>
                  <a:lnTo>
                    <a:pt x="1279837" y="658780"/>
                  </a:lnTo>
                  <a:lnTo>
                    <a:pt x="1300325" y="638291"/>
                  </a:lnTo>
                  <a:close/>
                  <a:moveTo>
                    <a:pt x="1459531" y="3635605"/>
                  </a:moveTo>
                  <a:lnTo>
                    <a:pt x="1438870" y="3614944"/>
                  </a:lnTo>
                  <a:lnTo>
                    <a:pt x="1438870" y="499746"/>
                  </a:lnTo>
                  <a:lnTo>
                    <a:pt x="1459532" y="479085"/>
                  </a:lnTo>
                  <a:close/>
                  <a:moveTo>
                    <a:pt x="1618564" y="3794638"/>
                  </a:moveTo>
                  <a:lnTo>
                    <a:pt x="1598075" y="3774149"/>
                  </a:lnTo>
                  <a:lnTo>
                    <a:pt x="1598076" y="340540"/>
                  </a:lnTo>
                  <a:lnTo>
                    <a:pt x="1618565" y="320052"/>
                  </a:lnTo>
                  <a:close/>
                  <a:moveTo>
                    <a:pt x="1779583" y="3955657"/>
                  </a:moveTo>
                  <a:lnTo>
                    <a:pt x="1757109" y="3933183"/>
                  </a:lnTo>
                  <a:lnTo>
                    <a:pt x="1757110" y="181506"/>
                  </a:lnTo>
                  <a:lnTo>
                    <a:pt x="1779585" y="159032"/>
                  </a:lnTo>
                  <a:close/>
                  <a:moveTo>
                    <a:pt x="1938616" y="4114690"/>
                  </a:moveTo>
                  <a:lnTo>
                    <a:pt x="1918127" y="4094201"/>
                  </a:lnTo>
                  <a:lnTo>
                    <a:pt x="1918127" y="20490"/>
                  </a:lnTo>
                  <a:lnTo>
                    <a:pt x="19386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FB468DD-CBC8-479E-B32F-24D9EBCE8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4552" cy="501804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04E2779-A255-988F-A7E2-7888F20199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0077" y="6481203"/>
            <a:ext cx="661675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bg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37E613-6C44-CA31-2636-71470F1F3485}"/>
              </a:ext>
            </a:extLst>
          </p:cNvPr>
          <p:cNvSpPr txBox="1"/>
          <p:nvPr userDrawn="1"/>
        </p:nvSpPr>
        <p:spPr>
          <a:xfrm>
            <a:off x="8964565" y="6481203"/>
            <a:ext cx="1807534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</a:rPr>
              <a:t>© 2025, National Life Group 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B06CF5C-D994-25BD-F951-B1F9D430A7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1208543"/>
            <a:ext cx="11274552" cy="292892"/>
          </a:xfrm>
        </p:spPr>
        <p:txBody>
          <a:bodyPr lIns="0" tIns="0" rIns="0">
            <a:normAutofit/>
          </a:bodyPr>
          <a:lstStyle>
            <a:lvl1pPr marL="0" indent="0">
              <a:buNone/>
              <a:defRPr sz="220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576F97F2-5827-36AB-6A88-87F66D6602FA}"/>
              </a:ext>
            </a:extLst>
          </p:cNvPr>
          <p:cNvSpPr txBox="1">
            <a:spLocks/>
          </p:cNvSpPr>
          <p:nvPr userDrawn="1"/>
        </p:nvSpPr>
        <p:spPr>
          <a:xfrm>
            <a:off x="457200" y="6469661"/>
            <a:ext cx="3638817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–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1510996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Photo/2 Speak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8E7CECD-82B9-C3A3-9748-DC410BC1C3A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999680" y="1793849"/>
            <a:ext cx="7192320" cy="5064151"/>
          </a:xfrm>
          <a:custGeom>
            <a:avLst/>
            <a:gdLst>
              <a:gd name="connsiteX0" fmla="*/ 5064150 w 7192320"/>
              <a:gd name="connsiteY0" fmla="*/ 0 h 5064151"/>
              <a:gd name="connsiteX1" fmla="*/ 7192320 w 7192320"/>
              <a:gd name="connsiteY1" fmla="*/ 2128169 h 5064151"/>
              <a:gd name="connsiteX2" fmla="*/ 7192320 w 7192320"/>
              <a:gd name="connsiteY2" fmla="*/ 5064151 h 5064151"/>
              <a:gd name="connsiteX3" fmla="*/ 0 w 7192320"/>
              <a:gd name="connsiteY3" fmla="*/ 5064151 h 506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2320" h="5064151">
                <a:moveTo>
                  <a:pt x="5064150" y="0"/>
                </a:moveTo>
                <a:lnTo>
                  <a:pt x="7192320" y="2128169"/>
                </a:lnTo>
                <a:lnTo>
                  <a:pt x="7192320" y="5064151"/>
                </a:lnTo>
                <a:lnTo>
                  <a:pt x="0" y="5064151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tIns="914400" rIns="0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insert photo and then RIGHT CLICK to “Send to Back”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887F474-C0B3-7EEF-7F6D-FE08AD133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01561"/>
            <a:ext cx="6905625" cy="501804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3C2FA8F-8E6E-159B-DF78-85F632397B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2295337"/>
            <a:ext cx="6905625" cy="334515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2400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Subtitle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20F80CB-095A-80BF-A2D8-58E70ABCFC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2898841"/>
            <a:ext cx="6330187" cy="250903"/>
          </a:xfrm>
        </p:spPr>
        <p:txBody>
          <a:bodyPr vert="horz" wrap="square" lIns="0" tIns="0" rIns="0" bIns="0" rtlCol="0">
            <a:spAutoFit/>
          </a:bodyPr>
          <a:lstStyle>
            <a:lvl1pPr marL="0" indent="0" algn="l">
              <a:buNone/>
              <a:defRPr lang="en-US" sz="1800" b="1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Name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CAC5D28-1E6A-7F9F-E77D-71547B25B07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3185137"/>
            <a:ext cx="6330187" cy="223074"/>
          </a:xfrm>
        </p:spPr>
        <p:txBody>
          <a:bodyPr vert="horz" wrap="square" lIns="0" tIns="0" rIns="0" bIns="0" rtlCol="0">
            <a:spAutoFit/>
          </a:bodyPr>
          <a:lstStyle>
            <a:lvl1pPr marL="0" indent="0" algn="l">
              <a:buNone/>
              <a:defRPr lang="en-US" sz="1600" b="0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Job title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D7FC050A-CC5A-98E6-8B19-122820A7736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200" y="3587844"/>
            <a:ext cx="6330187" cy="250903"/>
          </a:xfrm>
        </p:spPr>
        <p:txBody>
          <a:bodyPr vert="horz" wrap="square" lIns="0" tIns="0" rIns="0" bIns="0" rtlCol="0">
            <a:spAutoFit/>
          </a:bodyPr>
          <a:lstStyle>
            <a:lvl1pPr marL="0" indent="0" algn="l">
              <a:buNone/>
              <a:defRPr lang="en-US" sz="1800" b="1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Name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3CC8FCF3-9A23-38BA-64D6-7289C72DFB3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57200" y="3874140"/>
            <a:ext cx="6330187" cy="223074"/>
          </a:xfrm>
        </p:spPr>
        <p:txBody>
          <a:bodyPr vert="horz" wrap="square" lIns="0" tIns="0" rIns="0" bIns="0" rtlCol="0">
            <a:spAutoFit/>
          </a:bodyPr>
          <a:lstStyle>
            <a:lvl1pPr marL="0" indent="0" algn="l">
              <a:buNone/>
              <a:defRPr lang="en-US" sz="1600" b="0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Job title</a:t>
            </a:r>
          </a:p>
        </p:txBody>
      </p:sp>
      <p:pic>
        <p:nvPicPr>
          <p:cNvPr id="5" name="Picture 40">
            <a:extLst>
              <a:ext uri="{FF2B5EF4-FFF2-40B4-BE49-F238E27FC236}">
                <a16:creationId xmlns:a16="http://schemas.microsoft.com/office/drawing/2014/main" id="{DA486352-B7B8-45D5-A833-7A857CF6FF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031" y="446016"/>
            <a:ext cx="2244705" cy="748235"/>
          </a:xfrm>
          <a:prstGeom prst="rect">
            <a:avLst/>
          </a:prstGeom>
        </p:spPr>
      </p:pic>
      <p:sp>
        <p:nvSpPr>
          <p:cNvPr id="7" name="Right Triangle 6">
            <a:extLst>
              <a:ext uri="{FF2B5EF4-FFF2-40B4-BE49-F238E27FC236}">
                <a16:creationId xmlns:a16="http://schemas.microsoft.com/office/drawing/2014/main" id="{20F7684A-89E8-E0DF-E895-A8E10F6AFBB9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267011" y="0"/>
            <a:ext cx="3924988" cy="3924341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3279433-1AC7-67D9-C37E-B0B93D5491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4527273-2207-E625-3339-14FCFF401A9A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4F06A1A5-75BB-7FC6-FFC8-FF23357A5D3A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1338068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/Plain 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468DD-CBC8-479E-B32F-24D9EBCE8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EB70988-95FF-A195-6416-D26BF48CF2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15594" y="6477355"/>
            <a:ext cx="17887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© 2025, National Life Group  | 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A6348E5F-D41A-808F-3F3D-2BA7319FAE42}"/>
              </a:ext>
            </a:extLst>
          </p:cNvPr>
          <p:cNvSpPr txBox="1">
            <a:spLocks/>
          </p:cNvSpPr>
          <p:nvPr userDrawn="1"/>
        </p:nvSpPr>
        <p:spPr>
          <a:xfrm>
            <a:off x="457200" y="6469661"/>
            <a:ext cx="3638817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–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33192062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Box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9C5AB9E-20D0-7030-E5A7-70EF277F396C}"/>
              </a:ext>
            </a:extLst>
          </p:cNvPr>
          <p:cNvGrpSpPr/>
          <p:nvPr userDrawn="1"/>
        </p:nvGrpSpPr>
        <p:grpSpPr>
          <a:xfrm>
            <a:off x="10693219" y="5078146"/>
            <a:ext cx="1524937" cy="1798514"/>
            <a:chOff x="10693219" y="5078146"/>
            <a:chExt cx="1524937" cy="1798514"/>
          </a:xfrm>
        </p:grpSpPr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364C5EA1-4DD3-8CBE-948B-1D3C9E80A31D}"/>
                </a:ext>
              </a:extLst>
            </p:cNvPr>
            <p:cNvSpPr/>
            <p:nvPr userDrawn="1"/>
          </p:nvSpPr>
          <p:spPr>
            <a:xfrm rot="16200000">
              <a:off x="10693219" y="5351720"/>
              <a:ext cx="1524937" cy="1524937"/>
            </a:xfrm>
            <a:prstGeom prst="rtTriangle">
              <a:avLst/>
            </a:prstGeom>
            <a:gradFill>
              <a:gsLst>
                <a:gs pos="14000">
                  <a:schemeClr val="accent3"/>
                </a:gs>
                <a:gs pos="26000">
                  <a:schemeClr val="accent3"/>
                </a:gs>
                <a:gs pos="67000">
                  <a:schemeClr val="accent4"/>
                </a:gs>
                <a:gs pos="100000">
                  <a:schemeClr val="accent5"/>
                </a:gs>
              </a:gsLst>
              <a:lin ang="21594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2D63656-7050-E535-C911-A87FD4F20E3D}"/>
                </a:ext>
              </a:extLst>
            </p:cNvPr>
            <p:cNvSpPr/>
            <p:nvPr userDrawn="1"/>
          </p:nvSpPr>
          <p:spPr>
            <a:xfrm>
              <a:off x="11360944" y="5078146"/>
              <a:ext cx="847361" cy="1798514"/>
            </a:xfrm>
            <a:custGeom>
              <a:avLst/>
              <a:gdLst>
                <a:gd name="connsiteX0" fmla="*/ 20488 w 1938617"/>
                <a:gd name="connsiteY0" fmla="*/ 2196562 h 4114690"/>
                <a:gd name="connsiteX1" fmla="*/ 0 w 1938617"/>
                <a:gd name="connsiteY1" fmla="*/ 2176074 h 4114690"/>
                <a:gd name="connsiteX2" fmla="*/ 0 w 1938617"/>
                <a:gd name="connsiteY2" fmla="*/ 1938616 h 4114690"/>
                <a:gd name="connsiteX3" fmla="*/ 20489 w 1938617"/>
                <a:gd name="connsiteY3" fmla="*/ 1918128 h 4114690"/>
                <a:gd name="connsiteX4" fmla="*/ 179695 w 1938617"/>
                <a:gd name="connsiteY4" fmla="*/ 2355769 h 4114690"/>
                <a:gd name="connsiteX5" fmla="*/ 159033 w 1938617"/>
                <a:gd name="connsiteY5" fmla="*/ 2335107 h 4114690"/>
                <a:gd name="connsiteX6" fmla="*/ 159033 w 1938617"/>
                <a:gd name="connsiteY6" fmla="*/ 1779584 h 4114690"/>
                <a:gd name="connsiteX7" fmla="*/ 179695 w 1938617"/>
                <a:gd name="connsiteY7" fmla="*/ 1758921 h 4114690"/>
                <a:gd name="connsiteX8" fmla="*/ 338728 w 1938617"/>
                <a:gd name="connsiteY8" fmla="*/ 2514802 h 4114690"/>
                <a:gd name="connsiteX9" fmla="*/ 318240 w 1938617"/>
                <a:gd name="connsiteY9" fmla="*/ 2494313 h 4114690"/>
                <a:gd name="connsiteX10" fmla="*/ 318241 w 1938617"/>
                <a:gd name="connsiteY10" fmla="*/ 1620376 h 4114690"/>
                <a:gd name="connsiteX11" fmla="*/ 338728 w 1938617"/>
                <a:gd name="connsiteY11" fmla="*/ 1599887 h 4114690"/>
                <a:gd name="connsiteX12" fmla="*/ 499748 w 1938617"/>
                <a:gd name="connsiteY12" fmla="*/ 2675822 h 4114690"/>
                <a:gd name="connsiteX13" fmla="*/ 477273 w 1938617"/>
                <a:gd name="connsiteY13" fmla="*/ 2653346 h 4114690"/>
                <a:gd name="connsiteX14" fmla="*/ 477275 w 1938617"/>
                <a:gd name="connsiteY14" fmla="*/ 1461342 h 4114690"/>
                <a:gd name="connsiteX15" fmla="*/ 499748 w 1938617"/>
                <a:gd name="connsiteY15" fmla="*/ 1438868 h 4114690"/>
                <a:gd name="connsiteX16" fmla="*/ 658781 w 1938617"/>
                <a:gd name="connsiteY16" fmla="*/ 2834855 h 4114690"/>
                <a:gd name="connsiteX17" fmla="*/ 638293 w 1938617"/>
                <a:gd name="connsiteY17" fmla="*/ 2814366 h 4114690"/>
                <a:gd name="connsiteX18" fmla="*/ 638293 w 1938617"/>
                <a:gd name="connsiteY18" fmla="*/ 1300324 h 4114690"/>
                <a:gd name="connsiteX19" fmla="*/ 658781 w 1938617"/>
                <a:gd name="connsiteY19" fmla="*/ 1279834 h 4114690"/>
                <a:gd name="connsiteX20" fmla="*/ 817988 w 1938617"/>
                <a:gd name="connsiteY20" fmla="*/ 2994062 h 4114690"/>
                <a:gd name="connsiteX21" fmla="*/ 797326 w 1938617"/>
                <a:gd name="connsiteY21" fmla="*/ 2973399 h 4114690"/>
                <a:gd name="connsiteX22" fmla="*/ 797327 w 1938617"/>
                <a:gd name="connsiteY22" fmla="*/ 1141290 h 4114690"/>
                <a:gd name="connsiteX23" fmla="*/ 817988 w 1938617"/>
                <a:gd name="connsiteY23" fmla="*/ 1120629 h 4114690"/>
                <a:gd name="connsiteX24" fmla="*/ 977021 w 1938617"/>
                <a:gd name="connsiteY24" fmla="*/ 3153094 h 4114690"/>
                <a:gd name="connsiteX25" fmla="*/ 956533 w 1938617"/>
                <a:gd name="connsiteY25" fmla="*/ 3132607 h 4114690"/>
                <a:gd name="connsiteX26" fmla="*/ 956533 w 1938617"/>
                <a:gd name="connsiteY26" fmla="*/ 982084 h 4114690"/>
                <a:gd name="connsiteX27" fmla="*/ 977021 w 1938617"/>
                <a:gd name="connsiteY27" fmla="*/ 961596 h 4114690"/>
                <a:gd name="connsiteX28" fmla="*/ 1141292 w 1938617"/>
                <a:gd name="connsiteY28" fmla="*/ 3317365 h 4114690"/>
                <a:gd name="connsiteX29" fmla="*/ 1115567 w 1938617"/>
                <a:gd name="connsiteY29" fmla="*/ 3291641 h 4114690"/>
                <a:gd name="connsiteX30" fmla="*/ 1115567 w 1938617"/>
                <a:gd name="connsiteY30" fmla="*/ 823050 h 4114690"/>
                <a:gd name="connsiteX31" fmla="*/ 1141292 w 1938617"/>
                <a:gd name="connsiteY31" fmla="*/ 797325 h 4114690"/>
                <a:gd name="connsiteX32" fmla="*/ 1300325 w 1938617"/>
                <a:gd name="connsiteY32" fmla="*/ 3476398 h 4114690"/>
                <a:gd name="connsiteX33" fmla="*/ 1279836 w 1938617"/>
                <a:gd name="connsiteY33" fmla="*/ 3455910 h 4114690"/>
                <a:gd name="connsiteX34" fmla="*/ 1279837 w 1938617"/>
                <a:gd name="connsiteY34" fmla="*/ 658780 h 4114690"/>
                <a:gd name="connsiteX35" fmla="*/ 1300325 w 1938617"/>
                <a:gd name="connsiteY35" fmla="*/ 638291 h 4114690"/>
                <a:gd name="connsiteX36" fmla="*/ 1459531 w 1938617"/>
                <a:gd name="connsiteY36" fmla="*/ 3635605 h 4114690"/>
                <a:gd name="connsiteX37" fmla="*/ 1438870 w 1938617"/>
                <a:gd name="connsiteY37" fmla="*/ 3614944 h 4114690"/>
                <a:gd name="connsiteX38" fmla="*/ 1438870 w 1938617"/>
                <a:gd name="connsiteY38" fmla="*/ 499746 h 4114690"/>
                <a:gd name="connsiteX39" fmla="*/ 1459532 w 1938617"/>
                <a:gd name="connsiteY39" fmla="*/ 479085 h 4114690"/>
                <a:gd name="connsiteX40" fmla="*/ 1618564 w 1938617"/>
                <a:gd name="connsiteY40" fmla="*/ 3794638 h 4114690"/>
                <a:gd name="connsiteX41" fmla="*/ 1598075 w 1938617"/>
                <a:gd name="connsiteY41" fmla="*/ 3774149 h 4114690"/>
                <a:gd name="connsiteX42" fmla="*/ 1598076 w 1938617"/>
                <a:gd name="connsiteY42" fmla="*/ 340540 h 4114690"/>
                <a:gd name="connsiteX43" fmla="*/ 1618565 w 1938617"/>
                <a:gd name="connsiteY43" fmla="*/ 320052 h 4114690"/>
                <a:gd name="connsiteX44" fmla="*/ 1779583 w 1938617"/>
                <a:gd name="connsiteY44" fmla="*/ 3955657 h 4114690"/>
                <a:gd name="connsiteX45" fmla="*/ 1757109 w 1938617"/>
                <a:gd name="connsiteY45" fmla="*/ 3933183 h 4114690"/>
                <a:gd name="connsiteX46" fmla="*/ 1757110 w 1938617"/>
                <a:gd name="connsiteY46" fmla="*/ 181506 h 4114690"/>
                <a:gd name="connsiteX47" fmla="*/ 1779585 w 1938617"/>
                <a:gd name="connsiteY47" fmla="*/ 159032 h 4114690"/>
                <a:gd name="connsiteX48" fmla="*/ 1938616 w 1938617"/>
                <a:gd name="connsiteY48" fmla="*/ 4114690 h 4114690"/>
                <a:gd name="connsiteX49" fmla="*/ 1918127 w 1938617"/>
                <a:gd name="connsiteY49" fmla="*/ 4094201 h 4114690"/>
                <a:gd name="connsiteX50" fmla="*/ 1918127 w 1938617"/>
                <a:gd name="connsiteY50" fmla="*/ 20490 h 4114690"/>
                <a:gd name="connsiteX51" fmla="*/ 1938617 w 1938617"/>
                <a:gd name="connsiteY51" fmla="*/ 0 h 4114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938617" h="4114690">
                  <a:moveTo>
                    <a:pt x="20488" y="2196562"/>
                  </a:moveTo>
                  <a:lnTo>
                    <a:pt x="0" y="2176074"/>
                  </a:lnTo>
                  <a:lnTo>
                    <a:pt x="0" y="1938616"/>
                  </a:lnTo>
                  <a:lnTo>
                    <a:pt x="20489" y="1918128"/>
                  </a:lnTo>
                  <a:close/>
                  <a:moveTo>
                    <a:pt x="179695" y="2355769"/>
                  </a:moveTo>
                  <a:lnTo>
                    <a:pt x="159033" y="2335107"/>
                  </a:lnTo>
                  <a:lnTo>
                    <a:pt x="159033" y="1779584"/>
                  </a:lnTo>
                  <a:lnTo>
                    <a:pt x="179695" y="1758921"/>
                  </a:lnTo>
                  <a:close/>
                  <a:moveTo>
                    <a:pt x="338728" y="2514802"/>
                  </a:moveTo>
                  <a:lnTo>
                    <a:pt x="318240" y="2494313"/>
                  </a:lnTo>
                  <a:lnTo>
                    <a:pt x="318241" y="1620376"/>
                  </a:lnTo>
                  <a:lnTo>
                    <a:pt x="338728" y="1599887"/>
                  </a:lnTo>
                  <a:close/>
                  <a:moveTo>
                    <a:pt x="499748" y="2675822"/>
                  </a:moveTo>
                  <a:lnTo>
                    <a:pt x="477273" y="2653346"/>
                  </a:lnTo>
                  <a:lnTo>
                    <a:pt x="477275" y="1461342"/>
                  </a:lnTo>
                  <a:lnTo>
                    <a:pt x="499748" y="1438868"/>
                  </a:lnTo>
                  <a:close/>
                  <a:moveTo>
                    <a:pt x="658781" y="2834855"/>
                  </a:moveTo>
                  <a:lnTo>
                    <a:pt x="638293" y="2814366"/>
                  </a:lnTo>
                  <a:lnTo>
                    <a:pt x="638293" y="1300324"/>
                  </a:lnTo>
                  <a:lnTo>
                    <a:pt x="658781" y="1279834"/>
                  </a:lnTo>
                  <a:close/>
                  <a:moveTo>
                    <a:pt x="817988" y="2994062"/>
                  </a:moveTo>
                  <a:lnTo>
                    <a:pt x="797326" y="2973399"/>
                  </a:lnTo>
                  <a:lnTo>
                    <a:pt x="797327" y="1141290"/>
                  </a:lnTo>
                  <a:lnTo>
                    <a:pt x="817988" y="1120629"/>
                  </a:lnTo>
                  <a:close/>
                  <a:moveTo>
                    <a:pt x="977021" y="3153094"/>
                  </a:moveTo>
                  <a:lnTo>
                    <a:pt x="956533" y="3132607"/>
                  </a:lnTo>
                  <a:lnTo>
                    <a:pt x="956533" y="982084"/>
                  </a:lnTo>
                  <a:lnTo>
                    <a:pt x="977021" y="961596"/>
                  </a:lnTo>
                  <a:close/>
                  <a:moveTo>
                    <a:pt x="1141292" y="3317365"/>
                  </a:moveTo>
                  <a:lnTo>
                    <a:pt x="1115567" y="3291641"/>
                  </a:lnTo>
                  <a:lnTo>
                    <a:pt x="1115567" y="823050"/>
                  </a:lnTo>
                  <a:lnTo>
                    <a:pt x="1141292" y="797325"/>
                  </a:lnTo>
                  <a:close/>
                  <a:moveTo>
                    <a:pt x="1300325" y="3476398"/>
                  </a:moveTo>
                  <a:lnTo>
                    <a:pt x="1279836" y="3455910"/>
                  </a:lnTo>
                  <a:lnTo>
                    <a:pt x="1279837" y="658780"/>
                  </a:lnTo>
                  <a:lnTo>
                    <a:pt x="1300325" y="638291"/>
                  </a:lnTo>
                  <a:close/>
                  <a:moveTo>
                    <a:pt x="1459531" y="3635605"/>
                  </a:moveTo>
                  <a:lnTo>
                    <a:pt x="1438870" y="3614944"/>
                  </a:lnTo>
                  <a:lnTo>
                    <a:pt x="1438870" y="499746"/>
                  </a:lnTo>
                  <a:lnTo>
                    <a:pt x="1459532" y="479085"/>
                  </a:lnTo>
                  <a:close/>
                  <a:moveTo>
                    <a:pt x="1618564" y="3794638"/>
                  </a:moveTo>
                  <a:lnTo>
                    <a:pt x="1598075" y="3774149"/>
                  </a:lnTo>
                  <a:lnTo>
                    <a:pt x="1598076" y="340540"/>
                  </a:lnTo>
                  <a:lnTo>
                    <a:pt x="1618565" y="320052"/>
                  </a:lnTo>
                  <a:close/>
                  <a:moveTo>
                    <a:pt x="1779583" y="3955657"/>
                  </a:moveTo>
                  <a:lnTo>
                    <a:pt x="1757109" y="3933183"/>
                  </a:lnTo>
                  <a:lnTo>
                    <a:pt x="1757110" y="181506"/>
                  </a:lnTo>
                  <a:lnTo>
                    <a:pt x="1779585" y="159032"/>
                  </a:lnTo>
                  <a:close/>
                  <a:moveTo>
                    <a:pt x="1938616" y="4114690"/>
                  </a:moveTo>
                  <a:lnTo>
                    <a:pt x="1918127" y="4094201"/>
                  </a:lnTo>
                  <a:lnTo>
                    <a:pt x="1918127" y="20490"/>
                  </a:lnTo>
                  <a:lnTo>
                    <a:pt x="19386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FB468DD-CBC8-479E-B32F-24D9EBCE8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5A75A26-DA48-B741-27BB-CCB79D94699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40971" y="1992089"/>
            <a:ext cx="9386207" cy="3188381"/>
          </a:xfrm>
          <a:custGeom>
            <a:avLst/>
            <a:gdLst>
              <a:gd name="connsiteX0" fmla="*/ 0 w 10110839"/>
              <a:gd name="connsiteY0" fmla="*/ 0 h 3188381"/>
              <a:gd name="connsiteX1" fmla="*/ 10110839 w 10110839"/>
              <a:gd name="connsiteY1" fmla="*/ 0 h 3188381"/>
              <a:gd name="connsiteX2" fmla="*/ 10110839 w 10110839"/>
              <a:gd name="connsiteY2" fmla="*/ 2328410 h 3188381"/>
              <a:gd name="connsiteX3" fmla="*/ 9250868 w 10110839"/>
              <a:gd name="connsiteY3" fmla="*/ 3188381 h 3188381"/>
              <a:gd name="connsiteX4" fmla="*/ 0 w 10110839"/>
              <a:gd name="connsiteY4" fmla="*/ 3188381 h 3188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10839" h="3188381">
                <a:moveTo>
                  <a:pt x="0" y="0"/>
                </a:moveTo>
                <a:lnTo>
                  <a:pt x="10110839" y="0"/>
                </a:lnTo>
                <a:lnTo>
                  <a:pt x="10110839" y="2328410"/>
                </a:lnTo>
                <a:lnTo>
                  <a:pt x="9250868" y="3188381"/>
                </a:lnTo>
                <a:lnTo>
                  <a:pt x="0" y="318838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274320" tIns="274320" rIns="274320" bIns="182880" numCol="2" spcCol="27432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ABE6C9E-A290-C832-9B2A-8411C8A1B5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0077" y="6481203"/>
            <a:ext cx="661675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bg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194069-B322-B935-D82F-5AE5C63E204F}"/>
              </a:ext>
            </a:extLst>
          </p:cNvPr>
          <p:cNvSpPr txBox="1"/>
          <p:nvPr userDrawn="1"/>
        </p:nvSpPr>
        <p:spPr>
          <a:xfrm>
            <a:off x="8964565" y="6481203"/>
            <a:ext cx="1807534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</a:rPr>
              <a:t>© 2025, National Life Group 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43C8F6-397B-C96A-1999-9D89162F93D7}"/>
              </a:ext>
            </a:extLst>
          </p:cNvPr>
          <p:cNvSpPr txBox="1">
            <a:spLocks/>
          </p:cNvSpPr>
          <p:nvPr userDrawn="1"/>
        </p:nvSpPr>
        <p:spPr>
          <a:xfrm>
            <a:off x="457200" y="6469661"/>
            <a:ext cx="3638817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–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18991683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L Center/R Bullet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B7C8AD-7C39-88CD-6D0C-7A4B4BC15C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278776" y="1187528"/>
            <a:ext cx="7481595" cy="4721366"/>
          </a:xfrm>
          <a:custGeom>
            <a:avLst/>
            <a:gdLst>
              <a:gd name="connsiteX0" fmla="*/ 0 w 6727406"/>
              <a:gd name="connsiteY0" fmla="*/ 0 h 4245425"/>
              <a:gd name="connsiteX1" fmla="*/ 6727406 w 6727406"/>
              <a:gd name="connsiteY1" fmla="*/ 0 h 4245425"/>
              <a:gd name="connsiteX2" fmla="*/ 6727406 w 6727406"/>
              <a:gd name="connsiteY2" fmla="*/ 2396282 h 4245425"/>
              <a:gd name="connsiteX3" fmla="*/ 4878263 w 6727406"/>
              <a:gd name="connsiteY3" fmla="*/ 4245425 h 4245425"/>
              <a:gd name="connsiteX4" fmla="*/ 0 w 6727406"/>
              <a:gd name="connsiteY4" fmla="*/ 4245425 h 424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27406" h="4245425">
                <a:moveTo>
                  <a:pt x="0" y="0"/>
                </a:moveTo>
                <a:lnTo>
                  <a:pt x="6727406" y="0"/>
                </a:lnTo>
                <a:lnTo>
                  <a:pt x="6727406" y="2396282"/>
                </a:lnTo>
                <a:lnTo>
                  <a:pt x="4878263" y="4245425"/>
                </a:lnTo>
                <a:lnTo>
                  <a:pt x="0" y="4245425"/>
                </a:lnTo>
                <a:close/>
              </a:path>
            </a:pathLst>
          </a:custGeom>
          <a:noFill/>
        </p:spPr>
        <p:txBody>
          <a:bodyPr wrap="square" lIns="0" tIns="0" rIns="0" bIns="0" numCol="1" spcCol="274320">
            <a:noAutofit/>
          </a:bodyPr>
          <a:lstStyle>
            <a:lvl2pPr>
              <a:defRPr/>
            </a:lvl2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Add sub bullet – use Indent More command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7A070C8-7EC8-6964-4CD5-A2EFACE5416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8776" y="643635"/>
            <a:ext cx="4245428" cy="324215"/>
          </a:xfrm>
        </p:spPr>
        <p:txBody>
          <a:bodyPr lIns="0" tIns="0" rIns="182880" bIns="0">
            <a:noAutofit/>
          </a:bodyPr>
          <a:lstStyle>
            <a:lvl1pPr marL="0" indent="0">
              <a:buNone/>
              <a:defRPr sz="20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Heading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E2C4615-0696-6455-F616-97A14BC9F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3178098"/>
            <a:ext cx="3608961" cy="501804"/>
          </a:xfrm>
        </p:spPr>
        <p:txBody>
          <a:bodyPr lIns="0"/>
          <a:lstStyle>
            <a:lvl1pPr>
              <a:defRPr b="0"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DE7B93-1CC9-FE25-7BD1-E9B5D69650E6}"/>
              </a:ext>
            </a:extLst>
          </p:cNvPr>
          <p:cNvSpPr txBox="1"/>
          <p:nvPr userDrawn="1"/>
        </p:nvSpPr>
        <p:spPr>
          <a:xfrm>
            <a:off x="8964565" y="6481203"/>
            <a:ext cx="1807534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</a:rPr>
              <a:t>© 2025, National Life Group </a:t>
            </a:r>
            <a:endParaRPr lang="en-US">
              <a:solidFill>
                <a:schemeClr val="tx2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8063814-7D71-4156-7EA5-2E822A554C08}"/>
              </a:ext>
            </a:extLst>
          </p:cNvPr>
          <p:cNvGrpSpPr/>
          <p:nvPr userDrawn="1"/>
        </p:nvGrpSpPr>
        <p:grpSpPr>
          <a:xfrm>
            <a:off x="10693219" y="5078146"/>
            <a:ext cx="1524937" cy="1798514"/>
            <a:chOff x="10693219" y="5078146"/>
            <a:chExt cx="1524937" cy="1798514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DDB71519-BE4E-C4E2-8CE8-24A111C164DC}"/>
                </a:ext>
              </a:extLst>
            </p:cNvPr>
            <p:cNvSpPr/>
            <p:nvPr userDrawn="1"/>
          </p:nvSpPr>
          <p:spPr>
            <a:xfrm rot="16200000">
              <a:off x="10693219" y="5351720"/>
              <a:ext cx="1524937" cy="1524937"/>
            </a:xfrm>
            <a:prstGeom prst="rtTriangle">
              <a:avLst/>
            </a:prstGeom>
            <a:gradFill>
              <a:gsLst>
                <a:gs pos="14000">
                  <a:schemeClr val="accent3"/>
                </a:gs>
                <a:gs pos="26000">
                  <a:schemeClr val="accent3"/>
                </a:gs>
                <a:gs pos="67000">
                  <a:schemeClr val="accent4"/>
                </a:gs>
                <a:gs pos="100000">
                  <a:schemeClr val="accent5"/>
                </a:gs>
              </a:gsLst>
              <a:lin ang="21594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137C408E-2A83-1B41-2573-B1A4B4929838}"/>
                </a:ext>
              </a:extLst>
            </p:cNvPr>
            <p:cNvSpPr/>
            <p:nvPr userDrawn="1"/>
          </p:nvSpPr>
          <p:spPr>
            <a:xfrm>
              <a:off x="11360944" y="5078146"/>
              <a:ext cx="847361" cy="1798514"/>
            </a:xfrm>
            <a:custGeom>
              <a:avLst/>
              <a:gdLst>
                <a:gd name="connsiteX0" fmla="*/ 20488 w 1938617"/>
                <a:gd name="connsiteY0" fmla="*/ 2196562 h 4114690"/>
                <a:gd name="connsiteX1" fmla="*/ 0 w 1938617"/>
                <a:gd name="connsiteY1" fmla="*/ 2176074 h 4114690"/>
                <a:gd name="connsiteX2" fmla="*/ 0 w 1938617"/>
                <a:gd name="connsiteY2" fmla="*/ 1938616 h 4114690"/>
                <a:gd name="connsiteX3" fmla="*/ 20489 w 1938617"/>
                <a:gd name="connsiteY3" fmla="*/ 1918128 h 4114690"/>
                <a:gd name="connsiteX4" fmla="*/ 179695 w 1938617"/>
                <a:gd name="connsiteY4" fmla="*/ 2355769 h 4114690"/>
                <a:gd name="connsiteX5" fmla="*/ 159033 w 1938617"/>
                <a:gd name="connsiteY5" fmla="*/ 2335107 h 4114690"/>
                <a:gd name="connsiteX6" fmla="*/ 159033 w 1938617"/>
                <a:gd name="connsiteY6" fmla="*/ 1779584 h 4114690"/>
                <a:gd name="connsiteX7" fmla="*/ 179695 w 1938617"/>
                <a:gd name="connsiteY7" fmla="*/ 1758921 h 4114690"/>
                <a:gd name="connsiteX8" fmla="*/ 338728 w 1938617"/>
                <a:gd name="connsiteY8" fmla="*/ 2514802 h 4114690"/>
                <a:gd name="connsiteX9" fmla="*/ 318240 w 1938617"/>
                <a:gd name="connsiteY9" fmla="*/ 2494313 h 4114690"/>
                <a:gd name="connsiteX10" fmla="*/ 318241 w 1938617"/>
                <a:gd name="connsiteY10" fmla="*/ 1620376 h 4114690"/>
                <a:gd name="connsiteX11" fmla="*/ 338728 w 1938617"/>
                <a:gd name="connsiteY11" fmla="*/ 1599887 h 4114690"/>
                <a:gd name="connsiteX12" fmla="*/ 499748 w 1938617"/>
                <a:gd name="connsiteY12" fmla="*/ 2675822 h 4114690"/>
                <a:gd name="connsiteX13" fmla="*/ 477273 w 1938617"/>
                <a:gd name="connsiteY13" fmla="*/ 2653346 h 4114690"/>
                <a:gd name="connsiteX14" fmla="*/ 477275 w 1938617"/>
                <a:gd name="connsiteY14" fmla="*/ 1461342 h 4114690"/>
                <a:gd name="connsiteX15" fmla="*/ 499748 w 1938617"/>
                <a:gd name="connsiteY15" fmla="*/ 1438868 h 4114690"/>
                <a:gd name="connsiteX16" fmla="*/ 658781 w 1938617"/>
                <a:gd name="connsiteY16" fmla="*/ 2834855 h 4114690"/>
                <a:gd name="connsiteX17" fmla="*/ 638293 w 1938617"/>
                <a:gd name="connsiteY17" fmla="*/ 2814366 h 4114690"/>
                <a:gd name="connsiteX18" fmla="*/ 638293 w 1938617"/>
                <a:gd name="connsiteY18" fmla="*/ 1300324 h 4114690"/>
                <a:gd name="connsiteX19" fmla="*/ 658781 w 1938617"/>
                <a:gd name="connsiteY19" fmla="*/ 1279834 h 4114690"/>
                <a:gd name="connsiteX20" fmla="*/ 817988 w 1938617"/>
                <a:gd name="connsiteY20" fmla="*/ 2994062 h 4114690"/>
                <a:gd name="connsiteX21" fmla="*/ 797326 w 1938617"/>
                <a:gd name="connsiteY21" fmla="*/ 2973399 h 4114690"/>
                <a:gd name="connsiteX22" fmla="*/ 797327 w 1938617"/>
                <a:gd name="connsiteY22" fmla="*/ 1141290 h 4114690"/>
                <a:gd name="connsiteX23" fmla="*/ 817988 w 1938617"/>
                <a:gd name="connsiteY23" fmla="*/ 1120629 h 4114690"/>
                <a:gd name="connsiteX24" fmla="*/ 977021 w 1938617"/>
                <a:gd name="connsiteY24" fmla="*/ 3153094 h 4114690"/>
                <a:gd name="connsiteX25" fmla="*/ 956533 w 1938617"/>
                <a:gd name="connsiteY25" fmla="*/ 3132607 h 4114690"/>
                <a:gd name="connsiteX26" fmla="*/ 956533 w 1938617"/>
                <a:gd name="connsiteY26" fmla="*/ 982084 h 4114690"/>
                <a:gd name="connsiteX27" fmla="*/ 977021 w 1938617"/>
                <a:gd name="connsiteY27" fmla="*/ 961596 h 4114690"/>
                <a:gd name="connsiteX28" fmla="*/ 1141292 w 1938617"/>
                <a:gd name="connsiteY28" fmla="*/ 3317365 h 4114690"/>
                <a:gd name="connsiteX29" fmla="*/ 1115567 w 1938617"/>
                <a:gd name="connsiteY29" fmla="*/ 3291641 h 4114690"/>
                <a:gd name="connsiteX30" fmla="*/ 1115567 w 1938617"/>
                <a:gd name="connsiteY30" fmla="*/ 823050 h 4114690"/>
                <a:gd name="connsiteX31" fmla="*/ 1141292 w 1938617"/>
                <a:gd name="connsiteY31" fmla="*/ 797325 h 4114690"/>
                <a:gd name="connsiteX32" fmla="*/ 1300325 w 1938617"/>
                <a:gd name="connsiteY32" fmla="*/ 3476398 h 4114690"/>
                <a:gd name="connsiteX33" fmla="*/ 1279836 w 1938617"/>
                <a:gd name="connsiteY33" fmla="*/ 3455910 h 4114690"/>
                <a:gd name="connsiteX34" fmla="*/ 1279837 w 1938617"/>
                <a:gd name="connsiteY34" fmla="*/ 658780 h 4114690"/>
                <a:gd name="connsiteX35" fmla="*/ 1300325 w 1938617"/>
                <a:gd name="connsiteY35" fmla="*/ 638291 h 4114690"/>
                <a:gd name="connsiteX36" fmla="*/ 1459531 w 1938617"/>
                <a:gd name="connsiteY36" fmla="*/ 3635605 h 4114690"/>
                <a:gd name="connsiteX37" fmla="*/ 1438870 w 1938617"/>
                <a:gd name="connsiteY37" fmla="*/ 3614944 h 4114690"/>
                <a:gd name="connsiteX38" fmla="*/ 1438870 w 1938617"/>
                <a:gd name="connsiteY38" fmla="*/ 499746 h 4114690"/>
                <a:gd name="connsiteX39" fmla="*/ 1459532 w 1938617"/>
                <a:gd name="connsiteY39" fmla="*/ 479085 h 4114690"/>
                <a:gd name="connsiteX40" fmla="*/ 1618564 w 1938617"/>
                <a:gd name="connsiteY40" fmla="*/ 3794638 h 4114690"/>
                <a:gd name="connsiteX41" fmla="*/ 1598075 w 1938617"/>
                <a:gd name="connsiteY41" fmla="*/ 3774149 h 4114690"/>
                <a:gd name="connsiteX42" fmla="*/ 1598076 w 1938617"/>
                <a:gd name="connsiteY42" fmla="*/ 340540 h 4114690"/>
                <a:gd name="connsiteX43" fmla="*/ 1618565 w 1938617"/>
                <a:gd name="connsiteY43" fmla="*/ 320052 h 4114690"/>
                <a:gd name="connsiteX44" fmla="*/ 1779583 w 1938617"/>
                <a:gd name="connsiteY44" fmla="*/ 3955657 h 4114690"/>
                <a:gd name="connsiteX45" fmla="*/ 1757109 w 1938617"/>
                <a:gd name="connsiteY45" fmla="*/ 3933183 h 4114690"/>
                <a:gd name="connsiteX46" fmla="*/ 1757110 w 1938617"/>
                <a:gd name="connsiteY46" fmla="*/ 181506 h 4114690"/>
                <a:gd name="connsiteX47" fmla="*/ 1779585 w 1938617"/>
                <a:gd name="connsiteY47" fmla="*/ 159032 h 4114690"/>
                <a:gd name="connsiteX48" fmla="*/ 1938616 w 1938617"/>
                <a:gd name="connsiteY48" fmla="*/ 4114690 h 4114690"/>
                <a:gd name="connsiteX49" fmla="*/ 1918127 w 1938617"/>
                <a:gd name="connsiteY49" fmla="*/ 4094201 h 4114690"/>
                <a:gd name="connsiteX50" fmla="*/ 1918127 w 1938617"/>
                <a:gd name="connsiteY50" fmla="*/ 20490 h 4114690"/>
                <a:gd name="connsiteX51" fmla="*/ 1938617 w 1938617"/>
                <a:gd name="connsiteY51" fmla="*/ 0 h 4114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938617" h="4114690">
                  <a:moveTo>
                    <a:pt x="20488" y="2196562"/>
                  </a:moveTo>
                  <a:lnTo>
                    <a:pt x="0" y="2176074"/>
                  </a:lnTo>
                  <a:lnTo>
                    <a:pt x="0" y="1938616"/>
                  </a:lnTo>
                  <a:lnTo>
                    <a:pt x="20489" y="1918128"/>
                  </a:lnTo>
                  <a:close/>
                  <a:moveTo>
                    <a:pt x="179695" y="2355769"/>
                  </a:moveTo>
                  <a:lnTo>
                    <a:pt x="159033" y="2335107"/>
                  </a:lnTo>
                  <a:lnTo>
                    <a:pt x="159033" y="1779584"/>
                  </a:lnTo>
                  <a:lnTo>
                    <a:pt x="179695" y="1758921"/>
                  </a:lnTo>
                  <a:close/>
                  <a:moveTo>
                    <a:pt x="338728" y="2514802"/>
                  </a:moveTo>
                  <a:lnTo>
                    <a:pt x="318240" y="2494313"/>
                  </a:lnTo>
                  <a:lnTo>
                    <a:pt x="318241" y="1620376"/>
                  </a:lnTo>
                  <a:lnTo>
                    <a:pt x="338728" y="1599887"/>
                  </a:lnTo>
                  <a:close/>
                  <a:moveTo>
                    <a:pt x="499748" y="2675822"/>
                  </a:moveTo>
                  <a:lnTo>
                    <a:pt x="477273" y="2653346"/>
                  </a:lnTo>
                  <a:lnTo>
                    <a:pt x="477275" y="1461342"/>
                  </a:lnTo>
                  <a:lnTo>
                    <a:pt x="499748" y="1438868"/>
                  </a:lnTo>
                  <a:close/>
                  <a:moveTo>
                    <a:pt x="658781" y="2834855"/>
                  </a:moveTo>
                  <a:lnTo>
                    <a:pt x="638293" y="2814366"/>
                  </a:lnTo>
                  <a:lnTo>
                    <a:pt x="638293" y="1300324"/>
                  </a:lnTo>
                  <a:lnTo>
                    <a:pt x="658781" y="1279834"/>
                  </a:lnTo>
                  <a:close/>
                  <a:moveTo>
                    <a:pt x="817988" y="2994062"/>
                  </a:moveTo>
                  <a:lnTo>
                    <a:pt x="797326" y="2973399"/>
                  </a:lnTo>
                  <a:lnTo>
                    <a:pt x="797327" y="1141290"/>
                  </a:lnTo>
                  <a:lnTo>
                    <a:pt x="817988" y="1120629"/>
                  </a:lnTo>
                  <a:close/>
                  <a:moveTo>
                    <a:pt x="977021" y="3153094"/>
                  </a:moveTo>
                  <a:lnTo>
                    <a:pt x="956533" y="3132607"/>
                  </a:lnTo>
                  <a:lnTo>
                    <a:pt x="956533" y="982084"/>
                  </a:lnTo>
                  <a:lnTo>
                    <a:pt x="977021" y="961596"/>
                  </a:lnTo>
                  <a:close/>
                  <a:moveTo>
                    <a:pt x="1141292" y="3317365"/>
                  </a:moveTo>
                  <a:lnTo>
                    <a:pt x="1115567" y="3291641"/>
                  </a:lnTo>
                  <a:lnTo>
                    <a:pt x="1115567" y="823050"/>
                  </a:lnTo>
                  <a:lnTo>
                    <a:pt x="1141292" y="797325"/>
                  </a:lnTo>
                  <a:close/>
                  <a:moveTo>
                    <a:pt x="1300325" y="3476398"/>
                  </a:moveTo>
                  <a:lnTo>
                    <a:pt x="1279836" y="3455910"/>
                  </a:lnTo>
                  <a:lnTo>
                    <a:pt x="1279837" y="658780"/>
                  </a:lnTo>
                  <a:lnTo>
                    <a:pt x="1300325" y="638291"/>
                  </a:lnTo>
                  <a:close/>
                  <a:moveTo>
                    <a:pt x="1459531" y="3635605"/>
                  </a:moveTo>
                  <a:lnTo>
                    <a:pt x="1438870" y="3614944"/>
                  </a:lnTo>
                  <a:lnTo>
                    <a:pt x="1438870" y="499746"/>
                  </a:lnTo>
                  <a:lnTo>
                    <a:pt x="1459532" y="479085"/>
                  </a:lnTo>
                  <a:close/>
                  <a:moveTo>
                    <a:pt x="1618564" y="3794638"/>
                  </a:moveTo>
                  <a:lnTo>
                    <a:pt x="1598075" y="3774149"/>
                  </a:lnTo>
                  <a:lnTo>
                    <a:pt x="1598076" y="340540"/>
                  </a:lnTo>
                  <a:lnTo>
                    <a:pt x="1618565" y="320052"/>
                  </a:lnTo>
                  <a:close/>
                  <a:moveTo>
                    <a:pt x="1779583" y="3955657"/>
                  </a:moveTo>
                  <a:lnTo>
                    <a:pt x="1757109" y="3933183"/>
                  </a:lnTo>
                  <a:lnTo>
                    <a:pt x="1757110" y="181506"/>
                  </a:lnTo>
                  <a:lnTo>
                    <a:pt x="1779585" y="159032"/>
                  </a:lnTo>
                  <a:close/>
                  <a:moveTo>
                    <a:pt x="1938616" y="4114690"/>
                  </a:moveTo>
                  <a:lnTo>
                    <a:pt x="1918127" y="4094201"/>
                  </a:lnTo>
                  <a:lnTo>
                    <a:pt x="1918127" y="20490"/>
                  </a:lnTo>
                  <a:lnTo>
                    <a:pt x="19386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66D6D20-6115-F5A9-E9C9-E800E09F2E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0077" y="6481203"/>
            <a:ext cx="661675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bg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solidFill>
                  <a:schemeClr val="bg1"/>
                </a:solidFill>
                <a:latin typeface="Aptos Light" panose="020B0004020202020204" pitchFamily="34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D93FAEA5-08C1-52D4-E7A3-1D85095706F3}"/>
              </a:ext>
            </a:extLst>
          </p:cNvPr>
          <p:cNvSpPr txBox="1">
            <a:spLocks/>
          </p:cNvSpPr>
          <p:nvPr userDrawn="1"/>
        </p:nvSpPr>
        <p:spPr>
          <a:xfrm>
            <a:off x="457200" y="6469661"/>
            <a:ext cx="3638817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–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22165244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L Center/R Statement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468DD-CBC8-479E-B32F-24D9EBCE8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3178098"/>
            <a:ext cx="4245428" cy="501804"/>
          </a:xfrm>
        </p:spPr>
        <p:txBody>
          <a:bodyPr lIns="0"/>
          <a:lstStyle>
            <a:lvl1pPr>
              <a:defRPr b="0"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E68D35D-6996-21C1-5AB5-F757108A5D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26855" y="965741"/>
            <a:ext cx="4245428" cy="324215"/>
          </a:xfrm>
        </p:spPr>
        <p:txBody>
          <a:bodyPr lIns="182880" tIns="0" rIns="182880" bIns="0">
            <a:noAutofit/>
          </a:bodyPr>
          <a:lstStyle>
            <a:lvl1pPr marL="0" indent="0">
              <a:buNone/>
              <a:defRPr sz="20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1C34663-41C7-05F4-3EB8-A29FB38C62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26855" y="1373954"/>
            <a:ext cx="4245428" cy="324215"/>
          </a:xfrm>
        </p:spPr>
        <p:txBody>
          <a:bodyPr lIns="182880" tIns="0" rIns="182880" bIns="0">
            <a:noAutofit/>
          </a:bodyPr>
          <a:lstStyle>
            <a:lvl1pPr marL="0" indent="0">
              <a:buNone/>
              <a:defRPr sz="1600" b="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6381569-84BE-202E-4A8C-722F3A327E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26855" y="2766430"/>
            <a:ext cx="4245428" cy="324215"/>
          </a:xfrm>
        </p:spPr>
        <p:txBody>
          <a:bodyPr lIns="182880" tIns="0" rIns="182880" bIns="0">
            <a:noAutofit/>
          </a:bodyPr>
          <a:lstStyle>
            <a:lvl1pPr marL="0" indent="0">
              <a:buNone/>
              <a:defRPr sz="20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531A1E57-F7D0-FBE1-58DD-6AAE29F9AD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26855" y="3174643"/>
            <a:ext cx="4245428" cy="324215"/>
          </a:xfrm>
        </p:spPr>
        <p:txBody>
          <a:bodyPr lIns="182880" tIns="0" rIns="182880" bIns="0">
            <a:noAutofit/>
          </a:bodyPr>
          <a:lstStyle>
            <a:lvl1pPr marL="0" indent="0">
              <a:buNone/>
              <a:defRPr sz="1600" b="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7480D563-C060-709F-F14E-3DAAD72F73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26855" y="4398518"/>
            <a:ext cx="4245428" cy="324215"/>
          </a:xfrm>
        </p:spPr>
        <p:txBody>
          <a:bodyPr lIns="182880" tIns="0" rIns="182880" bIns="0">
            <a:noAutofit/>
          </a:bodyPr>
          <a:lstStyle>
            <a:lvl1pPr marL="0" indent="0">
              <a:buNone/>
              <a:defRPr sz="20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D165970C-5112-1602-5F66-69AF6BD0C44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26855" y="4806731"/>
            <a:ext cx="4245428" cy="324215"/>
          </a:xfrm>
        </p:spPr>
        <p:txBody>
          <a:bodyPr lIns="182880" tIns="0" rIns="182880" bIns="0">
            <a:noAutofit/>
          </a:bodyPr>
          <a:lstStyle>
            <a:lvl1pPr marL="0" indent="0">
              <a:buNone/>
              <a:defRPr sz="1600" b="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824F985-FF27-F123-047C-AA2FE81A83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33FA4C6-5D45-EFAE-4008-E01EAF0D2EC6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A2F0C93-83A3-5130-EDE2-A3CD5C21DDDF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11097863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L Center/R Box Bullet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>
            <a:extLst>
              <a:ext uri="{FF2B5EF4-FFF2-40B4-BE49-F238E27FC236}">
                <a16:creationId xmlns:a16="http://schemas.microsoft.com/office/drawing/2014/main" id="{B5314A90-0F6B-1600-23BB-A728F8BC4BCF}"/>
              </a:ext>
            </a:extLst>
          </p:cNvPr>
          <p:cNvSpPr/>
          <p:nvPr userDrawn="1"/>
        </p:nvSpPr>
        <p:spPr>
          <a:xfrm rot="8100000">
            <a:off x="9604213" y="-1965044"/>
            <a:ext cx="2991666" cy="6080179"/>
          </a:xfrm>
          <a:custGeom>
            <a:avLst/>
            <a:gdLst>
              <a:gd name="connsiteX0" fmla="*/ 19116 w 2991666"/>
              <a:gd name="connsiteY0" fmla="*/ 3107629 h 6080179"/>
              <a:gd name="connsiteX1" fmla="*/ 0 w 2991666"/>
              <a:gd name="connsiteY1" fmla="*/ 3088513 h 6080179"/>
              <a:gd name="connsiteX2" fmla="*/ 0 w 2991666"/>
              <a:gd name="connsiteY2" fmla="*/ 2991666 h 6080179"/>
              <a:gd name="connsiteX3" fmla="*/ 19116 w 2991666"/>
              <a:gd name="connsiteY3" fmla="*/ 2972550 h 6080179"/>
              <a:gd name="connsiteX4" fmla="*/ 169347 w 2991666"/>
              <a:gd name="connsiteY4" fmla="*/ 3257860 h 6080179"/>
              <a:gd name="connsiteX5" fmla="*/ 148379 w 2991666"/>
              <a:gd name="connsiteY5" fmla="*/ 3236892 h 6080179"/>
              <a:gd name="connsiteX6" fmla="*/ 148379 w 2991666"/>
              <a:gd name="connsiteY6" fmla="*/ 2843287 h 6080179"/>
              <a:gd name="connsiteX7" fmla="*/ 169347 w 2991666"/>
              <a:gd name="connsiteY7" fmla="*/ 2822319 h 6080179"/>
              <a:gd name="connsiteX8" fmla="*/ 317725 w 2991666"/>
              <a:gd name="connsiteY8" fmla="*/ 3406238 h 6080179"/>
              <a:gd name="connsiteX9" fmla="*/ 298609 w 2991666"/>
              <a:gd name="connsiteY9" fmla="*/ 3387122 h 6080179"/>
              <a:gd name="connsiteX10" fmla="*/ 298609 w 2991666"/>
              <a:gd name="connsiteY10" fmla="*/ 2693057 h 6080179"/>
              <a:gd name="connsiteX11" fmla="*/ 317725 w 2991666"/>
              <a:gd name="connsiteY11" fmla="*/ 2673941 h 6080179"/>
              <a:gd name="connsiteX12" fmla="*/ 466265 w 2991666"/>
              <a:gd name="connsiteY12" fmla="*/ 3554778 h 6080179"/>
              <a:gd name="connsiteX13" fmla="*/ 446988 w 2991666"/>
              <a:gd name="connsiteY13" fmla="*/ 3535501 h 6080179"/>
              <a:gd name="connsiteX14" fmla="*/ 446988 w 2991666"/>
              <a:gd name="connsiteY14" fmla="*/ 2544678 h 6080179"/>
              <a:gd name="connsiteX15" fmla="*/ 466265 w 2991666"/>
              <a:gd name="connsiteY15" fmla="*/ 2525401 h 6080179"/>
              <a:gd name="connsiteX16" fmla="*/ 614643 w 2991666"/>
              <a:gd name="connsiteY16" fmla="*/ 3703156 h 6080179"/>
              <a:gd name="connsiteX17" fmla="*/ 595527 w 2991666"/>
              <a:gd name="connsiteY17" fmla="*/ 3684040 h 6080179"/>
              <a:gd name="connsiteX18" fmla="*/ 595527 w 2991666"/>
              <a:gd name="connsiteY18" fmla="*/ 2396139 h 6080179"/>
              <a:gd name="connsiteX19" fmla="*/ 614643 w 2991666"/>
              <a:gd name="connsiteY19" fmla="*/ 2377023 h 6080179"/>
              <a:gd name="connsiteX20" fmla="*/ 762857 w 2991666"/>
              <a:gd name="connsiteY20" fmla="*/ 3851370 h 6080179"/>
              <a:gd name="connsiteX21" fmla="*/ 743907 w 2991666"/>
              <a:gd name="connsiteY21" fmla="*/ 3832420 h 6080179"/>
              <a:gd name="connsiteX22" fmla="*/ 743906 w 2991666"/>
              <a:gd name="connsiteY22" fmla="*/ 2247760 h 6080179"/>
              <a:gd name="connsiteX23" fmla="*/ 762857 w 2991666"/>
              <a:gd name="connsiteY23" fmla="*/ 2228809 h 6080179"/>
              <a:gd name="connsiteX24" fmla="*/ 911236 w 2991666"/>
              <a:gd name="connsiteY24" fmla="*/ 3999749 h 6080179"/>
              <a:gd name="connsiteX25" fmla="*/ 892121 w 2991666"/>
              <a:gd name="connsiteY25" fmla="*/ 3980634 h 6080179"/>
              <a:gd name="connsiteX26" fmla="*/ 892121 w 2991666"/>
              <a:gd name="connsiteY26" fmla="*/ 2099545 h 6080179"/>
              <a:gd name="connsiteX27" fmla="*/ 911236 w 2991666"/>
              <a:gd name="connsiteY27" fmla="*/ 2080430 h 6080179"/>
              <a:gd name="connsiteX28" fmla="*/ 1059776 w 2991666"/>
              <a:gd name="connsiteY28" fmla="*/ 4148289 h 6080179"/>
              <a:gd name="connsiteX29" fmla="*/ 1040499 w 2991666"/>
              <a:gd name="connsiteY29" fmla="*/ 4129012 h 6080179"/>
              <a:gd name="connsiteX30" fmla="*/ 1040498 w 2991666"/>
              <a:gd name="connsiteY30" fmla="*/ 1951168 h 6080179"/>
              <a:gd name="connsiteX31" fmla="*/ 1059776 w 2991666"/>
              <a:gd name="connsiteY31" fmla="*/ 1931890 h 6080179"/>
              <a:gd name="connsiteX32" fmla="*/ 1208155 w 2991666"/>
              <a:gd name="connsiteY32" fmla="*/ 4296668 h 6080179"/>
              <a:gd name="connsiteX33" fmla="*/ 1189038 w 2991666"/>
              <a:gd name="connsiteY33" fmla="*/ 4277551 h 6080179"/>
              <a:gd name="connsiteX34" fmla="*/ 1189038 w 2991666"/>
              <a:gd name="connsiteY34" fmla="*/ 1802628 h 6080179"/>
              <a:gd name="connsiteX35" fmla="*/ 1208155 w 2991666"/>
              <a:gd name="connsiteY35" fmla="*/ 1783511 h 6080179"/>
              <a:gd name="connsiteX36" fmla="*/ 1358385 w 2991666"/>
              <a:gd name="connsiteY36" fmla="*/ 4446898 h 6080179"/>
              <a:gd name="connsiteX37" fmla="*/ 1337416 w 2991666"/>
              <a:gd name="connsiteY37" fmla="*/ 4425929 h 6080179"/>
              <a:gd name="connsiteX38" fmla="*/ 1337416 w 2991666"/>
              <a:gd name="connsiteY38" fmla="*/ 1654250 h 6080179"/>
              <a:gd name="connsiteX39" fmla="*/ 1358384 w 2991666"/>
              <a:gd name="connsiteY39" fmla="*/ 1633282 h 6080179"/>
              <a:gd name="connsiteX40" fmla="*/ 1506764 w 2991666"/>
              <a:gd name="connsiteY40" fmla="*/ 4595277 h 6080179"/>
              <a:gd name="connsiteX41" fmla="*/ 1487648 w 2991666"/>
              <a:gd name="connsiteY41" fmla="*/ 4576161 h 6080179"/>
              <a:gd name="connsiteX42" fmla="*/ 1487648 w 2991666"/>
              <a:gd name="connsiteY42" fmla="*/ 1504018 h 6080179"/>
              <a:gd name="connsiteX43" fmla="*/ 1506764 w 2991666"/>
              <a:gd name="connsiteY43" fmla="*/ 1484902 h 6080179"/>
              <a:gd name="connsiteX44" fmla="*/ 1662284 w 2991666"/>
              <a:gd name="connsiteY44" fmla="*/ 4750797 h 6080179"/>
              <a:gd name="connsiteX45" fmla="*/ 1636027 w 2991666"/>
              <a:gd name="connsiteY45" fmla="*/ 4724540 h 6080179"/>
              <a:gd name="connsiteX46" fmla="*/ 1636027 w 2991666"/>
              <a:gd name="connsiteY46" fmla="*/ 1355639 h 6080179"/>
              <a:gd name="connsiteX47" fmla="*/ 1662284 w 2991666"/>
              <a:gd name="connsiteY47" fmla="*/ 1329382 h 6080179"/>
              <a:gd name="connsiteX48" fmla="*/ 1802171 w 2991666"/>
              <a:gd name="connsiteY48" fmla="*/ 4890684 h 6080179"/>
              <a:gd name="connsiteX49" fmla="*/ 1783512 w 2991666"/>
              <a:gd name="connsiteY49" fmla="*/ 4872025 h 6080179"/>
              <a:gd name="connsiteX50" fmla="*/ 1783512 w 2991666"/>
              <a:gd name="connsiteY50" fmla="*/ 1208154 h 6080179"/>
              <a:gd name="connsiteX51" fmla="*/ 1802171 w 2991666"/>
              <a:gd name="connsiteY51" fmla="*/ 1189495 h 6080179"/>
              <a:gd name="connsiteX52" fmla="*/ 1948051 w 2991666"/>
              <a:gd name="connsiteY52" fmla="*/ 5036564 h 6080179"/>
              <a:gd name="connsiteX53" fmla="*/ 1924050 w 2991666"/>
              <a:gd name="connsiteY53" fmla="*/ 5012563 h 6080179"/>
              <a:gd name="connsiteX54" fmla="*/ 1924050 w 2991666"/>
              <a:gd name="connsiteY54" fmla="*/ 1067616 h 6080179"/>
              <a:gd name="connsiteX55" fmla="*/ 1948051 w 2991666"/>
              <a:gd name="connsiteY55" fmla="*/ 1043615 h 6080179"/>
              <a:gd name="connsiteX56" fmla="*/ 2077315 w 2991666"/>
              <a:gd name="connsiteY56" fmla="*/ 5165828 h 6080179"/>
              <a:gd name="connsiteX57" fmla="*/ 2077313 w 2991666"/>
              <a:gd name="connsiteY57" fmla="*/ 914353 h 6080179"/>
              <a:gd name="connsiteX58" fmla="*/ 2096429 w 2991666"/>
              <a:gd name="connsiteY58" fmla="*/ 895237 h 6080179"/>
              <a:gd name="connsiteX59" fmla="*/ 2096429 w 2991666"/>
              <a:gd name="connsiteY59" fmla="*/ 5184941 h 6080179"/>
              <a:gd name="connsiteX60" fmla="*/ 2244970 w 2991666"/>
              <a:gd name="connsiteY60" fmla="*/ 5333483 h 6080179"/>
              <a:gd name="connsiteX61" fmla="*/ 2225692 w 2991666"/>
              <a:gd name="connsiteY61" fmla="*/ 5314204 h 6080179"/>
              <a:gd name="connsiteX62" fmla="*/ 2225692 w 2991666"/>
              <a:gd name="connsiteY62" fmla="*/ 765974 h 6080179"/>
              <a:gd name="connsiteX63" fmla="*/ 2244970 w 2991666"/>
              <a:gd name="connsiteY63" fmla="*/ 746696 h 6080179"/>
              <a:gd name="connsiteX64" fmla="*/ 2393348 w 2991666"/>
              <a:gd name="connsiteY64" fmla="*/ 5481861 h 6080179"/>
              <a:gd name="connsiteX65" fmla="*/ 2374232 w 2991666"/>
              <a:gd name="connsiteY65" fmla="*/ 5462745 h 6080179"/>
              <a:gd name="connsiteX66" fmla="*/ 2374232 w 2991666"/>
              <a:gd name="connsiteY66" fmla="*/ 617434 h 6080179"/>
              <a:gd name="connsiteX67" fmla="*/ 2393348 w 2991666"/>
              <a:gd name="connsiteY67" fmla="*/ 598318 h 6080179"/>
              <a:gd name="connsiteX68" fmla="*/ 2543579 w 2991666"/>
              <a:gd name="connsiteY68" fmla="*/ 5632092 h 6080179"/>
              <a:gd name="connsiteX69" fmla="*/ 2522611 w 2991666"/>
              <a:gd name="connsiteY69" fmla="*/ 5611124 h 6080179"/>
              <a:gd name="connsiteX70" fmla="*/ 2522610 w 2991666"/>
              <a:gd name="connsiteY70" fmla="*/ 469056 h 6080179"/>
              <a:gd name="connsiteX71" fmla="*/ 2543580 w 2991666"/>
              <a:gd name="connsiteY71" fmla="*/ 448086 h 6080179"/>
              <a:gd name="connsiteX72" fmla="*/ 2691958 w 2991666"/>
              <a:gd name="connsiteY72" fmla="*/ 5780471 h 6080179"/>
              <a:gd name="connsiteX73" fmla="*/ 2672842 w 2991666"/>
              <a:gd name="connsiteY73" fmla="*/ 5761355 h 6080179"/>
              <a:gd name="connsiteX74" fmla="*/ 2672842 w 2991666"/>
              <a:gd name="connsiteY74" fmla="*/ 318824 h 6080179"/>
              <a:gd name="connsiteX75" fmla="*/ 2691957 w 2991666"/>
              <a:gd name="connsiteY75" fmla="*/ 299709 h 6080179"/>
              <a:gd name="connsiteX76" fmla="*/ 2840497 w 2991666"/>
              <a:gd name="connsiteY76" fmla="*/ 5929010 h 6080179"/>
              <a:gd name="connsiteX77" fmla="*/ 2821220 w 2991666"/>
              <a:gd name="connsiteY77" fmla="*/ 5909733 h 6080179"/>
              <a:gd name="connsiteX78" fmla="*/ 2821220 w 2991666"/>
              <a:gd name="connsiteY78" fmla="*/ 170446 h 6080179"/>
              <a:gd name="connsiteX79" fmla="*/ 2840497 w 2991666"/>
              <a:gd name="connsiteY79" fmla="*/ 151169 h 6080179"/>
              <a:gd name="connsiteX80" fmla="*/ 2991666 w 2991666"/>
              <a:gd name="connsiteY80" fmla="*/ 6080179 h 6080179"/>
              <a:gd name="connsiteX81" fmla="*/ 2969760 w 2991666"/>
              <a:gd name="connsiteY81" fmla="*/ 6058273 h 6080179"/>
              <a:gd name="connsiteX82" fmla="*/ 2969760 w 2991666"/>
              <a:gd name="connsiteY82" fmla="*/ 21906 h 6080179"/>
              <a:gd name="connsiteX83" fmla="*/ 2991666 w 2991666"/>
              <a:gd name="connsiteY83" fmla="*/ 0 h 6080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2991666" h="6080179">
                <a:moveTo>
                  <a:pt x="19116" y="3107629"/>
                </a:moveTo>
                <a:lnTo>
                  <a:pt x="0" y="3088513"/>
                </a:lnTo>
                <a:lnTo>
                  <a:pt x="0" y="2991666"/>
                </a:lnTo>
                <a:lnTo>
                  <a:pt x="19116" y="2972550"/>
                </a:lnTo>
                <a:close/>
                <a:moveTo>
                  <a:pt x="169347" y="3257860"/>
                </a:moveTo>
                <a:lnTo>
                  <a:pt x="148379" y="3236892"/>
                </a:lnTo>
                <a:lnTo>
                  <a:pt x="148379" y="2843287"/>
                </a:lnTo>
                <a:lnTo>
                  <a:pt x="169347" y="2822319"/>
                </a:lnTo>
                <a:close/>
                <a:moveTo>
                  <a:pt x="317725" y="3406238"/>
                </a:moveTo>
                <a:lnTo>
                  <a:pt x="298609" y="3387122"/>
                </a:lnTo>
                <a:lnTo>
                  <a:pt x="298609" y="2693057"/>
                </a:lnTo>
                <a:lnTo>
                  <a:pt x="317725" y="2673941"/>
                </a:lnTo>
                <a:close/>
                <a:moveTo>
                  <a:pt x="466265" y="3554778"/>
                </a:moveTo>
                <a:lnTo>
                  <a:pt x="446988" y="3535501"/>
                </a:lnTo>
                <a:lnTo>
                  <a:pt x="446988" y="2544678"/>
                </a:lnTo>
                <a:lnTo>
                  <a:pt x="466265" y="2525401"/>
                </a:lnTo>
                <a:close/>
                <a:moveTo>
                  <a:pt x="614643" y="3703156"/>
                </a:moveTo>
                <a:lnTo>
                  <a:pt x="595527" y="3684040"/>
                </a:lnTo>
                <a:lnTo>
                  <a:pt x="595527" y="2396139"/>
                </a:lnTo>
                <a:lnTo>
                  <a:pt x="614643" y="2377023"/>
                </a:lnTo>
                <a:close/>
                <a:moveTo>
                  <a:pt x="762857" y="3851370"/>
                </a:moveTo>
                <a:lnTo>
                  <a:pt x="743907" y="3832420"/>
                </a:lnTo>
                <a:lnTo>
                  <a:pt x="743906" y="2247760"/>
                </a:lnTo>
                <a:lnTo>
                  <a:pt x="762857" y="2228809"/>
                </a:lnTo>
                <a:close/>
                <a:moveTo>
                  <a:pt x="911236" y="3999749"/>
                </a:moveTo>
                <a:lnTo>
                  <a:pt x="892121" y="3980634"/>
                </a:lnTo>
                <a:lnTo>
                  <a:pt x="892121" y="2099545"/>
                </a:lnTo>
                <a:lnTo>
                  <a:pt x="911236" y="2080430"/>
                </a:lnTo>
                <a:close/>
                <a:moveTo>
                  <a:pt x="1059776" y="4148289"/>
                </a:moveTo>
                <a:lnTo>
                  <a:pt x="1040499" y="4129012"/>
                </a:lnTo>
                <a:lnTo>
                  <a:pt x="1040498" y="1951168"/>
                </a:lnTo>
                <a:lnTo>
                  <a:pt x="1059776" y="1931890"/>
                </a:lnTo>
                <a:close/>
                <a:moveTo>
                  <a:pt x="1208155" y="4296668"/>
                </a:moveTo>
                <a:lnTo>
                  <a:pt x="1189038" y="4277551"/>
                </a:lnTo>
                <a:lnTo>
                  <a:pt x="1189038" y="1802628"/>
                </a:lnTo>
                <a:lnTo>
                  <a:pt x="1208155" y="1783511"/>
                </a:lnTo>
                <a:close/>
                <a:moveTo>
                  <a:pt x="1358385" y="4446898"/>
                </a:moveTo>
                <a:lnTo>
                  <a:pt x="1337416" y="4425929"/>
                </a:lnTo>
                <a:lnTo>
                  <a:pt x="1337416" y="1654250"/>
                </a:lnTo>
                <a:lnTo>
                  <a:pt x="1358384" y="1633282"/>
                </a:lnTo>
                <a:close/>
                <a:moveTo>
                  <a:pt x="1506764" y="4595277"/>
                </a:moveTo>
                <a:lnTo>
                  <a:pt x="1487648" y="4576161"/>
                </a:lnTo>
                <a:lnTo>
                  <a:pt x="1487648" y="1504018"/>
                </a:lnTo>
                <a:lnTo>
                  <a:pt x="1506764" y="1484902"/>
                </a:lnTo>
                <a:close/>
                <a:moveTo>
                  <a:pt x="1662284" y="4750797"/>
                </a:moveTo>
                <a:lnTo>
                  <a:pt x="1636027" y="4724540"/>
                </a:lnTo>
                <a:lnTo>
                  <a:pt x="1636027" y="1355639"/>
                </a:lnTo>
                <a:lnTo>
                  <a:pt x="1662284" y="1329382"/>
                </a:lnTo>
                <a:close/>
                <a:moveTo>
                  <a:pt x="1802171" y="4890684"/>
                </a:moveTo>
                <a:lnTo>
                  <a:pt x="1783512" y="4872025"/>
                </a:lnTo>
                <a:lnTo>
                  <a:pt x="1783512" y="1208154"/>
                </a:lnTo>
                <a:lnTo>
                  <a:pt x="1802171" y="1189495"/>
                </a:lnTo>
                <a:close/>
                <a:moveTo>
                  <a:pt x="1948051" y="5036564"/>
                </a:moveTo>
                <a:lnTo>
                  <a:pt x="1924050" y="5012563"/>
                </a:lnTo>
                <a:lnTo>
                  <a:pt x="1924050" y="1067616"/>
                </a:lnTo>
                <a:lnTo>
                  <a:pt x="1948051" y="1043615"/>
                </a:lnTo>
                <a:close/>
                <a:moveTo>
                  <a:pt x="2077315" y="5165828"/>
                </a:moveTo>
                <a:lnTo>
                  <a:pt x="2077313" y="914353"/>
                </a:lnTo>
                <a:lnTo>
                  <a:pt x="2096429" y="895237"/>
                </a:lnTo>
                <a:lnTo>
                  <a:pt x="2096429" y="5184941"/>
                </a:lnTo>
                <a:close/>
                <a:moveTo>
                  <a:pt x="2244970" y="5333483"/>
                </a:moveTo>
                <a:lnTo>
                  <a:pt x="2225692" y="5314204"/>
                </a:lnTo>
                <a:lnTo>
                  <a:pt x="2225692" y="765974"/>
                </a:lnTo>
                <a:lnTo>
                  <a:pt x="2244970" y="746696"/>
                </a:lnTo>
                <a:close/>
                <a:moveTo>
                  <a:pt x="2393348" y="5481861"/>
                </a:moveTo>
                <a:lnTo>
                  <a:pt x="2374232" y="5462745"/>
                </a:lnTo>
                <a:lnTo>
                  <a:pt x="2374232" y="617434"/>
                </a:lnTo>
                <a:lnTo>
                  <a:pt x="2393348" y="598318"/>
                </a:lnTo>
                <a:close/>
                <a:moveTo>
                  <a:pt x="2543579" y="5632092"/>
                </a:moveTo>
                <a:lnTo>
                  <a:pt x="2522611" y="5611124"/>
                </a:lnTo>
                <a:lnTo>
                  <a:pt x="2522610" y="469056"/>
                </a:lnTo>
                <a:lnTo>
                  <a:pt x="2543580" y="448086"/>
                </a:lnTo>
                <a:close/>
                <a:moveTo>
                  <a:pt x="2691958" y="5780471"/>
                </a:moveTo>
                <a:lnTo>
                  <a:pt x="2672842" y="5761355"/>
                </a:lnTo>
                <a:lnTo>
                  <a:pt x="2672842" y="318824"/>
                </a:lnTo>
                <a:lnTo>
                  <a:pt x="2691957" y="299709"/>
                </a:lnTo>
                <a:close/>
                <a:moveTo>
                  <a:pt x="2840497" y="5929010"/>
                </a:moveTo>
                <a:lnTo>
                  <a:pt x="2821220" y="5909733"/>
                </a:lnTo>
                <a:lnTo>
                  <a:pt x="2821220" y="170446"/>
                </a:lnTo>
                <a:lnTo>
                  <a:pt x="2840497" y="151169"/>
                </a:lnTo>
                <a:close/>
                <a:moveTo>
                  <a:pt x="2991666" y="6080179"/>
                </a:moveTo>
                <a:lnTo>
                  <a:pt x="2969760" y="6058273"/>
                </a:lnTo>
                <a:lnTo>
                  <a:pt x="2969760" y="21906"/>
                </a:lnTo>
                <a:lnTo>
                  <a:pt x="299166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7262690-DFA4-3ED4-0E59-6FF3A0B3DE6D}"/>
              </a:ext>
            </a:extLst>
          </p:cNvPr>
          <p:cNvSpPr>
            <a:spLocks noGrp="1" noChangeAspect="1"/>
          </p:cNvSpPr>
          <p:nvPr>
            <p:ph sz="quarter" idx="17" hasCustomPrompt="1"/>
          </p:nvPr>
        </p:nvSpPr>
        <p:spPr>
          <a:xfrm>
            <a:off x="5850303" y="389225"/>
            <a:ext cx="5962688" cy="5943600"/>
          </a:xfrm>
          <a:custGeom>
            <a:avLst/>
            <a:gdLst>
              <a:gd name="connsiteX0" fmla="*/ 0 w 5635064"/>
              <a:gd name="connsiteY0" fmla="*/ 0 h 5617025"/>
              <a:gd name="connsiteX1" fmla="*/ 4684593 w 5635064"/>
              <a:gd name="connsiteY1" fmla="*/ 0 h 5617025"/>
              <a:gd name="connsiteX2" fmla="*/ 5635064 w 5635064"/>
              <a:gd name="connsiteY2" fmla="*/ 950471 h 5617025"/>
              <a:gd name="connsiteX3" fmla="*/ 5635064 w 5635064"/>
              <a:gd name="connsiteY3" fmla="*/ 5617025 h 5617025"/>
              <a:gd name="connsiteX4" fmla="*/ 0 w 5635064"/>
              <a:gd name="connsiteY4" fmla="*/ 5617025 h 5617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5064" h="5617025">
                <a:moveTo>
                  <a:pt x="0" y="0"/>
                </a:moveTo>
                <a:lnTo>
                  <a:pt x="4684593" y="0"/>
                </a:lnTo>
                <a:lnTo>
                  <a:pt x="5635064" y="950471"/>
                </a:lnTo>
                <a:lnTo>
                  <a:pt x="5635064" y="5617025"/>
                </a:lnTo>
                <a:lnTo>
                  <a:pt x="0" y="561702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274320" tIns="731520" rIns="274320" bIns="182880">
            <a:noAutofit/>
          </a:bodyPr>
          <a:lstStyle>
            <a:lvl2pPr>
              <a:defRPr/>
            </a:lvl2pPr>
          </a:lstStyle>
          <a:p>
            <a:pPr lvl="0"/>
            <a:r>
              <a:rPr lang="en-US"/>
              <a:t>Click to add bullet point</a:t>
            </a:r>
          </a:p>
          <a:p>
            <a:pPr lvl="1"/>
            <a:r>
              <a:rPr lang="en-US"/>
              <a:t>Add sub bullet point – use Indent More command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9106BB59-3F6C-0037-8731-FD2E5096FA1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27133" y="649858"/>
            <a:ext cx="4245428" cy="324215"/>
          </a:xfrm>
        </p:spPr>
        <p:txBody>
          <a:bodyPr lIns="0" tIns="0" rIns="182880" bIns="0">
            <a:noAutofit/>
          </a:bodyPr>
          <a:lstStyle>
            <a:lvl1pPr marL="0" indent="0">
              <a:buNone/>
              <a:defRPr sz="20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A7A6073-FAAA-5DE2-79A4-B0D2867C7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3178098"/>
            <a:ext cx="3608961" cy="501804"/>
          </a:xfrm>
        </p:spPr>
        <p:txBody>
          <a:bodyPr lIns="0"/>
          <a:lstStyle>
            <a:lvl1pPr>
              <a:defRPr b="0"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DBD78878-66C5-F3EB-A58C-A8BD0B5D1AE3}"/>
              </a:ext>
            </a:extLst>
          </p:cNvPr>
          <p:cNvSpPr txBox="1">
            <a:spLocks/>
          </p:cNvSpPr>
          <p:nvPr userDrawn="1"/>
        </p:nvSpPr>
        <p:spPr>
          <a:xfrm>
            <a:off x="457200" y="6469661"/>
            <a:ext cx="3638817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– Not For Use With The Public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2D27228-4207-2B92-D721-FFB338DA80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54D0C5A-AA58-FE12-175E-F33E2CAEA496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</p:spTree>
    <p:extLst>
      <p:ext uri="{BB962C8B-B14F-4D97-AF65-F5344CB8AC3E}">
        <p14:creationId xmlns:p14="http://schemas.microsoft.com/office/powerpoint/2010/main" val="40054963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 Bullets Blue/R Ph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386205-9811-D88B-1C22-71F3A698D26E}"/>
              </a:ext>
            </a:extLst>
          </p:cNvPr>
          <p:cNvSpPr/>
          <p:nvPr userDrawn="1"/>
        </p:nvSpPr>
        <p:spPr>
          <a:xfrm>
            <a:off x="0" y="-2"/>
            <a:ext cx="6665496" cy="6858001"/>
          </a:xfrm>
          <a:prstGeom prst="rect">
            <a:avLst/>
          </a:prstGeom>
          <a:gradFill>
            <a:gsLst>
              <a:gs pos="14000">
                <a:schemeClr val="accent3"/>
              </a:gs>
              <a:gs pos="26000">
                <a:schemeClr val="accent3"/>
              </a:gs>
              <a:gs pos="78000">
                <a:schemeClr val="accent4"/>
              </a:gs>
              <a:gs pos="100000">
                <a:schemeClr val="accent5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B468DD-CBC8-479E-B32F-24D9EBCE8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3898"/>
            <a:ext cx="4581726" cy="871136"/>
          </a:xfrm>
        </p:spPr>
        <p:txBody>
          <a:bodyPr rIns="274320"/>
          <a:lstStyle>
            <a:lvl1pPr>
              <a:defRPr b="0" i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01924A5-1907-C485-A6EF-637F4AB515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57200" y="1864890"/>
            <a:ext cx="4457051" cy="2218492"/>
          </a:xfrm>
          <a:noFill/>
        </p:spPr>
        <p:txBody>
          <a:bodyPr lIns="0" tIns="457200" rIns="0" bIns="0"/>
          <a:lstStyle>
            <a:lvl1pPr>
              <a:buClr>
                <a:srgbClr val="FFFFFF"/>
              </a:buCl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DE75B9DD-7BCE-06E9-550F-2012F042E91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57200" y="1864889"/>
            <a:ext cx="4457051" cy="324215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000" b="1">
                <a:solidFill>
                  <a:srgbClr val="FFFFFF"/>
                </a:solidFill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534BAF96-9781-11BB-1E36-6674FCEC3F58}"/>
              </a:ext>
            </a:extLst>
          </p:cNvPr>
          <p:cNvSpPr/>
          <p:nvPr userDrawn="1"/>
        </p:nvSpPr>
        <p:spPr>
          <a:xfrm rot="2700000">
            <a:off x="5296257" y="-1686863"/>
            <a:ext cx="2543918" cy="5399442"/>
          </a:xfrm>
          <a:custGeom>
            <a:avLst/>
            <a:gdLst>
              <a:gd name="connsiteX0" fmla="*/ 20488 w 1938617"/>
              <a:gd name="connsiteY0" fmla="*/ 2196562 h 4114690"/>
              <a:gd name="connsiteX1" fmla="*/ 0 w 1938617"/>
              <a:gd name="connsiteY1" fmla="*/ 2176074 h 4114690"/>
              <a:gd name="connsiteX2" fmla="*/ 0 w 1938617"/>
              <a:gd name="connsiteY2" fmla="*/ 1938616 h 4114690"/>
              <a:gd name="connsiteX3" fmla="*/ 20489 w 1938617"/>
              <a:gd name="connsiteY3" fmla="*/ 1918128 h 4114690"/>
              <a:gd name="connsiteX4" fmla="*/ 179695 w 1938617"/>
              <a:gd name="connsiteY4" fmla="*/ 2355769 h 4114690"/>
              <a:gd name="connsiteX5" fmla="*/ 159033 w 1938617"/>
              <a:gd name="connsiteY5" fmla="*/ 2335107 h 4114690"/>
              <a:gd name="connsiteX6" fmla="*/ 159033 w 1938617"/>
              <a:gd name="connsiteY6" fmla="*/ 1779584 h 4114690"/>
              <a:gd name="connsiteX7" fmla="*/ 179695 w 1938617"/>
              <a:gd name="connsiteY7" fmla="*/ 1758921 h 4114690"/>
              <a:gd name="connsiteX8" fmla="*/ 338728 w 1938617"/>
              <a:gd name="connsiteY8" fmla="*/ 2514802 h 4114690"/>
              <a:gd name="connsiteX9" fmla="*/ 318240 w 1938617"/>
              <a:gd name="connsiteY9" fmla="*/ 2494313 h 4114690"/>
              <a:gd name="connsiteX10" fmla="*/ 318241 w 1938617"/>
              <a:gd name="connsiteY10" fmla="*/ 1620376 h 4114690"/>
              <a:gd name="connsiteX11" fmla="*/ 338728 w 1938617"/>
              <a:gd name="connsiteY11" fmla="*/ 1599887 h 4114690"/>
              <a:gd name="connsiteX12" fmla="*/ 499748 w 1938617"/>
              <a:gd name="connsiteY12" fmla="*/ 2675822 h 4114690"/>
              <a:gd name="connsiteX13" fmla="*/ 477273 w 1938617"/>
              <a:gd name="connsiteY13" fmla="*/ 2653346 h 4114690"/>
              <a:gd name="connsiteX14" fmla="*/ 477275 w 1938617"/>
              <a:gd name="connsiteY14" fmla="*/ 1461342 h 4114690"/>
              <a:gd name="connsiteX15" fmla="*/ 499748 w 1938617"/>
              <a:gd name="connsiteY15" fmla="*/ 1438868 h 4114690"/>
              <a:gd name="connsiteX16" fmla="*/ 658781 w 1938617"/>
              <a:gd name="connsiteY16" fmla="*/ 2834855 h 4114690"/>
              <a:gd name="connsiteX17" fmla="*/ 638293 w 1938617"/>
              <a:gd name="connsiteY17" fmla="*/ 2814366 h 4114690"/>
              <a:gd name="connsiteX18" fmla="*/ 638293 w 1938617"/>
              <a:gd name="connsiteY18" fmla="*/ 1300324 h 4114690"/>
              <a:gd name="connsiteX19" fmla="*/ 658781 w 1938617"/>
              <a:gd name="connsiteY19" fmla="*/ 1279834 h 4114690"/>
              <a:gd name="connsiteX20" fmla="*/ 817988 w 1938617"/>
              <a:gd name="connsiteY20" fmla="*/ 2994062 h 4114690"/>
              <a:gd name="connsiteX21" fmla="*/ 797326 w 1938617"/>
              <a:gd name="connsiteY21" fmla="*/ 2973399 h 4114690"/>
              <a:gd name="connsiteX22" fmla="*/ 797327 w 1938617"/>
              <a:gd name="connsiteY22" fmla="*/ 1141290 h 4114690"/>
              <a:gd name="connsiteX23" fmla="*/ 817988 w 1938617"/>
              <a:gd name="connsiteY23" fmla="*/ 1120629 h 4114690"/>
              <a:gd name="connsiteX24" fmla="*/ 977021 w 1938617"/>
              <a:gd name="connsiteY24" fmla="*/ 3153094 h 4114690"/>
              <a:gd name="connsiteX25" fmla="*/ 956533 w 1938617"/>
              <a:gd name="connsiteY25" fmla="*/ 3132607 h 4114690"/>
              <a:gd name="connsiteX26" fmla="*/ 956533 w 1938617"/>
              <a:gd name="connsiteY26" fmla="*/ 982084 h 4114690"/>
              <a:gd name="connsiteX27" fmla="*/ 977021 w 1938617"/>
              <a:gd name="connsiteY27" fmla="*/ 961596 h 4114690"/>
              <a:gd name="connsiteX28" fmla="*/ 1141292 w 1938617"/>
              <a:gd name="connsiteY28" fmla="*/ 3317365 h 4114690"/>
              <a:gd name="connsiteX29" fmla="*/ 1115567 w 1938617"/>
              <a:gd name="connsiteY29" fmla="*/ 3291641 h 4114690"/>
              <a:gd name="connsiteX30" fmla="*/ 1115567 w 1938617"/>
              <a:gd name="connsiteY30" fmla="*/ 823050 h 4114690"/>
              <a:gd name="connsiteX31" fmla="*/ 1141292 w 1938617"/>
              <a:gd name="connsiteY31" fmla="*/ 797325 h 4114690"/>
              <a:gd name="connsiteX32" fmla="*/ 1300325 w 1938617"/>
              <a:gd name="connsiteY32" fmla="*/ 3476398 h 4114690"/>
              <a:gd name="connsiteX33" fmla="*/ 1279836 w 1938617"/>
              <a:gd name="connsiteY33" fmla="*/ 3455910 h 4114690"/>
              <a:gd name="connsiteX34" fmla="*/ 1279837 w 1938617"/>
              <a:gd name="connsiteY34" fmla="*/ 658780 h 4114690"/>
              <a:gd name="connsiteX35" fmla="*/ 1300325 w 1938617"/>
              <a:gd name="connsiteY35" fmla="*/ 638291 h 4114690"/>
              <a:gd name="connsiteX36" fmla="*/ 1459531 w 1938617"/>
              <a:gd name="connsiteY36" fmla="*/ 3635605 h 4114690"/>
              <a:gd name="connsiteX37" fmla="*/ 1438870 w 1938617"/>
              <a:gd name="connsiteY37" fmla="*/ 3614944 h 4114690"/>
              <a:gd name="connsiteX38" fmla="*/ 1438870 w 1938617"/>
              <a:gd name="connsiteY38" fmla="*/ 499746 h 4114690"/>
              <a:gd name="connsiteX39" fmla="*/ 1459532 w 1938617"/>
              <a:gd name="connsiteY39" fmla="*/ 479085 h 4114690"/>
              <a:gd name="connsiteX40" fmla="*/ 1618564 w 1938617"/>
              <a:gd name="connsiteY40" fmla="*/ 3794638 h 4114690"/>
              <a:gd name="connsiteX41" fmla="*/ 1598075 w 1938617"/>
              <a:gd name="connsiteY41" fmla="*/ 3774149 h 4114690"/>
              <a:gd name="connsiteX42" fmla="*/ 1598076 w 1938617"/>
              <a:gd name="connsiteY42" fmla="*/ 340540 h 4114690"/>
              <a:gd name="connsiteX43" fmla="*/ 1618565 w 1938617"/>
              <a:gd name="connsiteY43" fmla="*/ 320052 h 4114690"/>
              <a:gd name="connsiteX44" fmla="*/ 1779583 w 1938617"/>
              <a:gd name="connsiteY44" fmla="*/ 3955657 h 4114690"/>
              <a:gd name="connsiteX45" fmla="*/ 1757109 w 1938617"/>
              <a:gd name="connsiteY45" fmla="*/ 3933183 h 4114690"/>
              <a:gd name="connsiteX46" fmla="*/ 1757110 w 1938617"/>
              <a:gd name="connsiteY46" fmla="*/ 181506 h 4114690"/>
              <a:gd name="connsiteX47" fmla="*/ 1779585 w 1938617"/>
              <a:gd name="connsiteY47" fmla="*/ 159032 h 4114690"/>
              <a:gd name="connsiteX48" fmla="*/ 1938616 w 1938617"/>
              <a:gd name="connsiteY48" fmla="*/ 4114690 h 4114690"/>
              <a:gd name="connsiteX49" fmla="*/ 1918127 w 1938617"/>
              <a:gd name="connsiteY49" fmla="*/ 4094201 h 4114690"/>
              <a:gd name="connsiteX50" fmla="*/ 1918127 w 1938617"/>
              <a:gd name="connsiteY50" fmla="*/ 20490 h 4114690"/>
              <a:gd name="connsiteX51" fmla="*/ 1938617 w 1938617"/>
              <a:gd name="connsiteY51" fmla="*/ 0 h 4114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938617" h="4114690">
                <a:moveTo>
                  <a:pt x="20488" y="2196562"/>
                </a:moveTo>
                <a:lnTo>
                  <a:pt x="0" y="2176074"/>
                </a:lnTo>
                <a:lnTo>
                  <a:pt x="0" y="1938616"/>
                </a:lnTo>
                <a:lnTo>
                  <a:pt x="20489" y="1918128"/>
                </a:lnTo>
                <a:close/>
                <a:moveTo>
                  <a:pt x="179695" y="2355769"/>
                </a:moveTo>
                <a:lnTo>
                  <a:pt x="159033" y="2335107"/>
                </a:lnTo>
                <a:lnTo>
                  <a:pt x="159033" y="1779584"/>
                </a:lnTo>
                <a:lnTo>
                  <a:pt x="179695" y="1758921"/>
                </a:lnTo>
                <a:close/>
                <a:moveTo>
                  <a:pt x="338728" y="2514802"/>
                </a:moveTo>
                <a:lnTo>
                  <a:pt x="318240" y="2494313"/>
                </a:lnTo>
                <a:lnTo>
                  <a:pt x="318241" y="1620376"/>
                </a:lnTo>
                <a:lnTo>
                  <a:pt x="338728" y="1599887"/>
                </a:lnTo>
                <a:close/>
                <a:moveTo>
                  <a:pt x="499748" y="2675822"/>
                </a:moveTo>
                <a:lnTo>
                  <a:pt x="477273" y="2653346"/>
                </a:lnTo>
                <a:lnTo>
                  <a:pt x="477275" y="1461342"/>
                </a:lnTo>
                <a:lnTo>
                  <a:pt x="499748" y="1438868"/>
                </a:lnTo>
                <a:close/>
                <a:moveTo>
                  <a:pt x="658781" y="2834855"/>
                </a:moveTo>
                <a:lnTo>
                  <a:pt x="638293" y="2814366"/>
                </a:lnTo>
                <a:lnTo>
                  <a:pt x="638293" y="1300324"/>
                </a:lnTo>
                <a:lnTo>
                  <a:pt x="658781" y="1279834"/>
                </a:lnTo>
                <a:close/>
                <a:moveTo>
                  <a:pt x="817988" y="2994062"/>
                </a:moveTo>
                <a:lnTo>
                  <a:pt x="797326" y="2973399"/>
                </a:lnTo>
                <a:lnTo>
                  <a:pt x="797327" y="1141290"/>
                </a:lnTo>
                <a:lnTo>
                  <a:pt x="817988" y="1120629"/>
                </a:lnTo>
                <a:close/>
                <a:moveTo>
                  <a:pt x="977021" y="3153094"/>
                </a:moveTo>
                <a:lnTo>
                  <a:pt x="956533" y="3132607"/>
                </a:lnTo>
                <a:lnTo>
                  <a:pt x="956533" y="982084"/>
                </a:lnTo>
                <a:lnTo>
                  <a:pt x="977021" y="961596"/>
                </a:lnTo>
                <a:close/>
                <a:moveTo>
                  <a:pt x="1141292" y="3317365"/>
                </a:moveTo>
                <a:lnTo>
                  <a:pt x="1115567" y="3291641"/>
                </a:lnTo>
                <a:lnTo>
                  <a:pt x="1115567" y="823050"/>
                </a:lnTo>
                <a:lnTo>
                  <a:pt x="1141292" y="797325"/>
                </a:lnTo>
                <a:close/>
                <a:moveTo>
                  <a:pt x="1300325" y="3476398"/>
                </a:moveTo>
                <a:lnTo>
                  <a:pt x="1279836" y="3455910"/>
                </a:lnTo>
                <a:lnTo>
                  <a:pt x="1279837" y="658780"/>
                </a:lnTo>
                <a:lnTo>
                  <a:pt x="1300325" y="638291"/>
                </a:lnTo>
                <a:close/>
                <a:moveTo>
                  <a:pt x="1459531" y="3635605"/>
                </a:moveTo>
                <a:lnTo>
                  <a:pt x="1438870" y="3614944"/>
                </a:lnTo>
                <a:lnTo>
                  <a:pt x="1438870" y="499746"/>
                </a:lnTo>
                <a:lnTo>
                  <a:pt x="1459532" y="479085"/>
                </a:lnTo>
                <a:close/>
                <a:moveTo>
                  <a:pt x="1618564" y="3794638"/>
                </a:moveTo>
                <a:lnTo>
                  <a:pt x="1598075" y="3774149"/>
                </a:lnTo>
                <a:lnTo>
                  <a:pt x="1598076" y="340540"/>
                </a:lnTo>
                <a:lnTo>
                  <a:pt x="1618565" y="320052"/>
                </a:lnTo>
                <a:close/>
                <a:moveTo>
                  <a:pt x="1779583" y="3955657"/>
                </a:moveTo>
                <a:lnTo>
                  <a:pt x="1757109" y="3933183"/>
                </a:lnTo>
                <a:lnTo>
                  <a:pt x="1757110" y="181506"/>
                </a:lnTo>
                <a:lnTo>
                  <a:pt x="1779585" y="159032"/>
                </a:lnTo>
                <a:close/>
                <a:moveTo>
                  <a:pt x="1938616" y="4114690"/>
                </a:moveTo>
                <a:lnTo>
                  <a:pt x="1918127" y="4094201"/>
                </a:lnTo>
                <a:lnTo>
                  <a:pt x="1918127" y="20490"/>
                </a:lnTo>
                <a:lnTo>
                  <a:pt x="1938617" y="0"/>
                </a:lnTo>
                <a:close/>
              </a:path>
            </a:pathLst>
          </a:custGeom>
          <a:solidFill>
            <a:schemeClr val="accent5">
              <a:alpha val="5962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E5B406F-CC66-9498-2DF3-1E1297BBC93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57227" y="1257286"/>
            <a:ext cx="6247067" cy="4349425"/>
          </a:xfrm>
          <a:custGeom>
            <a:avLst/>
            <a:gdLst>
              <a:gd name="connsiteX0" fmla="*/ 733925 w 5892820"/>
              <a:gd name="connsiteY0" fmla="*/ 0 h 4102786"/>
              <a:gd name="connsiteX1" fmla="*/ 5892820 w 5892820"/>
              <a:gd name="connsiteY1" fmla="*/ 0 h 4102786"/>
              <a:gd name="connsiteX2" fmla="*/ 5892820 w 5892820"/>
              <a:gd name="connsiteY2" fmla="*/ 3368859 h 4102786"/>
              <a:gd name="connsiteX3" fmla="*/ 5158894 w 5892820"/>
              <a:gd name="connsiteY3" fmla="*/ 4102785 h 4102786"/>
              <a:gd name="connsiteX4" fmla="*/ 5892820 w 5892820"/>
              <a:gd name="connsiteY4" fmla="*/ 4102785 h 4102786"/>
              <a:gd name="connsiteX5" fmla="*/ 5892820 w 5892820"/>
              <a:gd name="connsiteY5" fmla="*/ 4102786 h 4102786"/>
              <a:gd name="connsiteX6" fmla="*/ 0 w 5892820"/>
              <a:gd name="connsiteY6" fmla="*/ 4102786 h 4102786"/>
              <a:gd name="connsiteX7" fmla="*/ 0 w 5892820"/>
              <a:gd name="connsiteY7" fmla="*/ 733925 h 4102786"/>
              <a:gd name="connsiteX0" fmla="*/ 733925 w 5892820"/>
              <a:gd name="connsiteY0" fmla="*/ 0 h 4102786"/>
              <a:gd name="connsiteX1" fmla="*/ 5892820 w 5892820"/>
              <a:gd name="connsiteY1" fmla="*/ 0 h 4102786"/>
              <a:gd name="connsiteX2" fmla="*/ 5892820 w 5892820"/>
              <a:gd name="connsiteY2" fmla="*/ 3368859 h 4102786"/>
              <a:gd name="connsiteX3" fmla="*/ 5158894 w 5892820"/>
              <a:gd name="connsiteY3" fmla="*/ 4102785 h 4102786"/>
              <a:gd name="connsiteX4" fmla="*/ 5892820 w 5892820"/>
              <a:gd name="connsiteY4" fmla="*/ 4102785 h 4102786"/>
              <a:gd name="connsiteX5" fmla="*/ 0 w 5892820"/>
              <a:gd name="connsiteY5" fmla="*/ 4102786 h 4102786"/>
              <a:gd name="connsiteX6" fmla="*/ 0 w 5892820"/>
              <a:gd name="connsiteY6" fmla="*/ 733925 h 4102786"/>
              <a:gd name="connsiteX7" fmla="*/ 733925 w 5892820"/>
              <a:gd name="connsiteY7" fmla="*/ 0 h 4102786"/>
              <a:gd name="connsiteX0" fmla="*/ 733925 w 5892820"/>
              <a:gd name="connsiteY0" fmla="*/ 0 h 4102786"/>
              <a:gd name="connsiteX1" fmla="*/ 5892820 w 5892820"/>
              <a:gd name="connsiteY1" fmla="*/ 0 h 4102786"/>
              <a:gd name="connsiteX2" fmla="*/ 5892820 w 5892820"/>
              <a:gd name="connsiteY2" fmla="*/ 3368859 h 4102786"/>
              <a:gd name="connsiteX3" fmla="*/ 5158894 w 5892820"/>
              <a:gd name="connsiteY3" fmla="*/ 4102785 h 4102786"/>
              <a:gd name="connsiteX4" fmla="*/ 0 w 5892820"/>
              <a:gd name="connsiteY4" fmla="*/ 4102786 h 4102786"/>
              <a:gd name="connsiteX5" fmla="*/ 0 w 5892820"/>
              <a:gd name="connsiteY5" fmla="*/ 733925 h 4102786"/>
              <a:gd name="connsiteX6" fmla="*/ 733925 w 5892820"/>
              <a:gd name="connsiteY6" fmla="*/ 0 h 410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92820" h="4102786">
                <a:moveTo>
                  <a:pt x="733925" y="0"/>
                </a:moveTo>
                <a:lnTo>
                  <a:pt x="5892820" y="0"/>
                </a:lnTo>
                <a:lnTo>
                  <a:pt x="5892820" y="3368859"/>
                </a:lnTo>
                <a:lnTo>
                  <a:pt x="5158894" y="4102785"/>
                </a:lnTo>
                <a:lnTo>
                  <a:pt x="0" y="4102786"/>
                </a:lnTo>
                <a:lnTo>
                  <a:pt x="0" y="733925"/>
                </a:lnTo>
                <a:lnTo>
                  <a:pt x="733925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photo</a:t>
            </a: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E82F5F81-897B-006E-2303-530D98F04396}"/>
              </a:ext>
            </a:extLst>
          </p:cNvPr>
          <p:cNvSpPr txBox="1">
            <a:spLocks/>
          </p:cNvSpPr>
          <p:nvPr userDrawn="1"/>
        </p:nvSpPr>
        <p:spPr>
          <a:xfrm>
            <a:off x="457200" y="6469661"/>
            <a:ext cx="3638817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For Broker/Dealer Use Only – Not For Use With The Public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1913FCC-8DC4-6C17-7C42-5F9AAA7F77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1780C0-C4EB-7F34-6352-AD9C69D1CED2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</p:spTree>
    <p:extLst>
      <p:ext uri="{BB962C8B-B14F-4D97-AF65-F5344CB8AC3E}">
        <p14:creationId xmlns:p14="http://schemas.microsoft.com/office/powerpoint/2010/main" val="30894837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 Bullets/R Photo &amp; Graphic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65AFA2DA-872D-F4C3-0C0E-AA37B8DB919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354730" y="0"/>
            <a:ext cx="8837271" cy="6858000"/>
          </a:xfrm>
          <a:custGeom>
            <a:avLst/>
            <a:gdLst>
              <a:gd name="connsiteX0" fmla="*/ 0 w 8837271"/>
              <a:gd name="connsiteY0" fmla="*/ 0 h 6858000"/>
              <a:gd name="connsiteX1" fmla="*/ 8837271 w 8837271"/>
              <a:gd name="connsiteY1" fmla="*/ 0 h 6858000"/>
              <a:gd name="connsiteX2" fmla="*/ 8837271 w 8837271"/>
              <a:gd name="connsiteY2" fmla="*/ 6858000 h 6858000"/>
              <a:gd name="connsiteX3" fmla="*/ 6857999 w 88372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37271" h="6858000">
                <a:moveTo>
                  <a:pt x="0" y="0"/>
                </a:moveTo>
                <a:lnTo>
                  <a:pt x="8837271" y="0"/>
                </a:lnTo>
                <a:lnTo>
                  <a:pt x="8837271" y="6858000"/>
                </a:lnTo>
                <a:lnTo>
                  <a:pt x="6857999" y="68580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photo then RIGHT CLICK to “Send to Back”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B468DD-CBC8-479E-B32F-24D9EBCE8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363898"/>
            <a:ext cx="3317132" cy="871136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01924A5-1907-C485-A6EF-637F4AB5151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6054" y="2227366"/>
            <a:ext cx="4650309" cy="2218492"/>
          </a:xfrm>
          <a:noFill/>
        </p:spPr>
        <p:txBody>
          <a:bodyPr lIns="0" tIns="457200" rIns="0" bIns="0"/>
          <a:lstStyle>
            <a:lvl2pPr>
              <a:defRPr/>
            </a:lvl2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Sub bullet – use Indent More command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DE75B9DD-7BCE-06E9-550F-2012F042E91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6054" y="2227366"/>
            <a:ext cx="4650309" cy="303043"/>
          </a:xfrm>
        </p:spPr>
        <p:txBody>
          <a:bodyPr lIns="0" tIns="0" rIns="182880" bIns="0" anchor="ctr">
            <a:noAutofit/>
          </a:bodyPr>
          <a:lstStyle>
            <a:lvl1pPr marL="0" indent="0">
              <a:buNone/>
              <a:defRPr sz="20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65AD70EC-5753-A766-42E7-B678C1BD62C9}"/>
              </a:ext>
            </a:extLst>
          </p:cNvPr>
          <p:cNvSpPr/>
          <p:nvPr userDrawn="1"/>
        </p:nvSpPr>
        <p:spPr>
          <a:xfrm rot="5400000">
            <a:off x="6759031" y="3397780"/>
            <a:ext cx="2247122" cy="4566988"/>
          </a:xfrm>
          <a:custGeom>
            <a:avLst/>
            <a:gdLst>
              <a:gd name="connsiteX0" fmla="*/ 19116 w 2991666"/>
              <a:gd name="connsiteY0" fmla="*/ 3107629 h 6080179"/>
              <a:gd name="connsiteX1" fmla="*/ 0 w 2991666"/>
              <a:gd name="connsiteY1" fmla="*/ 3088513 h 6080179"/>
              <a:gd name="connsiteX2" fmla="*/ 0 w 2991666"/>
              <a:gd name="connsiteY2" fmla="*/ 2991666 h 6080179"/>
              <a:gd name="connsiteX3" fmla="*/ 19116 w 2991666"/>
              <a:gd name="connsiteY3" fmla="*/ 2972550 h 6080179"/>
              <a:gd name="connsiteX4" fmla="*/ 169347 w 2991666"/>
              <a:gd name="connsiteY4" fmla="*/ 3257860 h 6080179"/>
              <a:gd name="connsiteX5" fmla="*/ 148379 w 2991666"/>
              <a:gd name="connsiteY5" fmla="*/ 3236892 h 6080179"/>
              <a:gd name="connsiteX6" fmla="*/ 148379 w 2991666"/>
              <a:gd name="connsiteY6" fmla="*/ 2843287 h 6080179"/>
              <a:gd name="connsiteX7" fmla="*/ 169347 w 2991666"/>
              <a:gd name="connsiteY7" fmla="*/ 2822319 h 6080179"/>
              <a:gd name="connsiteX8" fmla="*/ 317725 w 2991666"/>
              <a:gd name="connsiteY8" fmla="*/ 3406238 h 6080179"/>
              <a:gd name="connsiteX9" fmla="*/ 298609 w 2991666"/>
              <a:gd name="connsiteY9" fmla="*/ 3387122 h 6080179"/>
              <a:gd name="connsiteX10" fmla="*/ 298609 w 2991666"/>
              <a:gd name="connsiteY10" fmla="*/ 2693057 h 6080179"/>
              <a:gd name="connsiteX11" fmla="*/ 317725 w 2991666"/>
              <a:gd name="connsiteY11" fmla="*/ 2673941 h 6080179"/>
              <a:gd name="connsiteX12" fmla="*/ 466265 w 2991666"/>
              <a:gd name="connsiteY12" fmla="*/ 3554778 h 6080179"/>
              <a:gd name="connsiteX13" fmla="*/ 446988 w 2991666"/>
              <a:gd name="connsiteY13" fmla="*/ 3535501 h 6080179"/>
              <a:gd name="connsiteX14" fmla="*/ 446988 w 2991666"/>
              <a:gd name="connsiteY14" fmla="*/ 2544678 h 6080179"/>
              <a:gd name="connsiteX15" fmla="*/ 466265 w 2991666"/>
              <a:gd name="connsiteY15" fmla="*/ 2525401 h 6080179"/>
              <a:gd name="connsiteX16" fmla="*/ 614643 w 2991666"/>
              <a:gd name="connsiteY16" fmla="*/ 3703156 h 6080179"/>
              <a:gd name="connsiteX17" fmla="*/ 595527 w 2991666"/>
              <a:gd name="connsiteY17" fmla="*/ 3684040 h 6080179"/>
              <a:gd name="connsiteX18" fmla="*/ 595527 w 2991666"/>
              <a:gd name="connsiteY18" fmla="*/ 2396139 h 6080179"/>
              <a:gd name="connsiteX19" fmla="*/ 614643 w 2991666"/>
              <a:gd name="connsiteY19" fmla="*/ 2377023 h 6080179"/>
              <a:gd name="connsiteX20" fmla="*/ 762857 w 2991666"/>
              <a:gd name="connsiteY20" fmla="*/ 3851370 h 6080179"/>
              <a:gd name="connsiteX21" fmla="*/ 743907 w 2991666"/>
              <a:gd name="connsiteY21" fmla="*/ 3832420 h 6080179"/>
              <a:gd name="connsiteX22" fmla="*/ 743906 w 2991666"/>
              <a:gd name="connsiteY22" fmla="*/ 2247760 h 6080179"/>
              <a:gd name="connsiteX23" fmla="*/ 762857 w 2991666"/>
              <a:gd name="connsiteY23" fmla="*/ 2228809 h 6080179"/>
              <a:gd name="connsiteX24" fmla="*/ 911236 w 2991666"/>
              <a:gd name="connsiteY24" fmla="*/ 3999749 h 6080179"/>
              <a:gd name="connsiteX25" fmla="*/ 892121 w 2991666"/>
              <a:gd name="connsiteY25" fmla="*/ 3980634 h 6080179"/>
              <a:gd name="connsiteX26" fmla="*/ 892121 w 2991666"/>
              <a:gd name="connsiteY26" fmla="*/ 2099545 h 6080179"/>
              <a:gd name="connsiteX27" fmla="*/ 911236 w 2991666"/>
              <a:gd name="connsiteY27" fmla="*/ 2080430 h 6080179"/>
              <a:gd name="connsiteX28" fmla="*/ 1059776 w 2991666"/>
              <a:gd name="connsiteY28" fmla="*/ 4148289 h 6080179"/>
              <a:gd name="connsiteX29" fmla="*/ 1040499 w 2991666"/>
              <a:gd name="connsiteY29" fmla="*/ 4129012 h 6080179"/>
              <a:gd name="connsiteX30" fmla="*/ 1040498 w 2991666"/>
              <a:gd name="connsiteY30" fmla="*/ 1951168 h 6080179"/>
              <a:gd name="connsiteX31" fmla="*/ 1059776 w 2991666"/>
              <a:gd name="connsiteY31" fmla="*/ 1931890 h 6080179"/>
              <a:gd name="connsiteX32" fmla="*/ 1208155 w 2991666"/>
              <a:gd name="connsiteY32" fmla="*/ 4296668 h 6080179"/>
              <a:gd name="connsiteX33" fmla="*/ 1189038 w 2991666"/>
              <a:gd name="connsiteY33" fmla="*/ 4277551 h 6080179"/>
              <a:gd name="connsiteX34" fmla="*/ 1189038 w 2991666"/>
              <a:gd name="connsiteY34" fmla="*/ 1802628 h 6080179"/>
              <a:gd name="connsiteX35" fmla="*/ 1208155 w 2991666"/>
              <a:gd name="connsiteY35" fmla="*/ 1783511 h 6080179"/>
              <a:gd name="connsiteX36" fmla="*/ 1358385 w 2991666"/>
              <a:gd name="connsiteY36" fmla="*/ 4446898 h 6080179"/>
              <a:gd name="connsiteX37" fmla="*/ 1337416 w 2991666"/>
              <a:gd name="connsiteY37" fmla="*/ 4425929 h 6080179"/>
              <a:gd name="connsiteX38" fmla="*/ 1337416 w 2991666"/>
              <a:gd name="connsiteY38" fmla="*/ 1654250 h 6080179"/>
              <a:gd name="connsiteX39" fmla="*/ 1358384 w 2991666"/>
              <a:gd name="connsiteY39" fmla="*/ 1633282 h 6080179"/>
              <a:gd name="connsiteX40" fmla="*/ 1506764 w 2991666"/>
              <a:gd name="connsiteY40" fmla="*/ 4595277 h 6080179"/>
              <a:gd name="connsiteX41" fmla="*/ 1487648 w 2991666"/>
              <a:gd name="connsiteY41" fmla="*/ 4576161 h 6080179"/>
              <a:gd name="connsiteX42" fmla="*/ 1487648 w 2991666"/>
              <a:gd name="connsiteY42" fmla="*/ 1504018 h 6080179"/>
              <a:gd name="connsiteX43" fmla="*/ 1506764 w 2991666"/>
              <a:gd name="connsiteY43" fmla="*/ 1484902 h 6080179"/>
              <a:gd name="connsiteX44" fmla="*/ 1662284 w 2991666"/>
              <a:gd name="connsiteY44" fmla="*/ 4750797 h 6080179"/>
              <a:gd name="connsiteX45" fmla="*/ 1636027 w 2991666"/>
              <a:gd name="connsiteY45" fmla="*/ 4724540 h 6080179"/>
              <a:gd name="connsiteX46" fmla="*/ 1636027 w 2991666"/>
              <a:gd name="connsiteY46" fmla="*/ 1355639 h 6080179"/>
              <a:gd name="connsiteX47" fmla="*/ 1662284 w 2991666"/>
              <a:gd name="connsiteY47" fmla="*/ 1329382 h 6080179"/>
              <a:gd name="connsiteX48" fmla="*/ 1802171 w 2991666"/>
              <a:gd name="connsiteY48" fmla="*/ 4890684 h 6080179"/>
              <a:gd name="connsiteX49" fmla="*/ 1783512 w 2991666"/>
              <a:gd name="connsiteY49" fmla="*/ 4872025 h 6080179"/>
              <a:gd name="connsiteX50" fmla="*/ 1783512 w 2991666"/>
              <a:gd name="connsiteY50" fmla="*/ 1208154 h 6080179"/>
              <a:gd name="connsiteX51" fmla="*/ 1802171 w 2991666"/>
              <a:gd name="connsiteY51" fmla="*/ 1189495 h 6080179"/>
              <a:gd name="connsiteX52" fmla="*/ 1948051 w 2991666"/>
              <a:gd name="connsiteY52" fmla="*/ 5036564 h 6080179"/>
              <a:gd name="connsiteX53" fmla="*/ 1924050 w 2991666"/>
              <a:gd name="connsiteY53" fmla="*/ 5012563 h 6080179"/>
              <a:gd name="connsiteX54" fmla="*/ 1924050 w 2991666"/>
              <a:gd name="connsiteY54" fmla="*/ 1067616 h 6080179"/>
              <a:gd name="connsiteX55" fmla="*/ 1948051 w 2991666"/>
              <a:gd name="connsiteY55" fmla="*/ 1043615 h 6080179"/>
              <a:gd name="connsiteX56" fmla="*/ 2077315 w 2991666"/>
              <a:gd name="connsiteY56" fmla="*/ 5165828 h 6080179"/>
              <a:gd name="connsiteX57" fmla="*/ 2077313 w 2991666"/>
              <a:gd name="connsiteY57" fmla="*/ 914353 h 6080179"/>
              <a:gd name="connsiteX58" fmla="*/ 2096429 w 2991666"/>
              <a:gd name="connsiteY58" fmla="*/ 895237 h 6080179"/>
              <a:gd name="connsiteX59" fmla="*/ 2096429 w 2991666"/>
              <a:gd name="connsiteY59" fmla="*/ 5184941 h 6080179"/>
              <a:gd name="connsiteX60" fmla="*/ 2244970 w 2991666"/>
              <a:gd name="connsiteY60" fmla="*/ 5333483 h 6080179"/>
              <a:gd name="connsiteX61" fmla="*/ 2225692 w 2991666"/>
              <a:gd name="connsiteY61" fmla="*/ 5314204 h 6080179"/>
              <a:gd name="connsiteX62" fmla="*/ 2225692 w 2991666"/>
              <a:gd name="connsiteY62" fmla="*/ 765974 h 6080179"/>
              <a:gd name="connsiteX63" fmla="*/ 2244970 w 2991666"/>
              <a:gd name="connsiteY63" fmla="*/ 746696 h 6080179"/>
              <a:gd name="connsiteX64" fmla="*/ 2393348 w 2991666"/>
              <a:gd name="connsiteY64" fmla="*/ 5481861 h 6080179"/>
              <a:gd name="connsiteX65" fmla="*/ 2374232 w 2991666"/>
              <a:gd name="connsiteY65" fmla="*/ 5462745 h 6080179"/>
              <a:gd name="connsiteX66" fmla="*/ 2374232 w 2991666"/>
              <a:gd name="connsiteY66" fmla="*/ 617434 h 6080179"/>
              <a:gd name="connsiteX67" fmla="*/ 2393348 w 2991666"/>
              <a:gd name="connsiteY67" fmla="*/ 598318 h 6080179"/>
              <a:gd name="connsiteX68" fmla="*/ 2543579 w 2991666"/>
              <a:gd name="connsiteY68" fmla="*/ 5632092 h 6080179"/>
              <a:gd name="connsiteX69" fmla="*/ 2522611 w 2991666"/>
              <a:gd name="connsiteY69" fmla="*/ 5611124 h 6080179"/>
              <a:gd name="connsiteX70" fmla="*/ 2522610 w 2991666"/>
              <a:gd name="connsiteY70" fmla="*/ 469056 h 6080179"/>
              <a:gd name="connsiteX71" fmla="*/ 2543580 w 2991666"/>
              <a:gd name="connsiteY71" fmla="*/ 448086 h 6080179"/>
              <a:gd name="connsiteX72" fmla="*/ 2691958 w 2991666"/>
              <a:gd name="connsiteY72" fmla="*/ 5780471 h 6080179"/>
              <a:gd name="connsiteX73" fmla="*/ 2672842 w 2991666"/>
              <a:gd name="connsiteY73" fmla="*/ 5761355 h 6080179"/>
              <a:gd name="connsiteX74" fmla="*/ 2672842 w 2991666"/>
              <a:gd name="connsiteY74" fmla="*/ 318824 h 6080179"/>
              <a:gd name="connsiteX75" fmla="*/ 2691957 w 2991666"/>
              <a:gd name="connsiteY75" fmla="*/ 299709 h 6080179"/>
              <a:gd name="connsiteX76" fmla="*/ 2840497 w 2991666"/>
              <a:gd name="connsiteY76" fmla="*/ 5929010 h 6080179"/>
              <a:gd name="connsiteX77" fmla="*/ 2821220 w 2991666"/>
              <a:gd name="connsiteY77" fmla="*/ 5909733 h 6080179"/>
              <a:gd name="connsiteX78" fmla="*/ 2821220 w 2991666"/>
              <a:gd name="connsiteY78" fmla="*/ 170446 h 6080179"/>
              <a:gd name="connsiteX79" fmla="*/ 2840497 w 2991666"/>
              <a:gd name="connsiteY79" fmla="*/ 151169 h 6080179"/>
              <a:gd name="connsiteX80" fmla="*/ 2991666 w 2991666"/>
              <a:gd name="connsiteY80" fmla="*/ 6080179 h 6080179"/>
              <a:gd name="connsiteX81" fmla="*/ 2969760 w 2991666"/>
              <a:gd name="connsiteY81" fmla="*/ 6058273 h 6080179"/>
              <a:gd name="connsiteX82" fmla="*/ 2969760 w 2991666"/>
              <a:gd name="connsiteY82" fmla="*/ 21906 h 6080179"/>
              <a:gd name="connsiteX83" fmla="*/ 2991666 w 2991666"/>
              <a:gd name="connsiteY83" fmla="*/ 0 h 6080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2991666" h="6080179">
                <a:moveTo>
                  <a:pt x="19116" y="3107629"/>
                </a:moveTo>
                <a:lnTo>
                  <a:pt x="0" y="3088513"/>
                </a:lnTo>
                <a:lnTo>
                  <a:pt x="0" y="2991666"/>
                </a:lnTo>
                <a:lnTo>
                  <a:pt x="19116" y="2972550"/>
                </a:lnTo>
                <a:close/>
                <a:moveTo>
                  <a:pt x="169347" y="3257860"/>
                </a:moveTo>
                <a:lnTo>
                  <a:pt x="148379" y="3236892"/>
                </a:lnTo>
                <a:lnTo>
                  <a:pt x="148379" y="2843287"/>
                </a:lnTo>
                <a:lnTo>
                  <a:pt x="169347" y="2822319"/>
                </a:lnTo>
                <a:close/>
                <a:moveTo>
                  <a:pt x="317725" y="3406238"/>
                </a:moveTo>
                <a:lnTo>
                  <a:pt x="298609" y="3387122"/>
                </a:lnTo>
                <a:lnTo>
                  <a:pt x="298609" y="2693057"/>
                </a:lnTo>
                <a:lnTo>
                  <a:pt x="317725" y="2673941"/>
                </a:lnTo>
                <a:close/>
                <a:moveTo>
                  <a:pt x="466265" y="3554778"/>
                </a:moveTo>
                <a:lnTo>
                  <a:pt x="446988" y="3535501"/>
                </a:lnTo>
                <a:lnTo>
                  <a:pt x="446988" y="2544678"/>
                </a:lnTo>
                <a:lnTo>
                  <a:pt x="466265" y="2525401"/>
                </a:lnTo>
                <a:close/>
                <a:moveTo>
                  <a:pt x="614643" y="3703156"/>
                </a:moveTo>
                <a:lnTo>
                  <a:pt x="595527" y="3684040"/>
                </a:lnTo>
                <a:lnTo>
                  <a:pt x="595527" y="2396139"/>
                </a:lnTo>
                <a:lnTo>
                  <a:pt x="614643" y="2377023"/>
                </a:lnTo>
                <a:close/>
                <a:moveTo>
                  <a:pt x="762857" y="3851370"/>
                </a:moveTo>
                <a:lnTo>
                  <a:pt x="743907" y="3832420"/>
                </a:lnTo>
                <a:lnTo>
                  <a:pt x="743906" y="2247760"/>
                </a:lnTo>
                <a:lnTo>
                  <a:pt x="762857" y="2228809"/>
                </a:lnTo>
                <a:close/>
                <a:moveTo>
                  <a:pt x="911236" y="3999749"/>
                </a:moveTo>
                <a:lnTo>
                  <a:pt x="892121" y="3980634"/>
                </a:lnTo>
                <a:lnTo>
                  <a:pt x="892121" y="2099545"/>
                </a:lnTo>
                <a:lnTo>
                  <a:pt x="911236" y="2080430"/>
                </a:lnTo>
                <a:close/>
                <a:moveTo>
                  <a:pt x="1059776" y="4148289"/>
                </a:moveTo>
                <a:lnTo>
                  <a:pt x="1040499" y="4129012"/>
                </a:lnTo>
                <a:lnTo>
                  <a:pt x="1040498" y="1951168"/>
                </a:lnTo>
                <a:lnTo>
                  <a:pt x="1059776" y="1931890"/>
                </a:lnTo>
                <a:close/>
                <a:moveTo>
                  <a:pt x="1208155" y="4296668"/>
                </a:moveTo>
                <a:lnTo>
                  <a:pt x="1189038" y="4277551"/>
                </a:lnTo>
                <a:lnTo>
                  <a:pt x="1189038" y="1802628"/>
                </a:lnTo>
                <a:lnTo>
                  <a:pt x="1208155" y="1783511"/>
                </a:lnTo>
                <a:close/>
                <a:moveTo>
                  <a:pt x="1358385" y="4446898"/>
                </a:moveTo>
                <a:lnTo>
                  <a:pt x="1337416" y="4425929"/>
                </a:lnTo>
                <a:lnTo>
                  <a:pt x="1337416" y="1654250"/>
                </a:lnTo>
                <a:lnTo>
                  <a:pt x="1358384" y="1633282"/>
                </a:lnTo>
                <a:close/>
                <a:moveTo>
                  <a:pt x="1506764" y="4595277"/>
                </a:moveTo>
                <a:lnTo>
                  <a:pt x="1487648" y="4576161"/>
                </a:lnTo>
                <a:lnTo>
                  <a:pt x="1487648" y="1504018"/>
                </a:lnTo>
                <a:lnTo>
                  <a:pt x="1506764" y="1484902"/>
                </a:lnTo>
                <a:close/>
                <a:moveTo>
                  <a:pt x="1662284" y="4750797"/>
                </a:moveTo>
                <a:lnTo>
                  <a:pt x="1636027" y="4724540"/>
                </a:lnTo>
                <a:lnTo>
                  <a:pt x="1636027" y="1355639"/>
                </a:lnTo>
                <a:lnTo>
                  <a:pt x="1662284" y="1329382"/>
                </a:lnTo>
                <a:close/>
                <a:moveTo>
                  <a:pt x="1802171" y="4890684"/>
                </a:moveTo>
                <a:lnTo>
                  <a:pt x="1783512" y="4872025"/>
                </a:lnTo>
                <a:lnTo>
                  <a:pt x="1783512" y="1208154"/>
                </a:lnTo>
                <a:lnTo>
                  <a:pt x="1802171" y="1189495"/>
                </a:lnTo>
                <a:close/>
                <a:moveTo>
                  <a:pt x="1948051" y="5036564"/>
                </a:moveTo>
                <a:lnTo>
                  <a:pt x="1924050" y="5012563"/>
                </a:lnTo>
                <a:lnTo>
                  <a:pt x="1924050" y="1067616"/>
                </a:lnTo>
                <a:lnTo>
                  <a:pt x="1948051" y="1043615"/>
                </a:lnTo>
                <a:close/>
                <a:moveTo>
                  <a:pt x="2077315" y="5165828"/>
                </a:moveTo>
                <a:lnTo>
                  <a:pt x="2077313" y="914353"/>
                </a:lnTo>
                <a:lnTo>
                  <a:pt x="2096429" y="895237"/>
                </a:lnTo>
                <a:lnTo>
                  <a:pt x="2096429" y="5184941"/>
                </a:lnTo>
                <a:close/>
                <a:moveTo>
                  <a:pt x="2244970" y="5333483"/>
                </a:moveTo>
                <a:lnTo>
                  <a:pt x="2225692" y="5314204"/>
                </a:lnTo>
                <a:lnTo>
                  <a:pt x="2225692" y="765974"/>
                </a:lnTo>
                <a:lnTo>
                  <a:pt x="2244970" y="746696"/>
                </a:lnTo>
                <a:close/>
                <a:moveTo>
                  <a:pt x="2393348" y="5481861"/>
                </a:moveTo>
                <a:lnTo>
                  <a:pt x="2374232" y="5462745"/>
                </a:lnTo>
                <a:lnTo>
                  <a:pt x="2374232" y="617434"/>
                </a:lnTo>
                <a:lnTo>
                  <a:pt x="2393348" y="598318"/>
                </a:lnTo>
                <a:close/>
                <a:moveTo>
                  <a:pt x="2543579" y="5632092"/>
                </a:moveTo>
                <a:lnTo>
                  <a:pt x="2522611" y="5611124"/>
                </a:lnTo>
                <a:lnTo>
                  <a:pt x="2522610" y="469056"/>
                </a:lnTo>
                <a:lnTo>
                  <a:pt x="2543580" y="448086"/>
                </a:lnTo>
                <a:close/>
                <a:moveTo>
                  <a:pt x="2691958" y="5780471"/>
                </a:moveTo>
                <a:lnTo>
                  <a:pt x="2672842" y="5761355"/>
                </a:lnTo>
                <a:lnTo>
                  <a:pt x="2672842" y="318824"/>
                </a:lnTo>
                <a:lnTo>
                  <a:pt x="2691957" y="299709"/>
                </a:lnTo>
                <a:close/>
                <a:moveTo>
                  <a:pt x="2840497" y="5929010"/>
                </a:moveTo>
                <a:lnTo>
                  <a:pt x="2821220" y="5909733"/>
                </a:lnTo>
                <a:lnTo>
                  <a:pt x="2821220" y="170446"/>
                </a:lnTo>
                <a:lnTo>
                  <a:pt x="2840497" y="151169"/>
                </a:lnTo>
                <a:close/>
                <a:moveTo>
                  <a:pt x="2991666" y="6080179"/>
                </a:moveTo>
                <a:lnTo>
                  <a:pt x="2969760" y="6058273"/>
                </a:lnTo>
                <a:lnTo>
                  <a:pt x="2969760" y="21906"/>
                </a:lnTo>
                <a:lnTo>
                  <a:pt x="2991666" y="0"/>
                </a:lnTo>
                <a:close/>
              </a:path>
            </a:pathLst>
          </a:custGeom>
          <a:solidFill>
            <a:schemeClr val="tx2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332731EE-D695-0B8B-B2FA-0B3CF3A4FBD9}"/>
              </a:ext>
            </a:extLst>
          </p:cNvPr>
          <p:cNvSpPr txBox="1">
            <a:spLocks/>
          </p:cNvSpPr>
          <p:nvPr userDrawn="1"/>
        </p:nvSpPr>
        <p:spPr>
          <a:xfrm>
            <a:off x="457200" y="6469661"/>
            <a:ext cx="3638817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– Not For Use With The Public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1195B9-3D07-18B9-95D1-34C81747E4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30516C9-BE6F-0F7B-F5AA-D134BD1F1B2D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</p:spTree>
    <p:extLst>
      <p:ext uri="{BB962C8B-B14F-4D97-AF65-F5344CB8AC3E}">
        <p14:creationId xmlns:p14="http://schemas.microsoft.com/office/powerpoint/2010/main" val="34382275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 Photo/R Bullet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56087DE-D7F0-0FD7-681C-41CF4273CE7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8837271" cy="6858000"/>
          </a:xfrm>
          <a:custGeom>
            <a:avLst/>
            <a:gdLst>
              <a:gd name="connsiteX0" fmla="*/ 0 w 8837271"/>
              <a:gd name="connsiteY0" fmla="*/ 0 h 6858000"/>
              <a:gd name="connsiteX1" fmla="*/ 8837271 w 8837271"/>
              <a:gd name="connsiteY1" fmla="*/ 0 h 6858000"/>
              <a:gd name="connsiteX2" fmla="*/ 1979272 w 8837271"/>
              <a:gd name="connsiteY2" fmla="*/ 6858000 h 6858000"/>
              <a:gd name="connsiteX3" fmla="*/ 0 w 88372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37271" h="6858000">
                <a:moveTo>
                  <a:pt x="0" y="0"/>
                </a:moveTo>
                <a:lnTo>
                  <a:pt x="8837271" y="0"/>
                </a:lnTo>
                <a:lnTo>
                  <a:pt x="197927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anchor="ctr">
            <a:noAutofit/>
          </a:bodyPr>
          <a:lstStyle>
            <a:lvl1pPr algn="l">
              <a:defRPr/>
            </a:lvl1pPr>
          </a:lstStyle>
          <a:p>
            <a:r>
              <a:rPr lang="en-US"/>
              <a:t>Click icon to add photo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A8B66B18-0840-75C3-2BA1-085143432E83}"/>
              </a:ext>
            </a:extLst>
          </p:cNvPr>
          <p:cNvSpPr/>
          <p:nvPr userDrawn="1"/>
        </p:nvSpPr>
        <p:spPr>
          <a:xfrm rot="5400000">
            <a:off x="3126831" y="3450945"/>
            <a:ext cx="2247122" cy="4566988"/>
          </a:xfrm>
          <a:custGeom>
            <a:avLst/>
            <a:gdLst>
              <a:gd name="connsiteX0" fmla="*/ 19116 w 2991666"/>
              <a:gd name="connsiteY0" fmla="*/ 3107629 h 6080179"/>
              <a:gd name="connsiteX1" fmla="*/ 0 w 2991666"/>
              <a:gd name="connsiteY1" fmla="*/ 3088513 h 6080179"/>
              <a:gd name="connsiteX2" fmla="*/ 0 w 2991666"/>
              <a:gd name="connsiteY2" fmla="*/ 2991666 h 6080179"/>
              <a:gd name="connsiteX3" fmla="*/ 19116 w 2991666"/>
              <a:gd name="connsiteY3" fmla="*/ 2972550 h 6080179"/>
              <a:gd name="connsiteX4" fmla="*/ 169347 w 2991666"/>
              <a:gd name="connsiteY4" fmla="*/ 3257860 h 6080179"/>
              <a:gd name="connsiteX5" fmla="*/ 148379 w 2991666"/>
              <a:gd name="connsiteY5" fmla="*/ 3236892 h 6080179"/>
              <a:gd name="connsiteX6" fmla="*/ 148379 w 2991666"/>
              <a:gd name="connsiteY6" fmla="*/ 2843287 h 6080179"/>
              <a:gd name="connsiteX7" fmla="*/ 169347 w 2991666"/>
              <a:gd name="connsiteY7" fmla="*/ 2822319 h 6080179"/>
              <a:gd name="connsiteX8" fmla="*/ 317725 w 2991666"/>
              <a:gd name="connsiteY8" fmla="*/ 3406238 h 6080179"/>
              <a:gd name="connsiteX9" fmla="*/ 298609 w 2991666"/>
              <a:gd name="connsiteY9" fmla="*/ 3387122 h 6080179"/>
              <a:gd name="connsiteX10" fmla="*/ 298609 w 2991666"/>
              <a:gd name="connsiteY10" fmla="*/ 2693057 h 6080179"/>
              <a:gd name="connsiteX11" fmla="*/ 317725 w 2991666"/>
              <a:gd name="connsiteY11" fmla="*/ 2673941 h 6080179"/>
              <a:gd name="connsiteX12" fmla="*/ 466265 w 2991666"/>
              <a:gd name="connsiteY12" fmla="*/ 3554778 h 6080179"/>
              <a:gd name="connsiteX13" fmla="*/ 446988 w 2991666"/>
              <a:gd name="connsiteY13" fmla="*/ 3535501 h 6080179"/>
              <a:gd name="connsiteX14" fmla="*/ 446988 w 2991666"/>
              <a:gd name="connsiteY14" fmla="*/ 2544678 h 6080179"/>
              <a:gd name="connsiteX15" fmla="*/ 466265 w 2991666"/>
              <a:gd name="connsiteY15" fmla="*/ 2525401 h 6080179"/>
              <a:gd name="connsiteX16" fmla="*/ 614643 w 2991666"/>
              <a:gd name="connsiteY16" fmla="*/ 3703156 h 6080179"/>
              <a:gd name="connsiteX17" fmla="*/ 595527 w 2991666"/>
              <a:gd name="connsiteY17" fmla="*/ 3684040 h 6080179"/>
              <a:gd name="connsiteX18" fmla="*/ 595527 w 2991666"/>
              <a:gd name="connsiteY18" fmla="*/ 2396139 h 6080179"/>
              <a:gd name="connsiteX19" fmla="*/ 614643 w 2991666"/>
              <a:gd name="connsiteY19" fmla="*/ 2377023 h 6080179"/>
              <a:gd name="connsiteX20" fmla="*/ 762857 w 2991666"/>
              <a:gd name="connsiteY20" fmla="*/ 3851370 h 6080179"/>
              <a:gd name="connsiteX21" fmla="*/ 743907 w 2991666"/>
              <a:gd name="connsiteY21" fmla="*/ 3832420 h 6080179"/>
              <a:gd name="connsiteX22" fmla="*/ 743906 w 2991666"/>
              <a:gd name="connsiteY22" fmla="*/ 2247760 h 6080179"/>
              <a:gd name="connsiteX23" fmla="*/ 762857 w 2991666"/>
              <a:gd name="connsiteY23" fmla="*/ 2228809 h 6080179"/>
              <a:gd name="connsiteX24" fmla="*/ 911236 w 2991666"/>
              <a:gd name="connsiteY24" fmla="*/ 3999749 h 6080179"/>
              <a:gd name="connsiteX25" fmla="*/ 892121 w 2991666"/>
              <a:gd name="connsiteY25" fmla="*/ 3980634 h 6080179"/>
              <a:gd name="connsiteX26" fmla="*/ 892121 w 2991666"/>
              <a:gd name="connsiteY26" fmla="*/ 2099545 h 6080179"/>
              <a:gd name="connsiteX27" fmla="*/ 911236 w 2991666"/>
              <a:gd name="connsiteY27" fmla="*/ 2080430 h 6080179"/>
              <a:gd name="connsiteX28" fmla="*/ 1059776 w 2991666"/>
              <a:gd name="connsiteY28" fmla="*/ 4148289 h 6080179"/>
              <a:gd name="connsiteX29" fmla="*/ 1040499 w 2991666"/>
              <a:gd name="connsiteY29" fmla="*/ 4129012 h 6080179"/>
              <a:gd name="connsiteX30" fmla="*/ 1040498 w 2991666"/>
              <a:gd name="connsiteY30" fmla="*/ 1951168 h 6080179"/>
              <a:gd name="connsiteX31" fmla="*/ 1059776 w 2991666"/>
              <a:gd name="connsiteY31" fmla="*/ 1931890 h 6080179"/>
              <a:gd name="connsiteX32" fmla="*/ 1208155 w 2991666"/>
              <a:gd name="connsiteY32" fmla="*/ 4296668 h 6080179"/>
              <a:gd name="connsiteX33" fmla="*/ 1189038 w 2991666"/>
              <a:gd name="connsiteY33" fmla="*/ 4277551 h 6080179"/>
              <a:gd name="connsiteX34" fmla="*/ 1189038 w 2991666"/>
              <a:gd name="connsiteY34" fmla="*/ 1802628 h 6080179"/>
              <a:gd name="connsiteX35" fmla="*/ 1208155 w 2991666"/>
              <a:gd name="connsiteY35" fmla="*/ 1783511 h 6080179"/>
              <a:gd name="connsiteX36" fmla="*/ 1358385 w 2991666"/>
              <a:gd name="connsiteY36" fmla="*/ 4446898 h 6080179"/>
              <a:gd name="connsiteX37" fmla="*/ 1337416 w 2991666"/>
              <a:gd name="connsiteY37" fmla="*/ 4425929 h 6080179"/>
              <a:gd name="connsiteX38" fmla="*/ 1337416 w 2991666"/>
              <a:gd name="connsiteY38" fmla="*/ 1654250 h 6080179"/>
              <a:gd name="connsiteX39" fmla="*/ 1358384 w 2991666"/>
              <a:gd name="connsiteY39" fmla="*/ 1633282 h 6080179"/>
              <a:gd name="connsiteX40" fmla="*/ 1506764 w 2991666"/>
              <a:gd name="connsiteY40" fmla="*/ 4595277 h 6080179"/>
              <a:gd name="connsiteX41" fmla="*/ 1487648 w 2991666"/>
              <a:gd name="connsiteY41" fmla="*/ 4576161 h 6080179"/>
              <a:gd name="connsiteX42" fmla="*/ 1487648 w 2991666"/>
              <a:gd name="connsiteY42" fmla="*/ 1504018 h 6080179"/>
              <a:gd name="connsiteX43" fmla="*/ 1506764 w 2991666"/>
              <a:gd name="connsiteY43" fmla="*/ 1484902 h 6080179"/>
              <a:gd name="connsiteX44" fmla="*/ 1662284 w 2991666"/>
              <a:gd name="connsiteY44" fmla="*/ 4750797 h 6080179"/>
              <a:gd name="connsiteX45" fmla="*/ 1636027 w 2991666"/>
              <a:gd name="connsiteY45" fmla="*/ 4724540 h 6080179"/>
              <a:gd name="connsiteX46" fmla="*/ 1636027 w 2991666"/>
              <a:gd name="connsiteY46" fmla="*/ 1355639 h 6080179"/>
              <a:gd name="connsiteX47" fmla="*/ 1662284 w 2991666"/>
              <a:gd name="connsiteY47" fmla="*/ 1329382 h 6080179"/>
              <a:gd name="connsiteX48" fmla="*/ 1802171 w 2991666"/>
              <a:gd name="connsiteY48" fmla="*/ 4890684 h 6080179"/>
              <a:gd name="connsiteX49" fmla="*/ 1783512 w 2991666"/>
              <a:gd name="connsiteY49" fmla="*/ 4872025 h 6080179"/>
              <a:gd name="connsiteX50" fmla="*/ 1783512 w 2991666"/>
              <a:gd name="connsiteY50" fmla="*/ 1208154 h 6080179"/>
              <a:gd name="connsiteX51" fmla="*/ 1802171 w 2991666"/>
              <a:gd name="connsiteY51" fmla="*/ 1189495 h 6080179"/>
              <a:gd name="connsiteX52" fmla="*/ 1948051 w 2991666"/>
              <a:gd name="connsiteY52" fmla="*/ 5036564 h 6080179"/>
              <a:gd name="connsiteX53" fmla="*/ 1924050 w 2991666"/>
              <a:gd name="connsiteY53" fmla="*/ 5012563 h 6080179"/>
              <a:gd name="connsiteX54" fmla="*/ 1924050 w 2991666"/>
              <a:gd name="connsiteY54" fmla="*/ 1067616 h 6080179"/>
              <a:gd name="connsiteX55" fmla="*/ 1948051 w 2991666"/>
              <a:gd name="connsiteY55" fmla="*/ 1043615 h 6080179"/>
              <a:gd name="connsiteX56" fmla="*/ 2077315 w 2991666"/>
              <a:gd name="connsiteY56" fmla="*/ 5165828 h 6080179"/>
              <a:gd name="connsiteX57" fmla="*/ 2077313 w 2991666"/>
              <a:gd name="connsiteY57" fmla="*/ 914353 h 6080179"/>
              <a:gd name="connsiteX58" fmla="*/ 2096429 w 2991666"/>
              <a:gd name="connsiteY58" fmla="*/ 895237 h 6080179"/>
              <a:gd name="connsiteX59" fmla="*/ 2096429 w 2991666"/>
              <a:gd name="connsiteY59" fmla="*/ 5184941 h 6080179"/>
              <a:gd name="connsiteX60" fmla="*/ 2244970 w 2991666"/>
              <a:gd name="connsiteY60" fmla="*/ 5333483 h 6080179"/>
              <a:gd name="connsiteX61" fmla="*/ 2225692 w 2991666"/>
              <a:gd name="connsiteY61" fmla="*/ 5314204 h 6080179"/>
              <a:gd name="connsiteX62" fmla="*/ 2225692 w 2991666"/>
              <a:gd name="connsiteY62" fmla="*/ 765974 h 6080179"/>
              <a:gd name="connsiteX63" fmla="*/ 2244970 w 2991666"/>
              <a:gd name="connsiteY63" fmla="*/ 746696 h 6080179"/>
              <a:gd name="connsiteX64" fmla="*/ 2393348 w 2991666"/>
              <a:gd name="connsiteY64" fmla="*/ 5481861 h 6080179"/>
              <a:gd name="connsiteX65" fmla="*/ 2374232 w 2991666"/>
              <a:gd name="connsiteY65" fmla="*/ 5462745 h 6080179"/>
              <a:gd name="connsiteX66" fmla="*/ 2374232 w 2991666"/>
              <a:gd name="connsiteY66" fmla="*/ 617434 h 6080179"/>
              <a:gd name="connsiteX67" fmla="*/ 2393348 w 2991666"/>
              <a:gd name="connsiteY67" fmla="*/ 598318 h 6080179"/>
              <a:gd name="connsiteX68" fmla="*/ 2543579 w 2991666"/>
              <a:gd name="connsiteY68" fmla="*/ 5632092 h 6080179"/>
              <a:gd name="connsiteX69" fmla="*/ 2522611 w 2991666"/>
              <a:gd name="connsiteY69" fmla="*/ 5611124 h 6080179"/>
              <a:gd name="connsiteX70" fmla="*/ 2522610 w 2991666"/>
              <a:gd name="connsiteY70" fmla="*/ 469056 h 6080179"/>
              <a:gd name="connsiteX71" fmla="*/ 2543580 w 2991666"/>
              <a:gd name="connsiteY71" fmla="*/ 448086 h 6080179"/>
              <a:gd name="connsiteX72" fmla="*/ 2691958 w 2991666"/>
              <a:gd name="connsiteY72" fmla="*/ 5780471 h 6080179"/>
              <a:gd name="connsiteX73" fmla="*/ 2672842 w 2991666"/>
              <a:gd name="connsiteY73" fmla="*/ 5761355 h 6080179"/>
              <a:gd name="connsiteX74" fmla="*/ 2672842 w 2991666"/>
              <a:gd name="connsiteY74" fmla="*/ 318824 h 6080179"/>
              <a:gd name="connsiteX75" fmla="*/ 2691957 w 2991666"/>
              <a:gd name="connsiteY75" fmla="*/ 299709 h 6080179"/>
              <a:gd name="connsiteX76" fmla="*/ 2840497 w 2991666"/>
              <a:gd name="connsiteY76" fmla="*/ 5929010 h 6080179"/>
              <a:gd name="connsiteX77" fmla="*/ 2821220 w 2991666"/>
              <a:gd name="connsiteY77" fmla="*/ 5909733 h 6080179"/>
              <a:gd name="connsiteX78" fmla="*/ 2821220 w 2991666"/>
              <a:gd name="connsiteY78" fmla="*/ 170446 h 6080179"/>
              <a:gd name="connsiteX79" fmla="*/ 2840497 w 2991666"/>
              <a:gd name="connsiteY79" fmla="*/ 151169 h 6080179"/>
              <a:gd name="connsiteX80" fmla="*/ 2991666 w 2991666"/>
              <a:gd name="connsiteY80" fmla="*/ 6080179 h 6080179"/>
              <a:gd name="connsiteX81" fmla="*/ 2969760 w 2991666"/>
              <a:gd name="connsiteY81" fmla="*/ 6058273 h 6080179"/>
              <a:gd name="connsiteX82" fmla="*/ 2969760 w 2991666"/>
              <a:gd name="connsiteY82" fmla="*/ 21906 h 6080179"/>
              <a:gd name="connsiteX83" fmla="*/ 2991666 w 2991666"/>
              <a:gd name="connsiteY83" fmla="*/ 0 h 6080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2991666" h="6080179">
                <a:moveTo>
                  <a:pt x="19116" y="3107629"/>
                </a:moveTo>
                <a:lnTo>
                  <a:pt x="0" y="3088513"/>
                </a:lnTo>
                <a:lnTo>
                  <a:pt x="0" y="2991666"/>
                </a:lnTo>
                <a:lnTo>
                  <a:pt x="19116" y="2972550"/>
                </a:lnTo>
                <a:close/>
                <a:moveTo>
                  <a:pt x="169347" y="3257860"/>
                </a:moveTo>
                <a:lnTo>
                  <a:pt x="148379" y="3236892"/>
                </a:lnTo>
                <a:lnTo>
                  <a:pt x="148379" y="2843287"/>
                </a:lnTo>
                <a:lnTo>
                  <a:pt x="169347" y="2822319"/>
                </a:lnTo>
                <a:close/>
                <a:moveTo>
                  <a:pt x="317725" y="3406238"/>
                </a:moveTo>
                <a:lnTo>
                  <a:pt x="298609" y="3387122"/>
                </a:lnTo>
                <a:lnTo>
                  <a:pt x="298609" y="2693057"/>
                </a:lnTo>
                <a:lnTo>
                  <a:pt x="317725" y="2673941"/>
                </a:lnTo>
                <a:close/>
                <a:moveTo>
                  <a:pt x="466265" y="3554778"/>
                </a:moveTo>
                <a:lnTo>
                  <a:pt x="446988" y="3535501"/>
                </a:lnTo>
                <a:lnTo>
                  <a:pt x="446988" y="2544678"/>
                </a:lnTo>
                <a:lnTo>
                  <a:pt x="466265" y="2525401"/>
                </a:lnTo>
                <a:close/>
                <a:moveTo>
                  <a:pt x="614643" y="3703156"/>
                </a:moveTo>
                <a:lnTo>
                  <a:pt x="595527" y="3684040"/>
                </a:lnTo>
                <a:lnTo>
                  <a:pt x="595527" y="2396139"/>
                </a:lnTo>
                <a:lnTo>
                  <a:pt x="614643" y="2377023"/>
                </a:lnTo>
                <a:close/>
                <a:moveTo>
                  <a:pt x="762857" y="3851370"/>
                </a:moveTo>
                <a:lnTo>
                  <a:pt x="743907" y="3832420"/>
                </a:lnTo>
                <a:lnTo>
                  <a:pt x="743906" y="2247760"/>
                </a:lnTo>
                <a:lnTo>
                  <a:pt x="762857" y="2228809"/>
                </a:lnTo>
                <a:close/>
                <a:moveTo>
                  <a:pt x="911236" y="3999749"/>
                </a:moveTo>
                <a:lnTo>
                  <a:pt x="892121" y="3980634"/>
                </a:lnTo>
                <a:lnTo>
                  <a:pt x="892121" y="2099545"/>
                </a:lnTo>
                <a:lnTo>
                  <a:pt x="911236" y="2080430"/>
                </a:lnTo>
                <a:close/>
                <a:moveTo>
                  <a:pt x="1059776" y="4148289"/>
                </a:moveTo>
                <a:lnTo>
                  <a:pt x="1040499" y="4129012"/>
                </a:lnTo>
                <a:lnTo>
                  <a:pt x="1040498" y="1951168"/>
                </a:lnTo>
                <a:lnTo>
                  <a:pt x="1059776" y="1931890"/>
                </a:lnTo>
                <a:close/>
                <a:moveTo>
                  <a:pt x="1208155" y="4296668"/>
                </a:moveTo>
                <a:lnTo>
                  <a:pt x="1189038" y="4277551"/>
                </a:lnTo>
                <a:lnTo>
                  <a:pt x="1189038" y="1802628"/>
                </a:lnTo>
                <a:lnTo>
                  <a:pt x="1208155" y="1783511"/>
                </a:lnTo>
                <a:close/>
                <a:moveTo>
                  <a:pt x="1358385" y="4446898"/>
                </a:moveTo>
                <a:lnTo>
                  <a:pt x="1337416" y="4425929"/>
                </a:lnTo>
                <a:lnTo>
                  <a:pt x="1337416" y="1654250"/>
                </a:lnTo>
                <a:lnTo>
                  <a:pt x="1358384" y="1633282"/>
                </a:lnTo>
                <a:close/>
                <a:moveTo>
                  <a:pt x="1506764" y="4595277"/>
                </a:moveTo>
                <a:lnTo>
                  <a:pt x="1487648" y="4576161"/>
                </a:lnTo>
                <a:lnTo>
                  <a:pt x="1487648" y="1504018"/>
                </a:lnTo>
                <a:lnTo>
                  <a:pt x="1506764" y="1484902"/>
                </a:lnTo>
                <a:close/>
                <a:moveTo>
                  <a:pt x="1662284" y="4750797"/>
                </a:moveTo>
                <a:lnTo>
                  <a:pt x="1636027" y="4724540"/>
                </a:lnTo>
                <a:lnTo>
                  <a:pt x="1636027" y="1355639"/>
                </a:lnTo>
                <a:lnTo>
                  <a:pt x="1662284" y="1329382"/>
                </a:lnTo>
                <a:close/>
                <a:moveTo>
                  <a:pt x="1802171" y="4890684"/>
                </a:moveTo>
                <a:lnTo>
                  <a:pt x="1783512" y="4872025"/>
                </a:lnTo>
                <a:lnTo>
                  <a:pt x="1783512" y="1208154"/>
                </a:lnTo>
                <a:lnTo>
                  <a:pt x="1802171" y="1189495"/>
                </a:lnTo>
                <a:close/>
                <a:moveTo>
                  <a:pt x="1948051" y="5036564"/>
                </a:moveTo>
                <a:lnTo>
                  <a:pt x="1924050" y="5012563"/>
                </a:lnTo>
                <a:lnTo>
                  <a:pt x="1924050" y="1067616"/>
                </a:lnTo>
                <a:lnTo>
                  <a:pt x="1948051" y="1043615"/>
                </a:lnTo>
                <a:close/>
                <a:moveTo>
                  <a:pt x="2077315" y="5165828"/>
                </a:moveTo>
                <a:lnTo>
                  <a:pt x="2077313" y="914353"/>
                </a:lnTo>
                <a:lnTo>
                  <a:pt x="2096429" y="895237"/>
                </a:lnTo>
                <a:lnTo>
                  <a:pt x="2096429" y="5184941"/>
                </a:lnTo>
                <a:close/>
                <a:moveTo>
                  <a:pt x="2244970" y="5333483"/>
                </a:moveTo>
                <a:lnTo>
                  <a:pt x="2225692" y="5314204"/>
                </a:lnTo>
                <a:lnTo>
                  <a:pt x="2225692" y="765974"/>
                </a:lnTo>
                <a:lnTo>
                  <a:pt x="2244970" y="746696"/>
                </a:lnTo>
                <a:close/>
                <a:moveTo>
                  <a:pt x="2393348" y="5481861"/>
                </a:moveTo>
                <a:lnTo>
                  <a:pt x="2374232" y="5462745"/>
                </a:lnTo>
                <a:lnTo>
                  <a:pt x="2374232" y="617434"/>
                </a:lnTo>
                <a:lnTo>
                  <a:pt x="2393348" y="598318"/>
                </a:lnTo>
                <a:close/>
                <a:moveTo>
                  <a:pt x="2543579" y="5632092"/>
                </a:moveTo>
                <a:lnTo>
                  <a:pt x="2522611" y="5611124"/>
                </a:lnTo>
                <a:lnTo>
                  <a:pt x="2522610" y="469056"/>
                </a:lnTo>
                <a:lnTo>
                  <a:pt x="2543580" y="448086"/>
                </a:lnTo>
                <a:close/>
                <a:moveTo>
                  <a:pt x="2691958" y="5780471"/>
                </a:moveTo>
                <a:lnTo>
                  <a:pt x="2672842" y="5761355"/>
                </a:lnTo>
                <a:lnTo>
                  <a:pt x="2672842" y="318824"/>
                </a:lnTo>
                <a:lnTo>
                  <a:pt x="2691957" y="299709"/>
                </a:lnTo>
                <a:close/>
                <a:moveTo>
                  <a:pt x="2840497" y="5929010"/>
                </a:moveTo>
                <a:lnTo>
                  <a:pt x="2821220" y="5909733"/>
                </a:lnTo>
                <a:lnTo>
                  <a:pt x="2821220" y="170446"/>
                </a:lnTo>
                <a:lnTo>
                  <a:pt x="2840497" y="151169"/>
                </a:lnTo>
                <a:close/>
                <a:moveTo>
                  <a:pt x="2991666" y="6080179"/>
                </a:moveTo>
                <a:lnTo>
                  <a:pt x="2969760" y="6058273"/>
                </a:lnTo>
                <a:lnTo>
                  <a:pt x="2969760" y="21906"/>
                </a:lnTo>
                <a:lnTo>
                  <a:pt x="2991666" y="0"/>
                </a:lnTo>
                <a:close/>
              </a:path>
            </a:pathLst>
          </a:custGeom>
          <a:solidFill>
            <a:schemeClr val="tx2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D8E6C1A-B633-DD4E-E6A8-5518FF1FA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4426" y="424118"/>
            <a:ext cx="3389868" cy="871136"/>
          </a:xfrm>
        </p:spPr>
        <p:txBody>
          <a:bodyPr/>
          <a:lstStyle>
            <a:lvl1pPr algn="r">
              <a:defRPr b="0"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D27770D-1F3D-F170-5FB5-DDC5F0AADA5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153985" y="2176527"/>
            <a:ext cx="4650309" cy="2218492"/>
          </a:xfrm>
          <a:noFill/>
        </p:spPr>
        <p:txBody>
          <a:bodyPr lIns="0" tIns="457200" rIns="0" bIns="0"/>
          <a:lstStyle>
            <a:lvl2pPr>
              <a:defRPr/>
            </a:lvl2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Sub bullet – use Indent More command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7902502-8A0C-C96F-AEB2-31D025BA771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53985" y="2176527"/>
            <a:ext cx="4650309" cy="303043"/>
          </a:xfrm>
        </p:spPr>
        <p:txBody>
          <a:bodyPr lIns="0" tIns="0" rIns="182880" bIns="0" anchor="ctr">
            <a:noAutofit/>
          </a:bodyPr>
          <a:lstStyle>
            <a:lvl1pPr marL="0" indent="0">
              <a:buNone/>
              <a:defRPr sz="20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93BD72C-E208-3898-6229-84D7391695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976FF80-A62F-CEC5-F2D9-808E0C2893F2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1CA9685-7061-0C45-3119-80F2039730E2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39944509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 Photo/R Bullets on Blu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386205-9811-D88B-1C22-71F3A698D26E}"/>
              </a:ext>
            </a:extLst>
          </p:cNvPr>
          <p:cNvSpPr/>
          <p:nvPr userDrawn="1"/>
        </p:nvSpPr>
        <p:spPr>
          <a:xfrm>
            <a:off x="6095995" y="0"/>
            <a:ext cx="6101188" cy="6858001"/>
          </a:xfrm>
          <a:prstGeom prst="rect">
            <a:avLst/>
          </a:prstGeom>
          <a:gradFill>
            <a:gsLst>
              <a:gs pos="14000">
                <a:schemeClr val="accent3"/>
              </a:gs>
              <a:gs pos="26000">
                <a:schemeClr val="accent3"/>
              </a:gs>
              <a:gs pos="78000">
                <a:schemeClr val="accent4"/>
              </a:gs>
              <a:gs pos="99000">
                <a:schemeClr val="accent5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B468DD-CBC8-479E-B32F-24D9EBCE8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937" y="548960"/>
            <a:ext cx="5059194" cy="871136"/>
          </a:xfrm>
        </p:spPr>
        <p:txBody>
          <a:bodyPr rIns="274320"/>
          <a:lstStyle>
            <a:lvl1pPr>
              <a:defRPr b="0" i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01924A5-1907-C485-A6EF-637F4AB5151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642937" y="1864890"/>
            <a:ext cx="5059195" cy="2218492"/>
          </a:xfrm>
          <a:noFill/>
        </p:spPr>
        <p:txBody>
          <a:bodyPr lIns="0" tIns="457200" rIns="0" bIns="0"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Sub bullet – use More Indent command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DE75B9DD-7BCE-06E9-550F-2012F042E91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42937" y="1864889"/>
            <a:ext cx="5059194" cy="324215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000" b="1">
                <a:solidFill>
                  <a:srgbClr val="FFFFFF"/>
                </a:solidFill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E30A2EE-6371-AE55-F803-B7EF9C5D1F6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89857" y="548960"/>
            <a:ext cx="5606138" cy="5758543"/>
          </a:xfrm>
          <a:custGeom>
            <a:avLst/>
            <a:gdLst>
              <a:gd name="connsiteX0" fmla="*/ 0 w 5606138"/>
              <a:gd name="connsiteY0" fmla="*/ 0 h 5758543"/>
              <a:gd name="connsiteX1" fmla="*/ 5606138 w 5606138"/>
              <a:gd name="connsiteY1" fmla="*/ 0 h 5758543"/>
              <a:gd name="connsiteX2" fmla="*/ 5606138 w 5606138"/>
              <a:gd name="connsiteY2" fmla="*/ 5758543 h 5758543"/>
              <a:gd name="connsiteX3" fmla="*/ 1398046 w 5606138"/>
              <a:gd name="connsiteY3" fmla="*/ 5758543 h 5758543"/>
              <a:gd name="connsiteX4" fmla="*/ 0 w 5606138"/>
              <a:gd name="connsiteY4" fmla="*/ 4360497 h 5758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06138" h="5758543">
                <a:moveTo>
                  <a:pt x="0" y="0"/>
                </a:moveTo>
                <a:lnTo>
                  <a:pt x="5606138" y="0"/>
                </a:lnTo>
                <a:lnTo>
                  <a:pt x="5606138" y="5758543"/>
                </a:lnTo>
                <a:lnTo>
                  <a:pt x="1398046" y="5758543"/>
                </a:lnTo>
                <a:lnTo>
                  <a:pt x="0" y="4360497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photo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EF570E1-D1C5-E64E-D08C-868191492666}"/>
              </a:ext>
            </a:extLst>
          </p:cNvPr>
          <p:cNvSpPr txBox="1">
            <a:spLocks/>
          </p:cNvSpPr>
          <p:nvPr userDrawn="1"/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solidFill>
                  <a:schemeClr val="bg1"/>
                </a:solidFill>
                <a:latin typeface="Aptos Light" panose="020B0004020202020204" pitchFamily="34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B6DAC90-9959-8CA0-FC7F-CD98C43AD293}"/>
              </a:ext>
            </a:extLst>
          </p:cNvPr>
          <p:cNvSpPr txBox="1">
            <a:spLocks/>
          </p:cNvSpPr>
          <p:nvPr userDrawn="1"/>
        </p:nvSpPr>
        <p:spPr>
          <a:xfrm>
            <a:off x="9968625" y="6481202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0CD7FED-80AF-3805-717F-D70AF20671F6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5813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12915849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 Photo Shape/R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80A8C16-3338-0BF9-6D62-E11E6F91B6B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-1"/>
            <a:ext cx="8837271" cy="6858000"/>
          </a:xfrm>
          <a:custGeom>
            <a:avLst/>
            <a:gdLst>
              <a:gd name="connsiteX0" fmla="*/ 4650308 w 8837271"/>
              <a:gd name="connsiteY0" fmla="*/ 0 h 6858000"/>
              <a:gd name="connsiteX1" fmla="*/ 8837271 w 8837271"/>
              <a:gd name="connsiteY1" fmla="*/ 0 h 6858000"/>
              <a:gd name="connsiteX2" fmla="*/ 1979272 w 8837271"/>
              <a:gd name="connsiteY2" fmla="*/ 6858000 h 6858000"/>
              <a:gd name="connsiteX3" fmla="*/ 0 w 8837271"/>
              <a:gd name="connsiteY3" fmla="*/ 6858000 h 6858000"/>
              <a:gd name="connsiteX4" fmla="*/ 0 w 8837271"/>
              <a:gd name="connsiteY4" fmla="*/ 465030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7271" h="6858000">
                <a:moveTo>
                  <a:pt x="4650308" y="0"/>
                </a:moveTo>
                <a:lnTo>
                  <a:pt x="8837271" y="0"/>
                </a:lnTo>
                <a:lnTo>
                  <a:pt x="1979272" y="6858000"/>
                </a:lnTo>
                <a:lnTo>
                  <a:pt x="0" y="6858000"/>
                </a:lnTo>
                <a:lnTo>
                  <a:pt x="0" y="4650308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photo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A8B66B18-0840-75C3-2BA1-085143432E83}"/>
              </a:ext>
            </a:extLst>
          </p:cNvPr>
          <p:cNvSpPr/>
          <p:nvPr userDrawn="1"/>
        </p:nvSpPr>
        <p:spPr>
          <a:xfrm rot="5400000">
            <a:off x="3126831" y="3450945"/>
            <a:ext cx="2247122" cy="4566988"/>
          </a:xfrm>
          <a:custGeom>
            <a:avLst/>
            <a:gdLst>
              <a:gd name="connsiteX0" fmla="*/ 19116 w 2991666"/>
              <a:gd name="connsiteY0" fmla="*/ 3107629 h 6080179"/>
              <a:gd name="connsiteX1" fmla="*/ 0 w 2991666"/>
              <a:gd name="connsiteY1" fmla="*/ 3088513 h 6080179"/>
              <a:gd name="connsiteX2" fmla="*/ 0 w 2991666"/>
              <a:gd name="connsiteY2" fmla="*/ 2991666 h 6080179"/>
              <a:gd name="connsiteX3" fmla="*/ 19116 w 2991666"/>
              <a:gd name="connsiteY3" fmla="*/ 2972550 h 6080179"/>
              <a:gd name="connsiteX4" fmla="*/ 169347 w 2991666"/>
              <a:gd name="connsiteY4" fmla="*/ 3257860 h 6080179"/>
              <a:gd name="connsiteX5" fmla="*/ 148379 w 2991666"/>
              <a:gd name="connsiteY5" fmla="*/ 3236892 h 6080179"/>
              <a:gd name="connsiteX6" fmla="*/ 148379 w 2991666"/>
              <a:gd name="connsiteY6" fmla="*/ 2843287 h 6080179"/>
              <a:gd name="connsiteX7" fmla="*/ 169347 w 2991666"/>
              <a:gd name="connsiteY7" fmla="*/ 2822319 h 6080179"/>
              <a:gd name="connsiteX8" fmla="*/ 317725 w 2991666"/>
              <a:gd name="connsiteY8" fmla="*/ 3406238 h 6080179"/>
              <a:gd name="connsiteX9" fmla="*/ 298609 w 2991666"/>
              <a:gd name="connsiteY9" fmla="*/ 3387122 h 6080179"/>
              <a:gd name="connsiteX10" fmla="*/ 298609 w 2991666"/>
              <a:gd name="connsiteY10" fmla="*/ 2693057 h 6080179"/>
              <a:gd name="connsiteX11" fmla="*/ 317725 w 2991666"/>
              <a:gd name="connsiteY11" fmla="*/ 2673941 h 6080179"/>
              <a:gd name="connsiteX12" fmla="*/ 466265 w 2991666"/>
              <a:gd name="connsiteY12" fmla="*/ 3554778 h 6080179"/>
              <a:gd name="connsiteX13" fmla="*/ 446988 w 2991666"/>
              <a:gd name="connsiteY13" fmla="*/ 3535501 h 6080179"/>
              <a:gd name="connsiteX14" fmla="*/ 446988 w 2991666"/>
              <a:gd name="connsiteY14" fmla="*/ 2544678 h 6080179"/>
              <a:gd name="connsiteX15" fmla="*/ 466265 w 2991666"/>
              <a:gd name="connsiteY15" fmla="*/ 2525401 h 6080179"/>
              <a:gd name="connsiteX16" fmla="*/ 614643 w 2991666"/>
              <a:gd name="connsiteY16" fmla="*/ 3703156 h 6080179"/>
              <a:gd name="connsiteX17" fmla="*/ 595527 w 2991666"/>
              <a:gd name="connsiteY17" fmla="*/ 3684040 h 6080179"/>
              <a:gd name="connsiteX18" fmla="*/ 595527 w 2991666"/>
              <a:gd name="connsiteY18" fmla="*/ 2396139 h 6080179"/>
              <a:gd name="connsiteX19" fmla="*/ 614643 w 2991666"/>
              <a:gd name="connsiteY19" fmla="*/ 2377023 h 6080179"/>
              <a:gd name="connsiteX20" fmla="*/ 762857 w 2991666"/>
              <a:gd name="connsiteY20" fmla="*/ 3851370 h 6080179"/>
              <a:gd name="connsiteX21" fmla="*/ 743907 w 2991666"/>
              <a:gd name="connsiteY21" fmla="*/ 3832420 h 6080179"/>
              <a:gd name="connsiteX22" fmla="*/ 743906 w 2991666"/>
              <a:gd name="connsiteY22" fmla="*/ 2247760 h 6080179"/>
              <a:gd name="connsiteX23" fmla="*/ 762857 w 2991666"/>
              <a:gd name="connsiteY23" fmla="*/ 2228809 h 6080179"/>
              <a:gd name="connsiteX24" fmla="*/ 911236 w 2991666"/>
              <a:gd name="connsiteY24" fmla="*/ 3999749 h 6080179"/>
              <a:gd name="connsiteX25" fmla="*/ 892121 w 2991666"/>
              <a:gd name="connsiteY25" fmla="*/ 3980634 h 6080179"/>
              <a:gd name="connsiteX26" fmla="*/ 892121 w 2991666"/>
              <a:gd name="connsiteY26" fmla="*/ 2099545 h 6080179"/>
              <a:gd name="connsiteX27" fmla="*/ 911236 w 2991666"/>
              <a:gd name="connsiteY27" fmla="*/ 2080430 h 6080179"/>
              <a:gd name="connsiteX28" fmla="*/ 1059776 w 2991666"/>
              <a:gd name="connsiteY28" fmla="*/ 4148289 h 6080179"/>
              <a:gd name="connsiteX29" fmla="*/ 1040499 w 2991666"/>
              <a:gd name="connsiteY29" fmla="*/ 4129012 h 6080179"/>
              <a:gd name="connsiteX30" fmla="*/ 1040498 w 2991666"/>
              <a:gd name="connsiteY30" fmla="*/ 1951168 h 6080179"/>
              <a:gd name="connsiteX31" fmla="*/ 1059776 w 2991666"/>
              <a:gd name="connsiteY31" fmla="*/ 1931890 h 6080179"/>
              <a:gd name="connsiteX32" fmla="*/ 1208155 w 2991666"/>
              <a:gd name="connsiteY32" fmla="*/ 4296668 h 6080179"/>
              <a:gd name="connsiteX33" fmla="*/ 1189038 w 2991666"/>
              <a:gd name="connsiteY33" fmla="*/ 4277551 h 6080179"/>
              <a:gd name="connsiteX34" fmla="*/ 1189038 w 2991666"/>
              <a:gd name="connsiteY34" fmla="*/ 1802628 h 6080179"/>
              <a:gd name="connsiteX35" fmla="*/ 1208155 w 2991666"/>
              <a:gd name="connsiteY35" fmla="*/ 1783511 h 6080179"/>
              <a:gd name="connsiteX36" fmla="*/ 1358385 w 2991666"/>
              <a:gd name="connsiteY36" fmla="*/ 4446898 h 6080179"/>
              <a:gd name="connsiteX37" fmla="*/ 1337416 w 2991666"/>
              <a:gd name="connsiteY37" fmla="*/ 4425929 h 6080179"/>
              <a:gd name="connsiteX38" fmla="*/ 1337416 w 2991666"/>
              <a:gd name="connsiteY38" fmla="*/ 1654250 h 6080179"/>
              <a:gd name="connsiteX39" fmla="*/ 1358384 w 2991666"/>
              <a:gd name="connsiteY39" fmla="*/ 1633282 h 6080179"/>
              <a:gd name="connsiteX40" fmla="*/ 1506764 w 2991666"/>
              <a:gd name="connsiteY40" fmla="*/ 4595277 h 6080179"/>
              <a:gd name="connsiteX41" fmla="*/ 1487648 w 2991666"/>
              <a:gd name="connsiteY41" fmla="*/ 4576161 h 6080179"/>
              <a:gd name="connsiteX42" fmla="*/ 1487648 w 2991666"/>
              <a:gd name="connsiteY42" fmla="*/ 1504018 h 6080179"/>
              <a:gd name="connsiteX43" fmla="*/ 1506764 w 2991666"/>
              <a:gd name="connsiteY43" fmla="*/ 1484902 h 6080179"/>
              <a:gd name="connsiteX44" fmla="*/ 1662284 w 2991666"/>
              <a:gd name="connsiteY44" fmla="*/ 4750797 h 6080179"/>
              <a:gd name="connsiteX45" fmla="*/ 1636027 w 2991666"/>
              <a:gd name="connsiteY45" fmla="*/ 4724540 h 6080179"/>
              <a:gd name="connsiteX46" fmla="*/ 1636027 w 2991666"/>
              <a:gd name="connsiteY46" fmla="*/ 1355639 h 6080179"/>
              <a:gd name="connsiteX47" fmla="*/ 1662284 w 2991666"/>
              <a:gd name="connsiteY47" fmla="*/ 1329382 h 6080179"/>
              <a:gd name="connsiteX48" fmla="*/ 1802171 w 2991666"/>
              <a:gd name="connsiteY48" fmla="*/ 4890684 h 6080179"/>
              <a:gd name="connsiteX49" fmla="*/ 1783512 w 2991666"/>
              <a:gd name="connsiteY49" fmla="*/ 4872025 h 6080179"/>
              <a:gd name="connsiteX50" fmla="*/ 1783512 w 2991666"/>
              <a:gd name="connsiteY50" fmla="*/ 1208154 h 6080179"/>
              <a:gd name="connsiteX51" fmla="*/ 1802171 w 2991666"/>
              <a:gd name="connsiteY51" fmla="*/ 1189495 h 6080179"/>
              <a:gd name="connsiteX52" fmla="*/ 1948051 w 2991666"/>
              <a:gd name="connsiteY52" fmla="*/ 5036564 h 6080179"/>
              <a:gd name="connsiteX53" fmla="*/ 1924050 w 2991666"/>
              <a:gd name="connsiteY53" fmla="*/ 5012563 h 6080179"/>
              <a:gd name="connsiteX54" fmla="*/ 1924050 w 2991666"/>
              <a:gd name="connsiteY54" fmla="*/ 1067616 h 6080179"/>
              <a:gd name="connsiteX55" fmla="*/ 1948051 w 2991666"/>
              <a:gd name="connsiteY55" fmla="*/ 1043615 h 6080179"/>
              <a:gd name="connsiteX56" fmla="*/ 2077315 w 2991666"/>
              <a:gd name="connsiteY56" fmla="*/ 5165828 h 6080179"/>
              <a:gd name="connsiteX57" fmla="*/ 2077313 w 2991666"/>
              <a:gd name="connsiteY57" fmla="*/ 914353 h 6080179"/>
              <a:gd name="connsiteX58" fmla="*/ 2096429 w 2991666"/>
              <a:gd name="connsiteY58" fmla="*/ 895237 h 6080179"/>
              <a:gd name="connsiteX59" fmla="*/ 2096429 w 2991666"/>
              <a:gd name="connsiteY59" fmla="*/ 5184941 h 6080179"/>
              <a:gd name="connsiteX60" fmla="*/ 2244970 w 2991666"/>
              <a:gd name="connsiteY60" fmla="*/ 5333483 h 6080179"/>
              <a:gd name="connsiteX61" fmla="*/ 2225692 w 2991666"/>
              <a:gd name="connsiteY61" fmla="*/ 5314204 h 6080179"/>
              <a:gd name="connsiteX62" fmla="*/ 2225692 w 2991666"/>
              <a:gd name="connsiteY62" fmla="*/ 765974 h 6080179"/>
              <a:gd name="connsiteX63" fmla="*/ 2244970 w 2991666"/>
              <a:gd name="connsiteY63" fmla="*/ 746696 h 6080179"/>
              <a:gd name="connsiteX64" fmla="*/ 2393348 w 2991666"/>
              <a:gd name="connsiteY64" fmla="*/ 5481861 h 6080179"/>
              <a:gd name="connsiteX65" fmla="*/ 2374232 w 2991666"/>
              <a:gd name="connsiteY65" fmla="*/ 5462745 h 6080179"/>
              <a:gd name="connsiteX66" fmla="*/ 2374232 w 2991666"/>
              <a:gd name="connsiteY66" fmla="*/ 617434 h 6080179"/>
              <a:gd name="connsiteX67" fmla="*/ 2393348 w 2991666"/>
              <a:gd name="connsiteY67" fmla="*/ 598318 h 6080179"/>
              <a:gd name="connsiteX68" fmla="*/ 2543579 w 2991666"/>
              <a:gd name="connsiteY68" fmla="*/ 5632092 h 6080179"/>
              <a:gd name="connsiteX69" fmla="*/ 2522611 w 2991666"/>
              <a:gd name="connsiteY69" fmla="*/ 5611124 h 6080179"/>
              <a:gd name="connsiteX70" fmla="*/ 2522610 w 2991666"/>
              <a:gd name="connsiteY70" fmla="*/ 469056 h 6080179"/>
              <a:gd name="connsiteX71" fmla="*/ 2543580 w 2991666"/>
              <a:gd name="connsiteY71" fmla="*/ 448086 h 6080179"/>
              <a:gd name="connsiteX72" fmla="*/ 2691958 w 2991666"/>
              <a:gd name="connsiteY72" fmla="*/ 5780471 h 6080179"/>
              <a:gd name="connsiteX73" fmla="*/ 2672842 w 2991666"/>
              <a:gd name="connsiteY73" fmla="*/ 5761355 h 6080179"/>
              <a:gd name="connsiteX74" fmla="*/ 2672842 w 2991666"/>
              <a:gd name="connsiteY74" fmla="*/ 318824 h 6080179"/>
              <a:gd name="connsiteX75" fmla="*/ 2691957 w 2991666"/>
              <a:gd name="connsiteY75" fmla="*/ 299709 h 6080179"/>
              <a:gd name="connsiteX76" fmla="*/ 2840497 w 2991666"/>
              <a:gd name="connsiteY76" fmla="*/ 5929010 h 6080179"/>
              <a:gd name="connsiteX77" fmla="*/ 2821220 w 2991666"/>
              <a:gd name="connsiteY77" fmla="*/ 5909733 h 6080179"/>
              <a:gd name="connsiteX78" fmla="*/ 2821220 w 2991666"/>
              <a:gd name="connsiteY78" fmla="*/ 170446 h 6080179"/>
              <a:gd name="connsiteX79" fmla="*/ 2840497 w 2991666"/>
              <a:gd name="connsiteY79" fmla="*/ 151169 h 6080179"/>
              <a:gd name="connsiteX80" fmla="*/ 2991666 w 2991666"/>
              <a:gd name="connsiteY80" fmla="*/ 6080179 h 6080179"/>
              <a:gd name="connsiteX81" fmla="*/ 2969760 w 2991666"/>
              <a:gd name="connsiteY81" fmla="*/ 6058273 h 6080179"/>
              <a:gd name="connsiteX82" fmla="*/ 2969760 w 2991666"/>
              <a:gd name="connsiteY82" fmla="*/ 21906 h 6080179"/>
              <a:gd name="connsiteX83" fmla="*/ 2991666 w 2991666"/>
              <a:gd name="connsiteY83" fmla="*/ 0 h 6080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2991666" h="6080179">
                <a:moveTo>
                  <a:pt x="19116" y="3107629"/>
                </a:moveTo>
                <a:lnTo>
                  <a:pt x="0" y="3088513"/>
                </a:lnTo>
                <a:lnTo>
                  <a:pt x="0" y="2991666"/>
                </a:lnTo>
                <a:lnTo>
                  <a:pt x="19116" y="2972550"/>
                </a:lnTo>
                <a:close/>
                <a:moveTo>
                  <a:pt x="169347" y="3257860"/>
                </a:moveTo>
                <a:lnTo>
                  <a:pt x="148379" y="3236892"/>
                </a:lnTo>
                <a:lnTo>
                  <a:pt x="148379" y="2843287"/>
                </a:lnTo>
                <a:lnTo>
                  <a:pt x="169347" y="2822319"/>
                </a:lnTo>
                <a:close/>
                <a:moveTo>
                  <a:pt x="317725" y="3406238"/>
                </a:moveTo>
                <a:lnTo>
                  <a:pt x="298609" y="3387122"/>
                </a:lnTo>
                <a:lnTo>
                  <a:pt x="298609" y="2693057"/>
                </a:lnTo>
                <a:lnTo>
                  <a:pt x="317725" y="2673941"/>
                </a:lnTo>
                <a:close/>
                <a:moveTo>
                  <a:pt x="466265" y="3554778"/>
                </a:moveTo>
                <a:lnTo>
                  <a:pt x="446988" y="3535501"/>
                </a:lnTo>
                <a:lnTo>
                  <a:pt x="446988" y="2544678"/>
                </a:lnTo>
                <a:lnTo>
                  <a:pt x="466265" y="2525401"/>
                </a:lnTo>
                <a:close/>
                <a:moveTo>
                  <a:pt x="614643" y="3703156"/>
                </a:moveTo>
                <a:lnTo>
                  <a:pt x="595527" y="3684040"/>
                </a:lnTo>
                <a:lnTo>
                  <a:pt x="595527" y="2396139"/>
                </a:lnTo>
                <a:lnTo>
                  <a:pt x="614643" y="2377023"/>
                </a:lnTo>
                <a:close/>
                <a:moveTo>
                  <a:pt x="762857" y="3851370"/>
                </a:moveTo>
                <a:lnTo>
                  <a:pt x="743907" y="3832420"/>
                </a:lnTo>
                <a:lnTo>
                  <a:pt x="743906" y="2247760"/>
                </a:lnTo>
                <a:lnTo>
                  <a:pt x="762857" y="2228809"/>
                </a:lnTo>
                <a:close/>
                <a:moveTo>
                  <a:pt x="911236" y="3999749"/>
                </a:moveTo>
                <a:lnTo>
                  <a:pt x="892121" y="3980634"/>
                </a:lnTo>
                <a:lnTo>
                  <a:pt x="892121" y="2099545"/>
                </a:lnTo>
                <a:lnTo>
                  <a:pt x="911236" y="2080430"/>
                </a:lnTo>
                <a:close/>
                <a:moveTo>
                  <a:pt x="1059776" y="4148289"/>
                </a:moveTo>
                <a:lnTo>
                  <a:pt x="1040499" y="4129012"/>
                </a:lnTo>
                <a:lnTo>
                  <a:pt x="1040498" y="1951168"/>
                </a:lnTo>
                <a:lnTo>
                  <a:pt x="1059776" y="1931890"/>
                </a:lnTo>
                <a:close/>
                <a:moveTo>
                  <a:pt x="1208155" y="4296668"/>
                </a:moveTo>
                <a:lnTo>
                  <a:pt x="1189038" y="4277551"/>
                </a:lnTo>
                <a:lnTo>
                  <a:pt x="1189038" y="1802628"/>
                </a:lnTo>
                <a:lnTo>
                  <a:pt x="1208155" y="1783511"/>
                </a:lnTo>
                <a:close/>
                <a:moveTo>
                  <a:pt x="1358385" y="4446898"/>
                </a:moveTo>
                <a:lnTo>
                  <a:pt x="1337416" y="4425929"/>
                </a:lnTo>
                <a:lnTo>
                  <a:pt x="1337416" y="1654250"/>
                </a:lnTo>
                <a:lnTo>
                  <a:pt x="1358384" y="1633282"/>
                </a:lnTo>
                <a:close/>
                <a:moveTo>
                  <a:pt x="1506764" y="4595277"/>
                </a:moveTo>
                <a:lnTo>
                  <a:pt x="1487648" y="4576161"/>
                </a:lnTo>
                <a:lnTo>
                  <a:pt x="1487648" y="1504018"/>
                </a:lnTo>
                <a:lnTo>
                  <a:pt x="1506764" y="1484902"/>
                </a:lnTo>
                <a:close/>
                <a:moveTo>
                  <a:pt x="1662284" y="4750797"/>
                </a:moveTo>
                <a:lnTo>
                  <a:pt x="1636027" y="4724540"/>
                </a:lnTo>
                <a:lnTo>
                  <a:pt x="1636027" y="1355639"/>
                </a:lnTo>
                <a:lnTo>
                  <a:pt x="1662284" y="1329382"/>
                </a:lnTo>
                <a:close/>
                <a:moveTo>
                  <a:pt x="1802171" y="4890684"/>
                </a:moveTo>
                <a:lnTo>
                  <a:pt x="1783512" y="4872025"/>
                </a:lnTo>
                <a:lnTo>
                  <a:pt x="1783512" y="1208154"/>
                </a:lnTo>
                <a:lnTo>
                  <a:pt x="1802171" y="1189495"/>
                </a:lnTo>
                <a:close/>
                <a:moveTo>
                  <a:pt x="1948051" y="5036564"/>
                </a:moveTo>
                <a:lnTo>
                  <a:pt x="1924050" y="5012563"/>
                </a:lnTo>
                <a:lnTo>
                  <a:pt x="1924050" y="1067616"/>
                </a:lnTo>
                <a:lnTo>
                  <a:pt x="1948051" y="1043615"/>
                </a:lnTo>
                <a:close/>
                <a:moveTo>
                  <a:pt x="2077315" y="5165828"/>
                </a:moveTo>
                <a:lnTo>
                  <a:pt x="2077313" y="914353"/>
                </a:lnTo>
                <a:lnTo>
                  <a:pt x="2096429" y="895237"/>
                </a:lnTo>
                <a:lnTo>
                  <a:pt x="2096429" y="5184941"/>
                </a:lnTo>
                <a:close/>
                <a:moveTo>
                  <a:pt x="2244970" y="5333483"/>
                </a:moveTo>
                <a:lnTo>
                  <a:pt x="2225692" y="5314204"/>
                </a:lnTo>
                <a:lnTo>
                  <a:pt x="2225692" y="765974"/>
                </a:lnTo>
                <a:lnTo>
                  <a:pt x="2244970" y="746696"/>
                </a:lnTo>
                <a:close/>
                <a:moveTo>
                  <a:pt x="2393348" y="5481861"/>
                </a:moveTo>
                <a:lnTo>
                  <a:pt x="2374232" y="5462745"/>
                </a:lnTo>
                <a:lnTo>
                  <a:pt x="2374232" y="617434"/>
                </a:lnTo>
                <a:lnTo>
                  <a:pt x="2393348" y="598318"/>
                </a:lnTo>
                <a:close/>
                <a:moveTo>
                  <a:pt x="2543579" y="5632092"/>
                </a:moveTo>
                <a:lnTo>
                  <a:pt x="2522611" y="5611124"/>
                </a:lnTo>
                <a:lnTo>
                  <a:pt x="2522610" y="469056"/>
                </a:lnTo>
                <a:lnTo>
                  <a:pt x="2543580" y="448086"/>
                </a:lnTo>
                <a:close/>
                <a:moveTo>
                  <a:pt x="2691958" y="5780471"/>
                </a:moveTo>
                <a:lnTo>
                  <a:pt x="2672842" y="5761355"/>
                </a:lnTo>
                <a:lnTo>
                  <a:pt x="2672842" y="318824"/>
                </a:lnTo>
                <a:lnTo>
                  <a:pt x="2691957" y="299709"/>
                </a:lnTo>
                <a:close/>
                <a:moveTo>
                  <a:pt x="2840497" y="5929010"/>
                </a:moveTo>
                <a:lnTo>
                  <a:pt x="2821220" y="5909733"/>
                </a:lnTo>
                <a:lnTo>
                  <a:pt x="2821220" y="170446"/>
                </a:lnTo>
                <a:lnTo>
                  <a:pt x="2840497" y="151169"/>
                </a:lnTo>
                <a:close/>
                <a:moveTo>
                  <a:pt x="2991666" y="6080179"/>
                </a:moveTo>
                <a:lnTo>
                  <a:pt x="2969760" y="6058273"/>
                </a:lnTo>
                <a:lnTo>
                  <a:pt x="2969760" y="21906"/>
                </a:lnTo>
                <a:lnTo>
                  <a:pt x="2991666" y="0"/>
                </a:lnTo>
                <a:close/>
              </a:path>
            </a:pathLst>
          </a:custGeom>
          <a:solidFill>
            <a:schemeClr val="tx2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D8E6C1A-B633-DD4E-E6A8-5518FF1FA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3685" y="424118"/>
            <a:ext cx="3720609" cy="871136"/>
          </a:xfrm>
        </p:spPr>
        <p:txBody>
          <a:bodyPr/>
          <a:lstStyle>
            <a:lvl1pPr algn="r">
              <a:defRPr b="0"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D27770D-1F3D-F170-5FB5-DDC5F0AADA5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153985" y="2176527"/>
            <a:ext cx="4650309" cy="740459"/>
          </a:xfrm>
          <a:noFill/>
        </p:spPr>
        <p:txBody>
          <a:bodyPr lIns="0" tIns="457200" rIns="0" bIns="0"/>
          <a:lstStyle>
            <a:lvl1pPr marL="0" indent="0">
              <a:buNone/>
              <a:defRPr/>
            </a:lvl1pPr>
            <a:lvl2pPr marL="285750" indent="0">
              <a:buNone/>
              <a:defRPr/>
            </a:lvl2pPr>
            <a:lvl3pPr marL="571500" indent="0">
              <a:buNone/>
              <a:defRPr/>
            </a:lvl3pPr>
            <a:lvl4pPr marL="808037" indent="0">
              <a:buNone/>
              <a:defRPr/>
            </a:lvl4pPr>
            <a:lvl5pPr marL="1031875" indent="0">
              <a:buNone/>
              <a:defRPr/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7902502-8A0C-C96F-AEB2-31D025BA771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53985" y="2176527"/>
            <a:ext cx="4650309" cy="303043"/>
          </a:xfrm>
        </p:spPr>
        <p:txBody>
          <a:bodyPr lIns="0" tIns="0" rIns="182880" bIns="0" anchor="ctr">
            <a:noAutofit/>
          </a:bodyPr>
          <a:lstStyle>
            <a:lvl1pPr marL="0" indent="0">
              <a:buNone/>
              <a:defRPr sz="20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A8CE414A-C050-1604-312B-7F98F7914E5F}"/>
              </a:ext>
            </a:extLst>
          </p:cNvPr>
          <p:cNvSpPr/>
          <p:nvPr userDrawn="1"/>
        </p:nvSpPr>
        <p:spPr>
          <a:xfrm rot="5400000">
            <a:off x="1418897" y="-3"/>
            <a:ext cx="3232136" cy="3232136"/>
          </a:xfrm>
          <a:custGeom>
            <a:avLst/>
            <a:gdLst>
              <a:gd name="connsiteX0" fmla="*/ 0 w 3232136"/>
              <a:gd name="connsiteY0" fmla="*/ 2324197 h 3232136"/>
              <a:gd name="connsiteX1" fmla="*/ 0 w 3232136"/>
              <a:gd name="connsiteY1" fmla="*/ 0 h 3232136"/>
              <a:gd name="connsiteX2" fmla="*/ 3232136 w 3232136"/>
              <a:gd name="connsiteY2" fmla="*/ 3232136 h 3232136"/>
              <a:gd name="connsiteX3" fmla="*/ 907939 w 3232136"/>
              <a:gd name="connsiteY3" fmla="*/ 3232136 h 3232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2136" h="3232136">
                <a:moveTo>
                  <a:pt x="0" y="2324197"/>
                </a:moveTo>
                <a:lnTo>
                  <a:pt x="0" y="0"/>
                </a:lnTo>
                <a:lnTo>
                  <a:pt x="3232136" y="3232136"/>
                </a:lnTo>
                <a:lnTo>
                  <a:pt x="907939" y="3232136"/>
                </a:lnTo>
                <a:close/>
              </a:path>
            </a:pathLst>
          </a:custGeom>
          <a:gradFill>
            <a:gsLst>
              <a:gs pos="14000">
                <a:schemeClr val="accent3"/>
              </a:gs>
              <a:gs pos="26000">
                <a:schemeClr val="accent3"/>
              </a:gs>
              <a:gs pos="67000">
                <a:schemeClr val="accent4"/>
              </a:gs>
              <a:gs pos="100000">
                <a:schemeClr val="accent5"/>
              </a:gs>
            </a:gsLst>
            <a:lin ang="21594000" scaled="0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B5D1495-CEFF-2A59-8AA7-E288733A79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61DC445-A330-7EFE-D1C2-C28BA8D36D22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A5AD8F9-CB1A-586F-C50A-89EA7D478F40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138934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Pattern/1 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10">
            <a:extLst>
              <a:ext uri="{FF2B5EF4-FFF2-40B4-BE49-F238E27FC236}">
                <a16:creationId xmlns:a16="http://schemas.microsoft.com/office/drawing/2014/main" id="{D5EA8888-0A84-1716-8607-3437A8938162}"/>
              </a:ext>
            </a:extLst>
          </p:cNvPr>
          <p:cNvGrpSpPr/>
          <p:nvPr/>
        </p:nvGrpSpPr>
        <p:grpSpPr>
          <a:xfrm rot="16200000">
            <a:off x="6181703" y="849037"/>
            <a:ext cx="6006626" cy="6013969"/>
            <a:chOff x="-1756227" y="2974433"/>
            <a:chExt cx="6006626" cy="6013969"/>
          </a:xfrm>
          <a:solidFill>
            <a:schemeClr val="bg1"/>
          </a:solidFill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97057D8-105F-18B7-BC30-69AB67C945DC}"/>
                </a:ext>
              </a:extLst>
            </p:cNvPr>
            <p:cNvSpPr/>
            <p:nvPr/>
          </p:nvSpPr>
          <p:spPr>
            <a:xfrm>
              <a:off x="-1756227" y="2974433"/>
              <a:ext cx="6006626" cy="6013969"/>
            </a:xfrm>
            <a:custGeom>
              <a:avLst/>
              <a:gdLst>
                <a:gd name="connsiteX0" fmla="*/ 6006627 w 6006626"/>
                <a:gd name="connsiteY0" fmla="*/ 6013970 h 6013969"/>
                <a:gd name="connsiteX1" fmla="*/ 5975072 w 6006626"/>
                <a:gd name="connsiteY1" fmla="*/ 6013970 h 6013969"/>
                <a:gd name="connsiteX2" fmla="*/ 0 w 6006626"/>
                <a:gd name="connsiteY2" fmla="*/ 31593 h 6013969"/>
                <a:gd name="connsiteX3" fmla="*/ 0 w 6006626"/>
                <a:gd name="connsiteY3" fmla="*/ 0 h 601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6626" h="6013969">
                  <a:moveTo>
                    <a:pt x="6006627" y="6013970"/>
                  </a:moveTo>
                  <a:lnTo>
                    <a:pt x="5975072" y="6013970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7E862C9-EC4F-94A5-7A4F-42917ECB81D5}"/>
                </a:ext>
              </a:extLst>
            </p:cNvPr>
            <p:cNvSpPr/>
            <p:nvPr/>
          </p:nvSpPr>
          <p:spPr>
            <a:xfrm>
              <a:off x="-1756227" y="3132398"/>
              <a:ext cx="5848853" cy="5856003"/>
            </a:xfrm>
            <a:custGeom>
              <a:avLst/>
              <a:gdLst>
                <a:gd name="connsiteX0" fmla="*/ 5848854 w 5848853"/>
                <a:gd name="connsiteY0" fmla="*/ 5856004 h 5856003"/>
                <a:gd name="connsiteX1" fmla="*/ 5817300 w 5848853"/>
                <a:gd name="connsiteY1" fmla="*/ 5856004 h 5856003"/>
                <a:gd name="connsiteX2" fmla="*/ 0 w 5848853"/>
                <a:gd name="connsiteY2" fmla="*/ 31593 h 5856003"/>
                <a:gd name="connsiteX3" fmla="*/ 0 w 5848853"/>
                <a:gd name="connsiteY3" fmla="*/ 0 h 5856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8853" h="5856003">
                  <a:moveTo>
                    <a:pt x="5848854" y="5856004"/>
                  </a:moveTo>
                  <a:lnTo>
                    <a:pt x="5817300" y="5856004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8064D1E-FE55-F4A5-B29F-9CDAE7BD64F1}"/>
                </a:ext>
              </a:extLst>
            </p:cNvPr>
            <p:cNvSpPr/>
            <p:nvPr/>
          </p:nvSpPr>
          <p:spPr>
            <a:xfrm>
              <a:off x="-1756227" y="3290364"/>
              <a:ext cx="5691081" cy="5698038"/>
            </a:xfrm>
            <a:custGeom>
              <a:avLst/>
              <a:gdLst>
                <a:gd name="connsiteX0" fmla="*/ 5691082 w 5691081"/>
                <a:gd name="connsiteY0" fmla="*/ 5698039 h 5698038"/>
                <a:gd name="connsiteX1" fmla="*/ 5659527 w 5691081"/>
                <a:gd name="connsiteY1" fmla="*/ 5698039 h 5698038"/>
                <a:gd name="connsiteX2" fmla="*/ 0 w 5691081"/>
                <a:gd name="connsiteY2" fmla="*/ 31593 h 5698038"/>
                <a:gd name="connsiteX3" fmla="*/ 0 w 5691081"/>
                <a:gd name="connsiteY3" fmla="*/ 0 h 569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1081" h="5698038">
                  <a:moveTo>
                    <a:pt x="5691082" y="5698039"/>
                  </a:moveTo>
                  <a:lnTo>
                    <a:pt x="5659527" y="5698039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2A67EA54-EDE3-C5EF-958B-ED5BCFA81D16}"/>
                </a:ext>
              </a:extLst>
            </p:cNvPr>
            <p:cNvSpPr/>
            <p:nvPr/>
          </p:nvSpPr>
          <p:spPr>
            <a:xfrm>
              <a:off x="-1756227" y="3448329"/>
              <a:ext cx="5533308" cy="5540073"/>
            </a:xfrm>
            <a:custGeom>
              <a:avLst/>
              <a:gdLst>
                <a:gd name="connsiteX0" fmla="*/ 5533309 w 5533308"/>
                <a:gd name="connsiteY0" fmla="*/ 5540073 h 5540073"/>
                <a:gd name="connsiteX1" fmla="*/ 5501755 w 5533308"/>
                <a:gd name="connsiteY1" fmla="*/ 5540073 h 5540073"/>
                <a:gd name="connsiteX2" fmla="*/ 0 w 5533308"/>
                <a:gd name="connsiteY2" fmla="*/ 31593 h 5540073"/>
                <a:gd name="connsiteX3" fmla="*/ 0 w 5533308"/>
                <a:gd name="connsiteY3" fmla="*/ 0 h 5540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3308" h="5540073">
                  <a:moveTo>
                    <a:pt x="5533309" y="5540073"/>
                  </a:moveTo>
                  <a:lnTo>
                    <a:pt x="5501755" y="5540073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6CA2FF1-2D1C-83F1-BCC8-7BC32F086118}"/>
                </a:ext>
              </a:extLst>
            </p:cNvPr>
            <p:cNvSpPr/>
            <p:nvPr/>
          </p:nvSpPr>
          <p:spPr>
            <a:xfrm>
              <a:off x="-1756227" y="3606294"/>
              <a:ext cx="5376663" cy="5382107"/>
            </a:xfrm>
            <a:custGeom>
              <a:avLst/>
              <a:gdLst>
                <a:gd name="connsiteX0" fmla="*/ 5376664 w 5376663"/>
                <a:gd name="connsiteY0" fmla="*/ 5382108 h 5382107"/>
                <a:gd name="connsiteX1" fmla="*/ 5343982 w 5376663"/>
                <a:gd name="connsiteY1" fmla="*/ 5382108 h 5382107"/>
                <a:gd name="connsiteX2" fmla="*/ 0 w 5376663"/>
                <a:gd name="connsiteY2" fmla="*/ 31593 h 5382107"/>
                <a:gd name="connsiteX3" fmla="*/ 0 w 5376663"/>
                <a:gd name="connsiteY3" fmla="*/ 0 h 5382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76663" h="5382107">
                  <a:moveTo>
                    <a:pt x="5376664" y="5382108"/>
                  </a:moveTo>
                  <a:lnTo>
                    <a:pt x="5343982" y="5382108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26C997BB-1476-CAB9-61FA-948FEAB66F69}"/>
                </a:ext>
              </a:extLst>
            </p:cNvPr>
            <p:cNvSpPr/>
            <p:nvPr/>
          </p:nvSpPr>
          <p:spPr>
            <a:xfrm>
              <a:off x="-1756227" y="3764260"/>
              <a:ext cx="5218890" cy="5224142"/>
            </a:xfrm>
            <a:custGeom>
              <a:avLst/>
              <a:gdLst>
                <a:gd name="connsiteX0" fmla="*/ 5218891 w 5218890"/>
                <a:gd name="connsiteY0" fmla="*/ 5224142 h 5224142"/>
                <a:gd name="connsiteX1" fmla="*/ 5186210 w 5218890"/>
                <a:gd name="connsiteY1" fmla="*/ 5224142 h 5224142"/>
                <a:gd name="connsiteX2" fmla="*/ 0 w 5218890"/>
                <a:gd name="connsiteY2" fmla="*/ 31593 h 5224142"/>
                <a:gd name="connsiteX3" fmla="*/ 0 w 5218890"/>
                <a:gd name="connsiteY3" fmla="*/ 0 h 5224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18890" h="5224142">
                  <a:moveTo>
                    <a:pt x="5218891" y="5224142"/>
                  </a:moveTo>
                  <a:lnTo>
                    <a:pt x="5186210" y="5224142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7D61357-0477-58DA-2BBD-F961CA52EA90}"/>
                </a:ext>
              </a:extLst>
            </p:cNvPr>
            <p:cNvSpPr/>
            <p:nvPr/>
          </p:nvSpPr>
          <p:spPr>
            <a:xfrm>
              <a:off x="-1756227" y="3922225"/>
              <a:ext cx="5061118" cy="5066176"/>
            </a:xfrm>
            <a:custGeom>
              <a:avLst/>
              <a:gdLst>
                <a:gd name="connsiteX0" fmla="*/ 5061118 w 5061118"/>
                <a:gd name="connsiteY0" fmla="*/ 5066177 h 5066176"/>
                <a:gd name="connsiteX1" fmla="*/ 5028437 w 5061118"/>
                <a:gd name="connsiteY1" fmla="*/ 5066177 h 5066176"/>
                <a:gd name="connsiteX2" fmla="*/ 0 w 5061118"/>
                <a:gd name="connsiteY2" fmla="*/ 31593 h 5066176"/>
                <a:gd name="connsiteX3" fmla="*/ 0 w 5061118"/>
                <a:gd name="connsiteY3" fmla="*/ 0 h 506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61118" h="5066176">
                  <a:moveTo>
                    <a:pt x="5061118" y="5066177"/>
                  </a:moveTo>
                  <a:lnTo>
                    <a:pt x="5028437" y="5066177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66293B89-8004-1612-A8B3-5079F7F03CB1}"/>
                </a:ext>
              </a:extLst>
            </p:cNvPr>
            <p:cNvSpPr/>
            <p:nvPr/>
          </p:nvSpPr>
          <p:spPr>
            <a:xfrm>
              <a:off x="-1756227" y="4079062"/>
              <a:ext cx="4903345" cy="4909339"/>
            </a:xfrm>
            <a:custGeom>
              <a:avLst/>
              <a:gdLst>
                <a:gd name="connsiteX0" fmla="*/ 4903346 w 4903345"/>
                <a:gd name="connsiteY0" fmla="*/ 4909340 h 4909339"/>
                <a:gd name="connsiteX1" fmla="*/ 4870664 w 4903345"/>
                <a:gd name="connsiteY1" fmla="*/ 4909340 h 4909339"/>
                <a:gd name="connsiteX2" fmla="*/ 0 w 4903345"/>
                <a:gd name="connsiteY2" fmla="*/ 32721 h 4909339"/>
                <a:gd name="connsiteX3" fmla="*/ 0 w 4903345"/>
                <a:gd name="connsiteY3" fmla="*/ 0 h 490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03345" h="4909339">
                  <a:moveTo>
                    <a:pt x="4903346" y="4909340"/>
                  </a:moveTo>
                  <a:lnTo>
                    <a:pt x="4870664" y="4909340"/>
                  </a:lnTo>
                  <a:lnTo>
                    <a:pt x="0" y="327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E10AE83C-F992-2734-13AF-BE0194B293BF}"/>
                </a:ext>
              </a:extLst>
            </p:cNvPr>
            <p:cNvSpPr/>
            <p:nvPr/>
          </p:nvSpPr>
          <p:spPr>
            <a:xfrm>
              <a:off x="-1756227" y="4237028"/>
              <a:ext cx="4745573" cy="4751374"/>
            </a:xfrm>
            <a:custGeom>
              <a:avLst/>
              <a:gdLst>
                <a:gd name="connsiteX0" fmla="*/ 4745573 w 4745573"/>
                <a:gd name="connsiteY0" fmla="*/ 4751375 h 4751374"/>
                <a:gd name="connsiteX1" fmla="*/ 4714019 w 4745573"/>
                <a:gd name="connsiteY1" fmla="*/ 4751375 h 4751374"/>
                <a:gd name="connsiteX2" fmla="*/ 0 w 4745573"/>
                <a:gd name="connsiteY2" fmla="*/ 32721 h 4751374"/>
                <a:gd name="connsiteX3" fmla="*/ 0 w 4745573"/>
                <a:gd name="connsiteY3" fmla="*/ 0 h 4751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5573" h="4751374">
                  <a:moveTo>
                    <a:pt x="4745573" y="4751375"/>
                  </a:moveTo>
                  <a:lnTo>
                    <a:pt x="4714019" y="4751375"/>
                  </a:lnTo>
                  <a:lnTo>
                    <a:pt x="0" y="327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8C808D2C-ABCA-224A-0AFA-BAE2076C2C80}"/>
                </a:ext>
              </a:extLst>
            </p:cNvPr>
            <p:cNvSpPr/>
            <p:nvPr/>
          </p:nvSpPr>
          <p:spPr>
            <a:xfrm>
              <a:off x="-1756227" y="4394993"/>
              <a:ext cx="4587800" cy="4593408"/>
            </a:xfrm>
            <a:custGeom>
              <a:avLst/>
              <a:gdLst>
                <a:gd name="connsiteX0" fmla="*/ 4587801 w 4587800"/>
                <a:gd name="connsiteY0" fmla="*/ 4593409 h 4593408"/>
                <a:gd name="connsiteX1" fmla="*/ 4556246 w 4587800"/>
                <a:gd name="connsiteY1" fmla="*/ 4593409 h 4593408"/>
                <a:gd name="connsiteX2" fmla="*/ 0 w 4587800"/>
                <a:gd name="connsiteY2" fmla="*/ 32721 h 4593408"/>
                <a:gd name="connsiteX3" fmla="*/ 0 w 4587800"/>
                <a:gd name="connsiteY3" fmla="*/ 0 h 459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87800" h="4593408">
                  <a:moveTo>
                    <a:pt x="4587801" y="4593409"/>
                  </a:moveTo>
                  <a:lnTo>
                    <a:pt x="4556246" y="4593409"/>
                  </a:lnTo>
                  <a:lnTo>
                    <a:pt x="0" y="327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EDE9C49E-BF49-06F8-FA3D-CBE0F7015C82}"/>
                </a:ext>
              </a:extLst>
            </p:cNvPr>
            <p:cNvSpPr/>
            <p:nvPr/>
          </p:nvSpPr>
          <p:spPr>
            <a:xfrm>
              <a:off x="-1756227" y="4552958"/>
              <a:ext cx="4430027" cy="4435443"/>
            </a:xfrm>
            <a:custGeom>
              <a:avLst/>
              <a:gdLst>
                <a:gd name="connsiteX0" fmla="*/ 4430028 w 4430027"/>
                <a:gd name="connsiteY0" fmla="*/ 4435444 h 4435443"/>
                <a:gd name="connsiteX1" fmla="*/ 4398474 w 4430027"/>
                <a:gd name="connsiteY1" fmla="*/ 4435444 h 4435443"/>
                <a:gd name="connsiteX2" fmla="*/ 0 w 4430027"/>
                <a:gd name="connsiteY2" fmla="*/ 32721 h 4435443"/>
                <a:gd name="connsiteX3" fmla="*/ 0 w 4430027"/>
                <a:gd name="connsiteY3" fmla="*/ 0 h 443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30027" h="4435443">
                  <a:moveTo>
                    <a:pt x="4430028" y="4435444"/>
                  </a:moveTo>
                  <a:lnTo>
                    <a:pt x="4398474" y="4435444"/>
                  </a:lnTo>
                  <a:lnTo>
                    <a:pt x="0" y="327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5D59D22E-91C4-55D3-5023-1071624E43B1}"/>
                </a:ext>
              </a:extLst>
            </p:cNvPr>
            <p:cNvSpPr/>
            <p:nvPr/>
          </p:nvSpPr>
          <p:spPr>
            <a:xfrm>
              <a:off x="-1756227" y="4710924"/>
              <a:ext cx="4272255" cy="4277478"/>
            </a:xfrm>
            <a:custGeom>
              <a:avLst/>
              <a:gdLst>
                <a:gd name="connsiteX0" fmla="*/ 4272256 w 4272255"/>
                <a:gd name="connsiteY0" fmla="*/ 4277478 h 4277478"/>
                <a:gd name="connsiteX1" fmla="*/ 4240701 w 4272255"/>
                <a:gd name="connsiteY1" fmla="*/ 4277478 h 4277478"/>
                <a:gd name="connsiteX2" fmla="*/ 0 w 4272255"/>
                <a:gd name="connsiteY2" fmla="*/ 31593 h 4277478"/>
                <a:gd name="connsiteX3" fmla="*/ 0 w 4272255"/>
                <a:gd name="connsiteY3" fmla="*/ 0 h 4277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72255" h="4277478">
                  <a:moveTo>
                    <a:pt x="4272256" y="4277478"/>
                  </a:moveTo>
                  <a:lnTo>
                    <a:pt x="4240701" y="4277478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E864A500-36BD-56EF-30A3-3DFFBDC625D0}"/>
                </a:ext>
              </a:extLst>
            </p:cNvPr>
            <p:cNvSpPr/>
            <p:nvPr/>
          </p:nvSpPr>
          <p:spPr>
            <a:xfrm>
              <a:off x="-1756227" y="4868889"/>
              <a:ext cx="4114482" cy="4119512"/>
            </a:xfrm>
            <a:custGeom>
              <a:avLst/>
              <a:gdLst>
                <a:gd name="connsiteX0" fmla="*/ 4114483 w 4114482"/>
                <a:gd name="connsiteY0" fmla="*/ 4119513 h 4119512"/>
                <a:gd name="connsiteX1" fmla="*/ 4082929 w 4114482"/>
                <a:gd name="connsiteY1" fmla="*/ 4119513 h 4119512"/>
                <a:gd name="connsiteX2" fmla="*/ 0 w 4114482"/>
                <a:gd name="connsiteY2" fmla="*/ 31593 h 4119512"/>
                <a:gd name="connsiteX3" fmla="*/ 0 w 4114482"/>
                <a:gd name="connsiteY3" fmla="*/ 0 h 411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14482" h="4119512">
                  <a:moveTo>
                    <a:pt x="4114483" y="4119513"/>
                  </a:moveTo>
                  <a:lnTo>
                    <a:pt x="4082929" y="4119513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B173E6D-6484-1A6B-88EB-4EE3F51D35BA}"/>
                </a:ext>
              </a:extLst>
            </p:cNvPr>
            <p:cNvSpPr/>
            <p:nvPr/>
          </p:nvSpPr>
          <p:spPr>
            <a:xfrm>
              <a:off x="-1756227" y="5026855"/>
              <a:ext cx="3956710" cy="3961547"/>
            </a:xfrm>
            <a:custGeom>
              <a:avLst/>
              <a:gdLst>
                <a:gd name="connsiteX0" fmla="*/ 3956710 w 3956710"/>
                <a:gd name="connsiteY0" fmla="*/ 3961547 h 3961547"/>
                <a:gd name="connsiteX1" fmla="*/ 3925156 w 3956710"/>
                <a:gd name="connsiteY1" fmla="*/ 3961547 h 3961547"/>
                <a:gd name="connsiteX2" fmla="*/ 0 w 3956710"/>
                <a:gd name="connsiteY2" fmla="*/ 31593 h 3961547"/>
                <a:gd name="connsiteX3" fmla="*/ 0 w 3956710"/>
                <a:gd name="connsiteY3" fmla="*/ 0 h 3961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6710" h="3961547">
                  <a:moveTo>
                    <a:pt x="3956710" y="3961547"/>
                  </a:moveTo>
                  <a:lnTo>
                    <a:pt x="3925156" y="3961547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78EF205F-49E1-3111-685D-2DE5FAD00261}"/>
                </a:ext>
              </a:extLst>
            </p:cNvPr>
            <p:cNvSpPr/>
            <p:nvPr/>
          </p:nvSpPr>
          <p:spPr>
            <a:xfrm>
              <a:off x="-1756227" y="5184820"/>
              <a:ext cx="3798937" cy="3803581"/>
            </a:xfrm>
            <a:custGeom>
              <a:avLst/>
              <a:gdLst>
                <a:gd name="connsiteX0" fmla="*/ 3798938 w 3798937"/>
                <a:gd name="connsiteY0" fmla="*/ 3803582 h 3803581"/>
                <a:gd name="connsiteX1" fmla="*/ 3767383 w 3798937"/>
                <a:gd name="connsiteY1" fmla="*/ 3803582 h 3803581"/>
                <a:gd name="connsiteX2" fmla="*/ 0 w 3798937"/>
                <a:gd name="connsiteY2" fmla="*/ 31593 h 3803581"/>
                <a:gd name="connsiteX3" fmla="*/ 0 w 3798937"/>
                <a:gd name="connsiteY3" fmla="*/ 0 h 3803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8937" h="3803581">
                  <a:moveTo>
                    <a:pt x="3798938" y="3803582"/>
                  </a:moveTo>
                  <a:lnTo>
                    <a:pt x="3767383" y="3803582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47681EF-7C85-5B0E-47F1-B0BE6753BAF3}"/>
                </a:ext>
              </a:extLst>
            </p:cNvPr>
            <p:cNvSpPr/>
            <p:nvPr/>
          </p:nvSpPr>
          <p:spPr>
            <a:xfrm>
              <a:off x="-1756227" y="5342786"/>
              <a:ext cx="3641165" cy="3645616"/>
            </a:xfrm>
            <a:custGeom>
              <a:avLst/>
              <a:gdLst>
                <a:gd name="connsiteX0" fmla="*/ 3641165 w 3641165"/>
                <a:gd name="connsiteY0" fmla="*/ 3645616 h 3645616"/>
                <a:gd name="connsiteX1" fmla="*/ 3609611 w 3641165"/>
                <a:gd name="connsiteY1" fmla="*/ 3645616 h 3645616"/>
                <a:gd name="connsiteX2" fmla="*/ 0 w 3641165"/>
                <a:gd name="connsiteY2" fmla="*/ 31593 h 3645616"/>
                <a:gd name="connsiteX3" fmla="*/ 0 w 3641165"/>
                <a:gd name="connsiteY3" fmla="*/ 0 h 3645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1165" h="3645616">
                  <a:moveTo>
                    <a:pt x="3641165" y="3645616"/>
                  </a:moveTo>
                  <a:lnTo>
                    <a:pt x="3609611" y="3645616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FDDBA32-A974-8735-8AD0-3010ECE6ED82}"/>
                </a:ext>
              </a:extLst>
            </p:cNvPr>
            <p:cNvSpPr/>
            <p:nvPr/>
          </p:nvSpPr>
          <p:spPr>
            <a:xfrm>
              <a:off x="-1756227" y="5500751"/>
              <a:ext cx="3484519" cy="3487650"/>
            </a:xfrm>
            <a:custGeom>
              <a:avLst/>
              <a:gdLst>
                <a:gd name="connsiteX0" fmla="*/ 3484520 w 3484519"/>
                <a:gd name="connsiteY0" fmla="*/ 3487651 h 3487650"/>
                <a:gd name="connsiteX1" fmla="*/ 3451838 w 3484519"/>
                <a:gd name="connsiteY1" fmla="*/ 3487651 h 3487650"/>
                <a:gd name="connsiteX2" fmla="*/ 0 w 3484519"/>
                <a:gd name="connsiteY2" fmla="*/ 31593 h 3487650"/>
                <a:gd name="connsiteX3" fmla="*/ 0 w 3484519"/>
                <a:gd name="connsiteY3" fmla="*/ 0 h 348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84519" h="3487650">
                  <a:moveTo>
                    <a:pt x="3484520" y="3487651"/>
                  </a:moveTo>
                  <a:lnTo>
                    <a:pt x="3451838" y="3487651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B717CA3D-19B4-6D66-B31B-9EFBC31A79BD}"/>
                </a:ext>
              </a:extLst>
            </p:cNvPr>
            <p:cNvSpPr/>
            <p:nvPr/>
          </p:nvSpPr>
          <p:spPr>
            <a:xfrm>
              <a:off x="-1756227" y="5658716"/>
              <a:ext cx="3326747" cy="3329685"/>
            </a:xfrm>
            <a:custGeom>
              <a:avLst/>
              <a:gdLst>
                <a:gd name="connsiteX0" fmla="*/ 3326747 w 3326747"/>
                <a:gd name="connsiteY0" fmla="*/ 3329686 h 3329685"/>
                <a:gd name="connsiteX1" fmla="*/ 3294066 w 3326747"/>
                <a:gd name="connsiteY1" fmla="*/ 3329686 h 3329685"/>
                <a:gd name="connsiteX2" fmla="*/ 0 w 3326747"/>
                <a:gd name="connsiteY2" fmla="*/ 31593 h 3329685"/>
                <a:gd name="connsiteX3" fmla="*/ 0 w 3326747"/>
                <a:gd name="connsiteY3" fmla="*/ 0 h 3329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26747" h="3329685">
                  <a:moveTo>
                    <a:pt x="3326747" y="3329686"/>
                  </a:moveTo>
                  <a:lnTo>
                    <a:pt x="3294066" y="3329686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E60F1F4-666C-8965-A383-367492ABB456}"/>
                </a:ext>
              </a:extLst>
            </p:cNvPr>
            <p:cNvSpPr/>
            <p:nvPr/>
          </p:nvSpPr>
          <p:spPr>
            <a:xfrm>
              <a:off x="-1756227" y="5816682"/>
              <a:ext cx="3168974" cy="3171720"/>
            </a:xfrm>
            <a:custGeom>
              <a:avLst/>
              <a:gdLst>
                <a:gd name="connsiteX0" fmla="*/ 3168975 w 3168974"/>
                <a:gd name="connsiteY0" fmla="*/ 3171720 h 3171720"/>
                <a:gd name="connsiteX1" fmla="*/ 3136293 w 3168974"/>
                <a:gd name="connsiteY1" fmla="*/ 3171720 h 3171720"/>
                <a:gd name="connsiteX2" fmla="*/ 0 w 3168974"/>
                <a:gd name="connsiteY2" fmla="*/ 31593 h 3171720"/>
                <a:gd name="connsiteX3" fmla="*/ 0 w 3168974"/>
                <a:gd name="connsiteY3" fmla="*/ 0 h 317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974" h="3171720">
                  <a:moveTo>
                    <a:pt x="3168975" y="3171720"/>
                  </a:moveTo>
                  <a:lnTo>
                    <a:pt x="3136293" y="3171720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1FB5BC9-C042-2ACC-59B8-0D58459E6B3C}"/>
                </a:ext>
              </a:extLst>
            </p:cNvPr>
            <p:cNvSpPr/>
            <p:nvPr/>
          </p:nvSpPr>
          <p:spPr>
            <a:xfrm>
              <a:off x="-1756227" y="5973519"/>
              <a:ext cx="3011201" cy="3014883"/>
            </a:xfrm>
            <a:custGeom>
              <a:avLst/>
              <a:gdLst>
                <a:gd name="connsiteX0" fmla="*/ 3011202 w 3011201"/>
                <a:gd name="connsiteY0" fmla="*/ 3014883 h 3014883"/>
                <a:gd name="connsiteX1" fmla="*/ 2979647 w 3011201"/>
                <a:gd name="connsiteY1" fmla="*/ 3014883 h 3014883"/>
                <a:gd name="connsiteX2" fmla="*/ 0 w 3011201"/>
                <a:gd name="connsiteY2" fmla="*/ 32722 h 3014883"/>
                <a:gd name="connsiteX3" fmla="*/ 0 w 3011201"/>
                <a:gd name="connsiteY3" fmla="*/ 0 h 3014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11201" h="3014883">
                  <a:moveTo>
                    <a:pt x="3011202" y="3014883"/>
                  </a:moveTo>
                  <a:lnTo>
                    <a:pt x="2979647" y="3014883"/>
                  </a:lnTo>
                  <a:lnTo>
                    <a:pt x="0" y="32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72867938-7589-DB96-39A6-0CD816E121F6}"/>
                </a:ext>
              </a:extLst>
            </p:cNvPr>
            <p:cNvSpPr/>
            <p:nvPr/>
          </p:nvSpPr>
          <p:spPr>
            <a:xfrm>
              <a:off x="-1756227" y="6131484"/>
              <a:ext cx="2853429" cy="2856917"/>
            </a:xfrm>
            <a:custGeom>
              <a:avLst/>
              <a:gdLst>
                <a:gd name="connsiteX0" fmla="*/ 2853429 w 2853429"/>
                <a:gd name="connsiteY0" fmla="*/ 2856918 h 2856917"/>
                <a:gd name="connsiteX1" fmla="*/ 2821875 w 2853429"/>
                <a:gd name="connsiteY1" fmla="*/ 2856918 h 2856917"/>
                <a:gd name="connsiteX2" fmla="*/ 0 w 2853429"/>
                <a:gd name="connsiteY2" fmla="*/ 32722 h 2856917"/>
                <a:gd name="connsiteX3" fmla="*/ 0 w 2853429"/>
                <a:gd name="connsiteY3" fmla="*/ 0 h 285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3429" h="2856917">
                  <a:moveTo>
                    <a:pt x="2853429" y="2856918"/>
                  </a:moveTo>
                  <a:lnTo>
                    <a:pt x="2821875" y="2856918"/>
                  </a:lnTo>
                  <a:lnTo>
                    <a:pt x="0" y="32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CA1A787B-B47B-442F-CD29-E7B7D13BB5B0}"/>
                </a:ext>
              </a:extLst>
            </p:cNvPr>
            <p:cNvSpPr/>
            <p:nvPr/>
          </p:nvSpPr>
          <p:spPr>
            <a:xfrm>
              <a:off x="-1756227" y="6289450"/>
              <a:ext cx="2695656" cy="2698952"/>
            </a:xfrm>
            <a:custGeom>
              <a:avLst/>
              <a:gdLst>
                <a:gd name="connsiteX0" fmla="*/ 2695657 w 2695656"/>
                <a:gd name="connsiteY0" fmla="*/ 2698952 h 2698952"/>
                <a:gd name="connsiteX1" fmla="*/ 2664102 w 2695656"/>
                <a:gd name="connsiteY1" fmla="*/ 2698952 h 2698952"/>
                <a:gd name="connsiteX2" fmla="*/ 0 w 2695656"/>
                <a:gd name="connsiteY2" fmla="*/ 32722 h 2698952"/>
                <a:gd name="connsiteX3" fmla="*/ 0 w 2695656"/>
                <a:gd name="connsiteY3" fmla="*/ 0 h 2698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95656" h="2698952">
                  <a:moveTo>
                    <a:pt x="2695657" y="2698952"/>
                  </a:moveTo>
                  <a:lnTo>
                    <a:pt x="2664102" y="2698952"/>
                  </a:lnTo>
                  <a:lnTo>
                    <a:pt x="0" y="32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7B67E428-66D5-F252-9B74-63D29866D8B0}"/>
                </a:ext>
              </a:extLst>
            </p:cNvPr>
            <p:cNvSpPr/>
            <p:nvPr/>
          </p:nvSpPr>
          <p:spPr>
            <a:xfrm>
              <a:off x="-1756227" y="6447415"/>
              <a:ext cx="2537884" cy="2540986"/>
            </a:xfrm>
            <a:custGeom>
              <a:avLst/>
              <a:gdLst>
                <a:gd name="connsiteX0" fmla="*/ 2537884 w 2537884"/>
                <a:gd name="connsiteY0" fmla="*/ 2540987 h 2540986"/>
                <a:gd name="connsiteX1" fmla="*/ 2506330 w 2537884"/>
                <a:gd name="connsiteY1" fmla="*/ 2540987 h 2540986"/>
                <a:gd name="connsiteX2" fmla="*/ 0 w 2537884"/>
                <a:gd name="connsiteY2" fmla="*/ 31593 h 2540986"/>
                <a:gd name="connsiteX3" fmla="*/ 0 w 2537884"/>
                <a:gd name="connsiteY3" fmla="*/ 0 h 2540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7884" h="2540986">
                  <a:moveTo>
                    <a:pt x="2537884" y="2540987"/>
                  </a:moveTo>
                  <a:lnTo>
                    <a:pt x="2506330" y="2540987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67ED07AA-6142-3EF9-93FA-4D92A6C038EA}"/>
                </a:ext>
              </a:extLst>
            </p:cNvPr>
            <p:cNvSpPr/>
            <p:nvPr/>
          </p:nvSpPr>
          <p:spPr>
            <a:xfrm>
              <a:off x="-1756227" y="6605381"/>
              <a:ext cx="2380111" cy="2383021"/>
            </a:xfrm>
            <a:custGeom>
              <a:avLst/>
              <a:gdLst>
                <a:gd name="connsiteX0" fmla="*/ 2380112 w 2380111"/>
                <a:gd name="connsiteY0" fmla="*/ 2383021 h 2383021"/>
                <a:gd name="connsiteX1" fmla="*/ 2348557 w 2380111"/>
                <a:gd name="connsiteY1" fmla="*/ 2383021 h 2383021"/>
                <a:gd name="connsiteX2" fmla="*/ 0 w 2380111"/>
                <a:gd name="connsiteY2" fmla="*/ 31593 h 2383021"/>
                <a:gd name="connsiteX3" fmla="*/ 0 w 2380111"/>
                <a:gd name="connsiteY3" fmla="*/ 0 h 2383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0111" h="2383021">
                  <a:moveTo>
                    <a:pt x="2380112" y="2383021"/>
                  </a:moveTo>
                  <a:lnTo>
                    <a:pt x="2348557" y="2383021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57FF513-D995-3FCA-7121-71CB4438EDB8}"/>
                </a:ext>
              </a:extLst>
            </p:cNvPr>
            <p:cNvSpPr/>
            <p:nvPr/>
          </p:nvSpPr>
          <p:spPr>
            <a:xfrm>
              <a:off x="-1756227" y="6763346"/>
              <a:ext cx="2222339" cy="2225055"/>
            </a:xfrm>
            <a:custGeom>
              <a:avLst/>
              <a:gdLst>
                <a:gd name="connsiteX0" fmla="*/ 2222339 w 2222339"/>
                <a:gd name="connsiteY0" fmla="*/ 2225056 h 2225055"/>
                <a:gd name="connsiteX1" fmla="*/ 2190784 w 2222339"/>
                <a:gd name="connsiteY1" fmla="*/ 2225056 h 2225055"/>
                <a:gd name="connsiteX2" fmla="*/ 0 w 2222339"/>
                <a:gd name="connsiteY2" fmla="*/ 31593 h 2225055"/>
                <a:gd name="connsiteX3" fmla="*/ 0 w 2222339"/>
                <a:gd name="connsiteY3" fmla="*/ 0 h 2225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2339" h="2225055">
                  <a:moveTo>
                    <a:pt x="2222339" y="2225056"/>
                  </a:moveTo>
                  <a:lnTo>
                    <a:pt x="2190784" y="2225056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8863023-F773-F698-A366-1C8DB1E0E7DC}"/>
                </a:ext>
              </a:extLst>
            </p:cNvPr>
            <p:cNvSpPr/>
            <p:nvPr/>
          </p:nvSpPr>
          <p:spPr>
            <a:xfrm>
              <a:off x="-1756227" y="6921311"/>
              <a:ext cx="2064566" cy="2067090"/>
            </a:xfrm>
            <a:custGeom>
              <a:avLst/>
              <a:gdLst>
                <a:gd name="connsiteX0" fmla="*/ 2064567 w 2064566"/>
                <a:gd name="connsiteY0" fmla="*/ 2067091 h 2067090"/>
                <a:gd name="connsiteX1" fmla="*/ 2033012 w 2064566"/>
                <a:gd name="connsiteY1" fmla="*/ 2067091 h 2067090"/>
                <a:gd name="connsiteX2" fmla="*/ 0 w 2064566"/>
                <a:gd name="connsiteY2" fmla="*/ 31593 h 2067090"/>
                <a:gd name="connsiteX3" fmla="*/ 0 w 2064566"/>
                <a:gd name="connsiteY3" fmla="*/ 0 h 206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4566" h="2067090">
                  <a:moveTo>
                    <a:pt x="2064567" y="2067091"/>
                  </a:moveTo>
                  <a:lnTo>
                    <a:pt x="2033012" y="2067091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E4C8D56-F0C5-3248-CE3F-C94BB2F3AD34}"/>
                </a:ext>
              </a:extLst>
            </p:cNvPr>
            <p:cNvSpPr/>
            <p:nvPr/>
          </p:nvSpPr>
          <p:spPr>
            <a:xfrm>
              <a:off x="-1756227" y="7079277"/>
              <a:ext cx="1906793" cy="1909125"/>
            </a:xfrm>
            <a:custGeom>
              <a:avLst/>
              <a:gdLst>
                <a:gd name="connsiteX0" fmla="*/ 1906794 w 1906793"/>
                <a:gd name="connsiteY0" fmla="*/ 1909125 h 1909125"/>
                <a:gd name="connsiteX1" fmla="*/ 1875239 w 1906793"/>
                <a:gd name="connsiteY1" fmla="*/ 1909125 h 1909125"/>
                <a:gd name="connsiteX2" fmla="*/ 0 w 1906793"/>
                <a:gd name="connsiteY2" fmla="*/ 31593 h 1909125"/>
                <a:gd name="connsiteX3" fmla="*/ 0 w 1906793"/>
                <a:gd name="connsiteY3" fmla="*/ 0 h 190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6793" h="1909125">
                  <a:moveTo>
                    <a:pt x="1906794" y="1909125"/>
                  </a:moveTo>
                  <a:lnTo>
                    <a:pt x="1875239" y="1909125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10796B9-F1EF-D832-056C-4FBEA355F882}"/>
                </a:ext>
              </a:extLst>
            </p:cNvPr>
            <p:cNvSpPr/>
            <p:nvPr/>
          </p:nvSpPr>
          <p:spPr>
            <a:xfrm>
              <a:off x="-1756227" y="7237242"/>
              <a:ext cx="1749021" cy="1751159"/>
            </a:xfrm>
            <a:custGeom>
              <a:avLst/>
              <a:gdLst>
                <a:gd name="connsiteX0" fmla="*/ 1749021 w 1749021"/>
                <a:gd name="connsiteY0" fmla="*/ 1751160 h 1751159"/>
                <a:gd name="connsiteX1" fmla="*/ 1717467 w 1749021"/>
                <a:gd name="connsiteY1" fmla="*/ 1751160 h 1751159"/>
                <a:gd name="connsiteX2" fmla="*/ 0 w 1749021"/>
                <a:gd name="connsiteY2" fmla="*/ 31593 h 1751159"/>
                <a:gd name="connsiteX3" fmla="*/ 0 w 1749021"/>
                <a:gd name="connsiteY3" fmla="*/ 0 h 1751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9021" h="1751159">
                  <a:moveTo>
                    <a:pt x="1749021" y="1751160"/>
                  </a:moveTo>
                  <a:lnTo>
                    <a:pt x="1717467" y="1751160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390E78BA-0F93-3299-7797-923DCB015E0B}"/>
                </a:ext>
              </a:extLst>
            </p:cNvPr>
            <p:cNvSpPr/>
            <p:nvPr/>
          </p:nvSpPr>
          <p:spPr>
            <a:xfrm>
              <a:off x="-1756227" y="7395208"/>
              <a:ext cx="1591248" cy="1593194"/>
            </a:xfrm>
            <a:custGeom>
              <a:avLst/>
              <a:gdLst>
                <a:gd name="connsiteX0" fmla="*/ 1591249 w 1591248"/>
                <a:gd name="connsiteY0" fmla="*/ 1593194 h 1593194"/>
                <a:gd name="connsiteX1" fmla="*/ 1559694 w 1591248"/>
                <a:gd name="connsiteY1" fmla="*/ 1593194 h 1593194"/>
                <a:gd name="connsiteX2" fmla="*/ 0 w 1591248"/>
                <a:gd name="connsiteY2" fmla="*/ 31593 h 1593194"/>
                <a:gd name="connsiteX3" fmla="*/ 0 w 1591248"/>
                <a:gd name="connsiteY3" fmla="*/ 0 h 159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1248" h="1593194">
                  <a:moveTo>
                    <a:pt x="1591249" y="1593194"/>
                  </a:moveTo>
                  <a:lnTo>
                    <a:pt x="1559694" y="1593194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4F670979-AEE6-B9B9-7A36-B7E2C37E3277}"/>
                </a:ext>
              </a:extLst>
            </p:cNvPr>
            <p:cNvSpPr/>
            <p:nvPr/>
          </p:nvSpPr>
          <p:spPr>
            <a:xfrm>
              <a:off x="-1756227" y="7553173"/>
              <a:ext cx="1434603" cy="1435228"/>
            </a:xfrm>
            <a:custGeom>
              <a:avLst/>
              <a:gdLst>
                <a:gd name="connsiteX0" fmla="*/ 1434603 w 1434603"/>
                <a:gd name="connsiteY0" fmla="*/ 1435229 h 1435228"/>
                <a:gd name="connsiteX1" fmla="*/ 1401922 w 1434603"/>
                <a:gd name="connsiteY1" fmla="*/ 1435229 h 1435228"/>
                <a:gd name="connsiteX2" fmla="*/ 0 w 1434603"/>
                <a:gd name="connsiteY2" fmla="*/ 31593 h 1435228"/>
                <a:gd name="connsiteX3" fmla="*/ 0 w 1434603"/>
                <a:gd name="connsiteY3" fmla="*/ 0 h 1435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4603" h="1435228">
                  <a:moveTo>
                    <a:pt x="1434603" y="1435229"/>
                  </a:moveTo>
                  <a:lnTo>
                    <a:pt x="1401922" y="1435229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2C0C5596-73F8-8113-0164-46AA833EDA01}"/>
                </a:ext>
              </a:extLst>
            </p:cNvPr>
            <p:cNvSpPr/>
            <p:nvPr/>
          </p:nvSpPr>
          <p:spPr>
            <a:xfrm>
              <a:off x="-1756227" y="7711139"/>
              <a:ext cx="1276830" cy="1277263"/>
            </a:xfrm>
            <a:custGeom>
              <a:avLst/>
              <a:gdLst>
                <a:gd name="connsiteX0" fmla="*/ 1276831 w 1276830"/>
                <a:gd name="connsiteY0" fmla="*/ 1277263 h 1277263"/>
                <a:gd name="connsiteX1" fmla="*/ 1244149 w 1276830"/>
                <a:gd name="connsiteY1" fmla="*/ 1277263 h 1277263"/>
                <a:gd name="connsiteX2" fmla="*/ 0 w 1276830"/>
                <a:gd name="connsiteY2" fmla="*/ 31593 h 1277263"/>
                <a:gd name="connsiteX3" fmla="*/ 0 w 1276830"/>
                <a:gd name="connsiteY3" fmla="*/ 0 h 127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830" h="1277263">
                  <a:moveTo>
                    <a:pt x="1276831" y="1277263"/>
                  </a:moveTo>
                  <a:lnTo>
                    <a:pt x="1244149" y="1277263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44ECE9F0-872E-53E3-3956-059E53F843B2}"/>
                </a:ext>
              </a:extLst>
            </p:cNvPr>
            <p:cNvSpPr/>
            <p:nvPr/>
          </p:nvSpPr>
          <p:spPr>
            <a:xfrm>
              <a:off x="-1756227" y="7867976"/>
              <a:ext cx="1119058" cy="1120426"/>
            </a:xfrm>
            <a:custGeom>
              <a:avLst/>
              <a:gdLst>
                <a:gd name="connsiteX0" fmla="*/ 1119058 w 1119058"/>
                <a:gd name="connsiteY0" fmla="*/ 1120426 h 1120426"/>
                <a:gd name="connsiteX1" fmla="*/ 1086376 w 1119058"/>
                <a:gd name="connsiteY1" fmla="*/ 1120426 h 1120426"/>
                <a:gd name="connsiteX2" fmla="*/ 0 w 1119058"/>
                <a:gd name="connsiteY2" fmla="*/ 32721 h 1120426"/>
                <a:gd name="connsiteX3" fmla="*/ 0 w 1119058"/>
                <a:gd name="connsiteY3" fmla="*/ 0 h 112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9058" h="1120426">
                  <a:moveTo>
                    <a:pt x="1119058" y="1120426"/>
                  </a:moveTo>
                  <a:lnTo>
                    <a:pt x="1086376" y="1120426"/>
                  </a:lnTo>
                  <a:lnTo>
                    <a:pt x="0" y="327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2ECDBCEF-74D6-D7E9-35FE-B14983282EEC}"/>
                </a:ext>
              </a:extLst>
            </p:cNvPr>
            <p:cNvSpPr/>
            <p:nvPr/>
          </p:nvSpPr>
          <p:spPr>
            <a:xfrm>
              <a:off x="-1756227" y="8025941"/>
              <a:ext cx="961285" cy="962460"/>
            </a:xfrm>
            <a:custGeom>
              <a:avLst/>
              <a:gdLst>
                <a:gd name="connsiteX0" fmla="*/ 961286 w 961285"/>
                <a:gd name="connsiteY0" fmla="*/ 962461 h 962460"/>
                <a:gd name="connsiteX1" fmla="*/ 929731 w 961285"/>
                <a:gd name="connsiteY1" fmla="*/ 962461 h 962460"/>
                <a:gd name="connsiteX2" fmla="*/ 0 w 961285"/>
                <a:gd name="connsiteY2" fmla="*/ 32721 h 962460"/>
                <a:gd name="connsiteX3" fmla="*/ 0 w 961285"/>
                <a:gd name="connsiteY3" fmla="*/ 0 h 96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1285" h="962460">
                  <a:moveTo>
                    <a:pt x="961286" y="962461"/>
                  </a:moveTo>
                  <a:lnTo>
                    <a:pt x="929731" y="962461"/>
                  </a:lnTo>
                  <a:lnTo>
                    <a:pt x="0" y="327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BDB33E26-BEA5-E56E-09C2-D9C7554C1297}"/>
                </a:ext>
              </a:extLst>
            </p:cNvPr>
            <p:cNvSpPr/>
            <p:nvPr/>
          </p:nvSpPr>
          <p:spPr>
            <a:xfrm>
              <a:off x="-1756227" y="8183907"/>
              <a:ext cx="803512" cy="804495"/>
            </a:xfrm>
            <a:custGeom>
              <a:avLst/>
              <a:gdLst>
                <a:gd name="connsiteX0" fmla="*/ 803513 w 803512"/>
                <a:gd name="connsiteY0" fmla="*/ 804495 h 804495"/>
                <a:gd name="connsiteX1" fmla="*/ 771959 w 803512"/>
                <a:gd name="connsiteY1" fmla="*/ 804495 h 804495"/>
                <a:gd name="connsiteX2" fmla="*/ 0 w 803512"/>
                <a:gd name="connsiteY2" fmla="*/ 32721 h 804495"/>
                <a:gd name="connsiteX3" fmla="*/ 0 w 803512"/>
                <a:gd name="connsiteY3" fmla="*/ 0 h 804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3512" h="804495">
                  <a:moveTo>
                    <a:pt x="803513" y="804495"/>
                  </a:moveTo>
                  <a:lnTo>
                    <a:pt x="771959" y="804495"/>
                  </a:lnTo>
                  <a:lnTo>
                    <a:pt x="0" y="327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3E08D99-F245-46DB-9D47-0A18A531E9B3}"/>
                </a:ext>
              </a:extLst>
            </p:cNvPr>
            <p:cNvSpPr/>
            <p:nvPr/>
          </p:nvSpPr>
          <p:spPr>
            <a:xfrm>
              <a:off x="-1756227" y="8341872"/>
              <a:ext cx="645740" cy="646529"/>
            </a:xfrm>
            <a:custGeom>
              <a:avLst/>
              <a:gdLst>
                <a:gd name="connsiteX0" fmla="*/ 645740 w 645740"/>
                <a:gd name="connsiteY0" fmla="*/ 646530 h 646529"/>
                <a:gd name="connsiteX1" fmla="*/ 614186 w 645740"/>
                <a:gd name="connsiteY1" fmla="*/ 646530 h 646529"/>
                <a:gd name="connsiteX2" fmla="*/ 0 w 645740"/>
                <a:gd name="connsiteY2" fmla="*/ 31593 h 646529"/>
                <a:gd name="connsiteX3" fmla="*/ 0 w 645740"/>
                <a:gd name="connsiteY3" fmla="*/ 0 h 646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5740" h="646529">
                  <a:moveTo>
                    <a:pt x="645740" y="646530"/>
                  </a:moveTo>
                  <a:lnTo>
                    <a:pt x="614186" y="646530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DB47BD64-9A9E-DA62-7982-914109E49962}"/>
                </a:ext>
              </a:extLst>
            </p:cNvPr>
            <p:cNvSpPr/>
            <p:nvPr/>
          </p:nvSpPr>
          <p:spPr>
            <a:xfrm>
              <a:off x="-1756227" y="8499838"/>
              <a:ext cx="487967" cy="488564"/>
            </a:xfrm>
            <a:custGeom>
              <a:avLst/>
              <a:gdLst>
                <a:gd name="connsiteX0" fmla="*/ 487968 w 487967"/>
                <a:gd name="connsiteY0" fmla="*/ 488564 h 488564"/>
                <a:gd name="connsiteX1" fmla="*/ 456414 w 487967"/>
                <a:gd name="connsiteY1" fmla="*/ 488564 h 488564"/>
                <a:gd name="connsiteX2" fmla="*/ 0 w 487967"/>
                <a:gd name="connsiteY2" fmla="*/ 31593 h 488564"/>
                <a:gd name="connsiteX3" fmla="*/ 0 w 487967"/>
                <a:gd name="connsiteY3" fmla="*/ 0 h 488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7967" h="488564">
                  <a:moveTo>
                    <a:pt x="487968" y="488564"/>
                  </a:moveTo>
                  <a:lnTo>
                    <a:pt x="456414" y="488564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06E8604F-9922-513D-DB5E-DD0C5A6AF797}"/>
                </a:ext>
              </a:extLst>
            </p:cNvPr>
            <p:cNvSpPr/>
            <p:nvPr/>
          </p:nvSpPr>
          <p:spPr>
            <a:xfrm>
              <a:off x="-1756227" y="8657803"/>
              <a:ext cx="330195" cy="330598"/>
            </a:xfrm>
            <a:custGeom>
              <a:avLst/>
              <a:gdLst>
                <a:gd name="connsiteX0" fmla="*/ 330195 w 330195"/>
                <a:gd name="connsiteY0" fmla="*/ 330599 h 330598"/>
                <a:gd name="connsiteX1" fmla="*/ 298641 w 330195"/>
                <a:gd name="connsiteY1" fmla="*/ 330599 h 330598"/>
                <a:gd name="connsiteX2" fmla="*/ 0 w 330195"/>
                <a:gd name="connsiteY2" fmla="*/ 31593 h 330598"/>
                <a:gd name="connsiteX3" fmla="*/ 0 w 330195"/>
                <a:gd name="connsiteY3" fmla="*/ 0 h 330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0195" h="330598">
                  <a:moveTo>
                    <a:pt x="330195" y="330599"/>
                  </a:moveTo>
                  <a:lnTo>
                    <a:pt x="298641" y="330599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C42496F-92C5-B420-1722-A61FC104BCA6}"/>
                </a:ext>
              </a:extLst>
            </p:cNvPr>
            <p:cNvSpPr/>
            <p:nvPr/>
          </p:nvSpPr>
          <p:spPr>
            <a:xfrm>
              <a:off x="-1756227" y="8815768"/>
              <a:ext cx="172422" cy="172633"/>
            </a:xfrm>
            <a:custGeom>
              <a:avLst/>
              <a:gdLst>
                <a:gd name="connsiteX0" fmla="*/ 172423 w 172422"/>
                <a:gd name="connsiteY0" fmla="*/ 172634 h 172633"/>
                <a:gd name="connsiteX1" fmla="*/ 140868 w 172422"/>
                <a:gd name="connsiteY1" fmla="*/ 172634 h 172633"/>
                <a:gd name="connsiteX2" fmla="*/ 0 w 172422"/>
                <a:gd name="connsiteY2" fmla="*/ 31593 h 172633"/>
                <a:gd name="connsiteX3" fmla="*/ 0 w 172422"/>
                <a:gd name="connsiteY3" fmla="*/ 0 h 172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422" h="172633">
                  <a:moveTo>
                    <a:pt x="172423" y="172634"/>
                  </a:moveTo>
                  <a:lnTo>
                    <a:pt x="140868" y="172634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0" name="Freeform 99">
            <a:extLst>
              <a:ext uri="{FF2B5EF4-FFF2-40B4-BE49-F238E27FC236}">
                <a16:creationId xmlns:a16="http://schemas.microsoft.com/office/drawing/2014/main" id="{550ED62A-7262-E05C-EF1C-BC8547213D6D}"/>
              </a:ext>
            </a:extLst>
          </p:cNvPr>
          <p:cNvSpPr/>
          <p:nvPr/>
        </p:nvSpPr>
        <p:spPr>
          <a:xfrm rot="16200000">
            <a:off x="7167093" y="-2073098"/>
            <a:ext cx="7888" cy="3385"/>
          </a:xfrm>
          <a:custGeom>
            <a:avLst/>
            <a:gdLst>
              <a:gd name="connsiteX0" fmla="*/ 7889 w 7888"/>
              <a:gd name="connsiteY0" fmla="*/ 0 h 3385"/>
              <a:gd name="connsiteX1" fmla="*/ 4508 w 7888"/>
              <a:gd name="connsiteY1" fmla="*/ 3386 h 3385"/>
              <a:gd name="connsiteX2" fmla="*/ 0 w 7888"/>
              <a:gd name="connsiteY2" fmla="*/ 0 h 3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88" h="3385">
                <a:moveTo>
                  <a:pt x="7889" y="0"/>
                </a:moveTo>
                <a:lnTo>
                  <a:pt x="4508" y="338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12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Text Placeholder 11">
            <a:extLst>
              <a:ext uri="{FF2B5EF4-FFF2-40B4-BE49-F238E27FC236}">
                <a16:creationId xmlns:a16="http://schemas.microsoft.com/office/drawing/2014/main" id="{D7B70497-F792-8446-7BC1-18DF1BAE63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2500176"/>
            <a:ext cx="6215973" cy="501804"/>
          </a:xfrm>
        </p:spPr>
        <p:txBody>
          <a:bodyPr wrap="square" lIns="0" rIns="0" bIns="0" anchor="ctr">
            <a:spAutoFit/>
          </a:bodyPr>
          <a:lstStyle>
            <a:lvl1pPr marL="0" indent="0" algn="l">
              <a:buNone/>
              <a:defRPr sz="36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81" name="Text Placeholder 15">
            <a:extLst>
              <a:ext uri="{FF2B5EF4-FFF2-40B4-BE49-F238E27FC236}">
                <a16:creationId xmlns:a16="http://schemas.microsoft.com/office/drawing/2014/main" id="{0878EFE9-83B4-1469-97FD-2634123880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1" y="3077596"/>
            <a:ext cx="6215974" cy="334515"/>
          </a:xfrm>
        </p:spPr>
        <p:txBody>
          <a:bodyPr wrap="square" lIns="0" tIns="0" rIns="0" anchor="t" anchorCtr="0">
            <a:sp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285750" indent="0" algn="r">
              <a:buNone/>
              <a:defRPr sz="2400">
                <a:solidFill>
                  <a:schemeClr val="tx1"/>
                </a:solidFill>
              </a:defRPr>
            </a:lvl2pPr>
            <a:lvl3pPr marL="571500" indent="0" algn="r">
              <a:buNone/>
              <a:defRPr sz="2400">
                <a:solidFill>
                  <a:schemeClr val="tx1"/>
                </a:solidFill>
              </a:defRPr>
            </a:lvl3pPr>
            <a:lvl4pPr marL="808037" indent="0" algn="r">
              <a:buNone/>
              <a:defRPr sz="2400">
                <a:solidFill>
                  <a:schemeClr val="tx1"/>
                </a:solidFill>
              </a:defRPr>
            </a:lvl4pPr>
            <a:lvl5pPr marL="1031875" indent="0" algn="r"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A1D6F1B5-7E58-F624-7DF6-FAECCDD99F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3657600"/>
            <a:ext cx="6215973" cy="260700"/>
          </a:xfrm>
        </p:spPr>
        <p:txBody>
          <a:bodyPr lIns="0" r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1pPr>
            <a:lvl2pPr marL="285750" indent="0" algn="r">
              <a:buNone/>
              <a:defRPr sz="2400">
                <a:solidFill>
                  <a:schemeClr val="tx1"/>
                </a:solidFill>
              </a:defRPr>
            </a:lvl2pPr>
            <a:lvl3pPr marL="571500" indent="0" algn="r">
              <a:buNone/>
              <a:defRPr sz="2400">
                <a:solidFill>
                  <a:schemeClr val="tx1"/>
                </a:solidFill>
              </a:defRPr>
            </a:lvl3pPr>
            <a:lvl4pPr marL="808037" indent="0" algn="r">
              <a:buNone/>
              <a:defRPr sz="2400">
                <a:solidFill>
                  <a:schemeClr val="tx1"/>
                </a:solidFill>
              </a:defRPr>
            </a:lvl4pPr>
            <a:lvl5pPr marL="1031875" indent="0" algn="r"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Name</a:t>
            </a:r>
          </a:p>
          <a:p>
            <a:pPr lvl="0"/>
            <a:endParaRPr lang="en-US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D7AB4346-1C8D-0E14-4033-94E6AEEAB1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199" y="3937381"/>
            <a:ext cx="6215973" cy="260700"/>
          </a:xfrm>
        </p:spPr>
        <p:txBody>
          <a:bodyPr lIns="0" r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2pPr marL="285750" indent="0" algn="r">
              <a:buNone/>
              <a:defRPr sz="2400">
                <a:solidFill>
                  <a:schemeClr val="tx1"/>
                </a:solidFill>
              </a:defRPr>
            </a:lvl2pPr>
            <a:lvl3pPr marL="571500" indent="0" algn="r">
              <a:buNone/>
              <a:defRPr sz="2400">
                <a:solidFill>
                  <a:schemeClr val="tx1"/>
                </a:solidFill>
              </a:defRPr>
            </a:lvl3pPr>
            <a:lvl4pPr marL="808037" indent="0" algn="r">
              <a:buNone/>
              <a:defRPr sz="2400">
                <a:solidFill>
                  <a:schemeClr val="tx1"/>
                </a:solidFill>
              </a:defRPr>
            </a:lvl4pPr>
            <a:lvl5pPr marL="1031875" indent="0" algn="r"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Job title</a:t>
            </a:r>
          </a:p>
          <a:p>
            <a:pPr lvl="0"/>
            <a:endParaRPr lang="en-US"/>
          </a:p>
        </p:txBody>
      </p:sp>
      <p:pic>
        <p:nvPicPr>
          <p:cNvPr id="4" name="Picture 40">
            <a:extLst>
              <a:ext uri="{FF2B5EF4-FFF2-40B4-BE49-F238E27FC236}">
                <a16:creationId xmlns:a16="http://schemas.microsoft.com/office/drawing/2014/main" id="{BBBC1554-F689-C9D2-D8E6-7C4A8BFCE0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031" y="446016"/>
            <a:ext cx="2244705" cy="748235"/>
          </a:xfrm>
          <a:prstGeom prst="rect">
            <a:avLst/>
          </a:prstGeom>
        </p:spPr>
      </p:pic>
      <p:sp>
        <p:nvSpPr>
          <p:cNvPr id="5" name="Right Triangle 4">
            <a:extLst>
              <a:ext uri="{FF2B5EF4-FFF2-40B4-BE49-F238E27FC236}">
                <a16:creationId xmlns:a16="http://schemas.microsoft.com/office/drawing/2014/main" id="{7C3E1120-13DE-EAB0-D2CF-34B2518A243B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267011" y="0"/>
            <a:ext cx="3924988" cy="3924341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998405A-C924-286C-05CF-CDB6B1D7A11F}"/>
              </a:ext>
            </a:extLst>
          </p:cNvPr>
          <p:cNvGrpSpPr/>
          <p:nvPr userDrawn="1"/>
        </p:nvGrpSpPr>
        <p:grpSpPr>
          <a:xfrm>
            <a:off x="5831840" y="8516"/>
            <a:ext cx="6161703" cy="6854208"/>
            <a:chOff x="3961631" y="0"/>
            <a:chExt cx="6161703" cy="6854208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331758D-6562-C0BC-00E5-73A503FE17DF}"/>
                </a:ext>
              </a:extLst>
            </p:cNvPr>
            <p:cNvGrpSpPr/>
            <p:nvPr/>
          </p:nvGrpSpPr>
          <p:grpSpPr>
            <a:xfrm flipH="1">
              <a:off x="7020087" y="0"/>
              <a:ext cx="1900435" cy="1551828"/>
              <a:chOff x="2064366" y="0"/>
              <a:chExt cx="1900435" cy="1551828"/>
            </a:xfrm>
          </p:grpSpPr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E4998C44-FF63-28D5-CC60-6782125E3EE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12973" y="0"/>
                <a:ext cx="1551828" cy="1551828"/>
              </a:xfrm>
              <a:prstGeom prst="line">
                <a:avLst/>
              </a:prstGeom>
              <a:ln w="19050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442F2BB-8327-4A1D-2D13-0CD3DE68112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064366" y="1196688"/>
                <a:ext cx="355140" cy="355140"/>
              </a:xfrm>
              <a:prstGeom prst="line">
                <a:avLst/>
              </a:prstGeom>
              <a:ln w="19050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BB7C647-BF1C-B092-7216-38962B8D5D3B}"/>
                </a:ext>
              </a:extLst>
            </p:cNvPr>
            <p:cNvGrpSpPr/>
            <p:nvPr/>
          </p:nvGrpSpPr>
          <p:grpSpPr>
            <a:xfrm flipH="1">
              <a:off x="3961631" y="2284458"/>
              <a:ext cx="6161703" cy="4569750"/>
              <a:chOff x="724721" y="2284458"/>
              <a:chExt cx="6161703" cy="4569750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E720D086-736C-4B55-A983-89C6890F44AC}"/>
                  </a:ext>
                </a:extLst>
              </p:cNvPr>
              <p:cNvGrpSpPr/>
              <p:nvPr/>
            </p:nvGrpSpPr>
            <p:grpSpPr>
              <a:xfrm rot="5400000">
                <a:off x="433444" y="3057485"/>
                <a:ext cx="2769913" cy="2187359"/>
                <a:chOff x="1617492" y="-848890"/>
                <a:chExt cx="2769913" cy="2187359"/>
              </a:xfrm>
            </p:grpSpPr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1D44E010-D2C1-566E-CEC2-1A9B86A4FC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 flipV="1">
                  <a:off x="2200047" y="-848890"/>
                  <a:ext cx="2187358" cy="2187358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283AEA2D-685A-23F6-B42F-7651C31CE1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V="1">
                  <a:off x="1617492" y="749817"/>
                  <a:ext cx="588652" cy="588651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9E175D15-6B7A-D8F4-532E-5E41702090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31626" y="2284458"/>
                <a:ext cx="481748" cy="481748"/>
              </a:xfrm>
              <a:prstGeom prst="line">
                <a:avLst/>
              </a:prstGeom>
              <a:ln w="19050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3C01B5EA-397C-E68D-355A-34B9FDC8A74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12079" y="4207451"/>
                <a:ext cx="1316402" cy="1316402"/>
              </a:xfrm>
              <a:prstGeom prst="line">
                <a:avLst/>
              </a:prstGeom>
              <a:ln w="19050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626B8A42-572F-0A8D-B6A0-0D5B1D4DD6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28482" y="4196266"/>
                <a:ext cx="2657942" cy="2657942"/>
              </a:xfrm>
              <a:prstGeom prst="line">
                <a:avLst/>
              </a:prstGeom>
              <a:ln w="19050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1BFE5B7-E6EA-561A-7D2F-871C7CA4A2E4}"/>
                </a:ext>
              </a:extLst>
            </p:cNvPr>
            <p:cNvCxnSpPr>
              <a:cxnSpLocks/>
            </p:cNvCxnSpPr>
            <p:nvPr/>
          </p:nvCxnSpPr>
          <p:spPr>
            <a:xfrm>
              <a:off x="8929135" y="1193135"/>
              <a:ext cx="1091323" cy="1091323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EC6068-789C-A7A9-2255-E44485F59D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7ACC17F-13B7-132A-63C6-C159E2EBB83E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61" name="Footer Placeholder 4">
            <a:extLst>
              <a:ext uri="{FF2B5EF4-FFF2-40B4-BE49-F238E27FC236}">
                <a16:creationId xmlns:a16="http://schemas.microsoft.com/office/drawing/2014/main" id="{C7BFD250-EC0A-FB2B-7F09-8927CA1C9FD0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38651819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 Text/R Photo Shap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9B97F4-84A4-19EC-2A25-B63533F4C81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358896" y="0"/>
            <a:ext cx="8833104" cy="6858000"/>
          </a:xfrm>
          <a:custGeom>
            <a:avLst/>
            <a:gdLst>
              <a:gd name="connsiteX0" fmla="*/ 0 w 8833104"/>
              <a:gd name="connsiteY0" fmla="*/ 0 h 6858000"/>
              <a:gd name="connsiteX1" fmla="*/ 4182071 w 8833104"/>
              <a:gd name="connsiteY1" fmla="*/ 0 h 6858000"/>
              <a:gd name="connsiteX2" fmla="*/ 8833104 w 8833104"/>
              <a:gd name="connsiteY2" fmla="*/ 4651033 h 6858000"/>
              <a:gd name="connsiteX3" fmla="*/ 8833104 w 8833104"/>
              <a:gd name="connsiteY3" fmla="*/ 6858000 h 6858000"/>
              <a:gd name="connsiteX4" fmla="*/ 6857999 w 8833104"/>
              <a:gd name="connsiteY4" fmla="*/ 6858000 h 6858000"/>
              <a:gd name="connsiteX5" fmla="*/ 0 w 883310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33104" h="6858000">
                <a:moveTo>
                  <a:pt x="0" y="0"/>
                </a:moveTo>
                <a:lnTo>
                  <a:pt x="4182071" y="0"/>
                </a:lnTo>
                <a:lnTo>
                  <a:pt x="8833104" y="4651033"/>
                </a:lnTo>
                <a:lnTo>
                  <a:pt x="8833104" y="6858000"/>
                </a:lnTo>
                <a:lnTo>
                  <a:pt x="6857999" y="6858000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anchor="ctr">
            <a:noAutofit/>
          </a:bodyPr>
          <a:lstStyle>
            <a:lvl1pPr>
              <a:defRPr/>
            </a:lvl1pPr>
          </a:lstStyle>
          <a:p>
            <a:r>
              <a:rPr lang="en-US"/>
              <a:t>Click image icon to add photo then right click to “send to back”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DEC812-7ED1-A905-D0E5-A98617F83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57200" y="2176527"/>
            <a:ext cx="4650309" cy="740459"/>
          </a:xfrm>
          <a:noFill/>
        </p:spPr>
        <p:txBody>
          <a:bodyPr lIns="0" tIns="457200" rIns="0" bIns="0"/>
          <a:lstStyle>
            <a:lvl1pPr marL="0" indent="0">
              <a:buNone/>
              <a:defRPr/>
            </a:lvl1pPr>
            <a:lvl2pPr marL="285750" indent="0">
              <a:buNone/>
              <a:defRPr/>
            </a:lvl2pPr>
            <a:lvl3pPr marL="571500" indent="0">
              <a:buNone/>
              <a:defRPr/>
            </a:lvl3pPr>
            <a:lvl4pPr marL="808037" indent="0">
              <a:buNone/>
              <a:defRPr/>
            </a:lvl4pPr>
            <a:lvl5pPr marL="1031875" indent="0">
              <a:buNone/>
              <a:defRPr/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99CF222-D0C3-253A-2B29-A04E6B079B6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2176527"/>
            <a:ext cx="4650309" cy="303043"/>
          </a:xfrm>
        </p:spPr>
        <p:txBody>
          <a:bodyPr lIns="0" tIns="0" rIns="182880" bIns="0" anchor="ctr">
            <a:noAutofit/>
          </a:bodyPr>
          <a:lstStyle>
            <a:lvl1pPr marL="0" indent="0">
              <a:buNone/>
              <a:defRPr sz="20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A8B66B18-0840-75C3-2BA1-085143432E83}"/>
              </a:ext>
            </a:extLst>
          </p:cNvPr>
          <p:cNvSpPr/>
          <p:nvPr userDrawn="1"/>
        </p:nvSpPr>
        <p:spPr>
          <a:xfrm rot="5400000">
            <a:off x="6768677" y="3450945"/>
            <a:ext cx="2247122" cy="4566988"/>
          </a:xfrm>
          <a:custGeom>
            <a:avLst/>
            <a:gdLst>
              <a:gd name="connsiteX0" fmla="*/ 19116 w 2991666"/>
              <a:gd name="connsiteY0" fmla="*/ 3107629 h 6080179"/>
              <a:gd name="connsiteX1" fmla="*/ 0 w 2991666"/>
              <a:gd name="connsiteY1" fmla="*/ 3088513 h 6080179"/>
              <a:gd name="connsiteX2" fmla="*/ 0 w 2991666"/>
              <a:gd name="connsiteY2" fmla="*/ 2991666 h 6080179"/>
              <a:gd name="connsiteX3" fmla="*/ 19116 w 2991666"/>
              <a:gd name="connsiteY3" fmla="*/ 2972550 h 6080179"/>
              <a:gd name="connsiteX4" fmla="*/ 169347 w 2991666"/>
              <a:gd name="connsiteY4" fmla="*/ 3257860 h 6080179"/>
              <a:gd name="connsiteX5" fmla="*/ 148379 w 2991666"/>
              <a:gd name="connsiteY5" fmla="*/ 3236892 h 6080179"/>
              <a:gd name="connsiteX6" fmla="*/ 148379 w 2991666"/>
              <a:gd name="connsiteY6" fmla="*/ 2843287 h 6080179"/>
              <a:gd name="connsiteX7" fmla="*/ 169347 w 2991666"/>
              <a:gd name="connsiteY7" fmla="*/ 2822319 h 6080179"/>
              <a:gd name="connsiteX8" fmla="*/ 317725 w 2991666"/>
              <a:gd name="connsiteY8" fmla="*/ 3406238 h 6080179"/>
              <a:gd name="connsiteX9" fmla="*/ 298609 w 2991666"/>
              <a:gd name="connsiteY9" fmla="*/ 3387122 h 6080179"/>
              <a:gd name="connsiteX10" fmla="*/ 298609 w 2991666"/>
              <a:gd name="connsiteY10" fmla="*/ 2693057 h 6080179"/>
              <a:gd name="connsiteX11" fmla="*/ 317725 w 2991666"/>
              <a:gd name="connsiteY11" fmla="*/ 2673941 h 6080179"/>
              <a:gd name="connsiteX12" fmla="*/ 466265 w 2991666"/>
              <a:gd name="connsiteY12" fmla="*/ 3554778 h 6080179"/>
              <a:gd name="connsiteX13" fmla="*/ 446988 w 2991666"/>
              <a:gd name="connsiteY13" fmla="*/ 3535501 h 6080179"/>
              <a:gd name="connsiteX14" fmla="*/ 446988 w 2991666"/>
              <a:gd name="connsiteY14" fmla="*/ 2544678 h 6080179"/>
              <a:gd name="connsiteX15" fmla="*/ 466265 w 2991666"/>
              <a:gd name="connsiteY15" fmla="*/ 2525401 h 6080179"/>
              <a:gd name="connsiteX16" fmla="*/ 614643 w 2991666"/>
              <a:gd name="connsiteY16" fmla="*/ 3703156 h 6080179"/>
              <a:gd name="connsiteX17" fmla="*/ 595527 w 2991666"/>
              <a:gd name="connsiteY17" fmla="*/ 3684040 h 6080179"/>
              <a:gd name="connsiteX18" fmla="*/ 595527 w 2991666"/>
              <a:gd name="connsiteY18" fmla="*/ 2396139 h 6080179"/>
              <a:gd name="connsiteX19" fmla="*/ 614643 w 2991666"/>
              <a:gd name="connsiteY19" fmla="*/ 2377023 h 6080179"/>
              <a:gd name="connsiteX20" fmla="*/ 762857 w 2991666"/>
              <a:gd name="connsiteY20" fmla="*/ 3851370 h 6080179"/>
              <a:gd name="connsiteX21" fmla="*/ 743907 w 2991666"/>
              <a:gd name="connsiteY21" fmla="*/ 3832420 h 6080179"/>
              <a:gd name="connsiteX22" fmla="*/ 743906 w 2991666"/>
              <a:gd name="connsiteY22" fmla="*/ 2247760 h 6080179"/>
              <a:gd name="connsiteX23" fmla="*/ 762857 w 2991666"/>
              <a:gd name="connsiteY23" fmla="*/ 2228809 h 6080179"/>
              <a:gd name="connsiteX24" fmla="*/ 911236 w 2991666"/>
              <a:gd name="connsiteY24" fmla="*/ 3999749 h 6080179"/>
              <a:gd name="connsiteX25" fmla="*/ 892121 w 2991666"/>
              <a:gd name="connsiteY25" fmla="*/ 3980634 h 6080179"/>
              <a:gd name="connsiteX26" fmla="*/ 892121 w 2991666"/>
              <a:gd name="connsiteY26" fmla="*/ 2099545 h 6080179"/>
              <a:gd name="connsiteX27" fmla="*/ 911236 w 2991666"/>
              <a:gd name="connsiteY27" fmla="*/ 2080430 h 6080179"/>
              <a:gd name="connsiteX28" fmla="*/ 1059776 w 2991666"/>
              <a:gd name="connsiteY28" fmla="*/ 4148289 h 6080179"/>
              <a:gd name="connsiteX29" fmla="*/ 1040499 w 2991666"/>
              <a:gd name="connsiteY29" fmla="*/ 4129012 h 6080179"/>
              <a:gd name="connsiteX30" fmla="*/ 1040498 w 2991666"/>
              <a:gd name="connsiteY30" fmla="*/ 1951168 h 6080179"/>
              <a:gd name="connsiteX31" fmla="*/ 1059776 w 2991666"/>
              <a:gd name="connsiteY31" fmla="*/ 1931890 h 6080179"/>
              <a:gd name="connsiteX32" fmla="*/ 1208155 w 2991666"/>
              <a:gd name="connsiteY32" fmla="*/ 4296668 h 6080179"/>
              <a:gd name="connsiteX33" fmla="*/ 1189038 w 2991666"/>
              <a:gd name="connsiteY33" fmla="*/ 4277551 h 6080179"/>
              <a:gd name="connsiteX34" fmla="*/ 1189038 w 2991666"/>
              <a:gd name="connsiteY34" fmla="*/ 1802628 h 6080179"/>
              <a:gd name="connsiteX35" fmla="*/ 1208155 w 2991666"/>
              <a:gd name="connsiteY35" fmla="*/ 1783511 h 6080179"/>
              <a:gd name="connsiteX36" fmla="*/ 1358385 w 2991666"/>
              <a:gd name="connsiteY36" fmla="*/ 4446898 h 6080179"/>
              <a:gd name="connsiteX37" fmla="*/ 1337416 w 2991666"/>
              <a:gd name="connsiteY37" fmla="*/ 4425929 h 6080179"/>
              <a:gd name="connsiteX38" fmla="*/ 1337416 w 2991666"/>
              <a:gd name="connsiteY38" fmla="*/ 1654250 h 6080179"/>
              <a:gd name="connsiteX39" fmla="*/ 1358384 w 2991666"/>
              <a:gd name="connsiteY39" fmla="*/ 1633282 h 6080179"/>
              <a:gd name="connsiteX40" fmla="*/ 1506764 w 2991666"/>
              <a:gd name="connsiteY40" fmla="*/ 4595277 h 6080179"/>
              <a:gd name="connsiteX41" fmla="*/ 1487648 w 2991666"/>
              <a:gd name="connsiteY41" fmla="*/ 4576161 h 6080179"/>
              <a:gd name="connsiteX42" fmla="*/ 1487648 w 2991666"/>
              <a:gd name="connsiteY42" fmla="*/ 1504018 h 6080179"/>
              <a:gd name="connsiteX43" fmla="*/ 1506764 w 2991666"/>
              <a:gd name="connsiteY43" fmla="*/ 1484902 h 6080179"/>
              <a:gd name="connsiteX44" fmla="*/ 1662284 w 2991666"/>
              <a:gd name="connsiteY44" fmla="*/ 4750797 h 6080179"/>
              <a:gd name="connsiteX45" fmla="*/ 1636027 w 2991666"/>
              <a:gd name="connsiteY45" fmla="*/ 4724540 h 6080179"/>
              <a:gd name="connsiteX46" fmla="*/ 1636027 w 2991666"/>
              <a:gd name="connsiteY46" fmla="*/ 1355639 h 6080179"/>
              <a:gd name="connsiteX47" fmla="*/ 1662284 w 2991666"/>
              <a:gd name="connsiteY47" fmla="*/ 1329382 h 6080179"/>
              <a:gd name="connsiteX48" fmla="*/ 1802171 w 2991666"/>
              <a:gd name="connsiteY48" fmla="*/ 4890684 h 6080179"/>
              <a:gd name="connsiteX49" fmla="*/ 1783512 w 2991666"/>
              <a:gd name="connsiteY49" fmla="*/ 4872025 h 6080179"/>
              <a:gd name="connsiteX50" fmla="*/ 1783512 w 2991666"/>
              <a:gd name="connsiteY50" fmla="*/ 1208154 h 6080179"/>
              <a:gd name="connsiteX51" fmla="*/ 1802171 w 2991666"/>
              <a:gd name="connsiteY51" fmla="*/ 1189495 h 6080179"/>
              <a:gd name="connsiteX52" fmla="*/ 1948051 w 2991666"/>
              <a:gd name="connsiteY52" fmla="*/ 5036564 h 6080179"/>
              <a:gd name="connsiteX53" fmla="*/ 1924050 w 2991666"/>
              <a:gd name="connsiteY53" fmla="*/ 5012563 h 6080179"/>
              <a:gd name="connsiteX54" fmla="*/ 1924050 w 2991666"/>
              <a:gd name="connsiteY54" fmla="*/ 1067616 h 6080179"/>
              <a:gd name="connsiteX55" fmla="*/ 1948051 w 2991666"/>
              <a:gd name="connsiteY55" fmla="*/ 1043615 h 6080179"/>
              <a:gd name="connsiteX56" fmla="*/ 2077315 w 2991666"/>
              <a:gd name="connsiteY56" fmla="*/ 5165828 h 6080179"/>
              <a:gd name="connsiteX57" fmla="*/ 2077313 w 2991666"/>
              <a:gd name="connsiteY57" fmla="*/ 914353 h 6080179"/>
              <a:gd name="connsiteX58" fmla="*/ 2096429 w 2991666"/>
              <a:gd name="connsiteY58" fmla="*/ 895237 h 6080179"/>
              <a:gd name="connsiteX59" fmla="*/ 2096429 w 2991666"/>
              <a:gd name="connsiteY59" fmla="*/ 5184941 h 6080179"/>
              <a:gd name="connsiteX60" fmla="*/ 2244970 w 2991666"/>
              <a:gd name="connsiteY60" fmla="*/ 5333483 h 6080179"/>
              <a:gd name="connsiteX61" fmla="*/ 2225692 w 2991666"/>
              <a:gd name="connsiteY61" fmla="*/ 5314204 h 6080179"/>
              <a:gd name="connsiteX62" fmla="*/ 2225692 w 2991666"/>
              <a:gd name="connsiteY62" fmla="*/ 765974 h 6080179"/>
              <a:gd name="connsiteX63" fmla="*/ 2244970 w 2991666"/>
              <a:gd name="connsiteY63" fmla="*/ 746696 h 6080179"/>
              <a:gd name="connsiteX64" fmla="*/ 2393348 w 2991666"/>
              <a:gd name="connsiteY64" fmla="*/ 5481861 h 6080179"/>
              <a:gd name="connsiteX65" fmla="*/ 2374232 w 2991666"/>
              <a:gd name="connsiteY65" fmla="*/ 5462745 h 6080179"/>
              <a:gd name="connsiteX66" fmla="*/ 2374232 w 2991666"/>
              <a:gd name="connsiteY66" fmla="*/ 617434 h 6080179"/>
              <a:gd name="connsiteX67" fmla="*/ 2393348 w 2991666"/>
              <a:gd name="connsiteY67" fmla="*/ 598318 h 6080179"/>
              <a:gd name="connsiteX68" fmla="*/ 2543579 w 2991666"/>
              <a:gd name="connsiteY68" fmla="*/ 5632092 h 6080179"/>
              <a:gd name="connsiteX69" fmla="*/ 2522611 w 2991666"/>
              <a:gd name="connsiteY69" fmla="*/ 5611124 h 6080179"/>
              <a:gd name="connsiteX70" fmla="*/ 2522610 w 2991666"/>
              <a:gd name="connsiteY70" fmla="*/ 469056 h 6080179"/>
              <a:gd name="connsiteX71" fmla="*/ 2543580 w 2991666"/>
              <a:gd name="connsiteY71" fmla="*/ 448086 h 6080179"/>
              <a:gd name="connsiteX72" fmla="*/ 2691958 w 2991666"/>
              <a:gd name="connsiteY72" fmla="*/ 5780471 h 6080179"/>
              <a:gd name="connsiteX73" fmla="*/ 2672842 w 2991666"/>
              <a:gd name="connsiteY73" fmla="*/ 5761355 h 6080179"/>
              <a:gd name="connsiteX74" fmla="*/ 2672842 w 2991666"/>
              <a:gd name="connsiteY74" fmla="*/ 318824 h 6080179"/>
              <a:gd name="connsiteX75" fmla="*/ 2691957 w 2991666"/>
              <a:gd name="connsiteY75" fmla="*/ 299709 h 6080179"/>
              <a:gd name="connsiteX76" fmla="*/ 2840497 w 2991666"/>
              <a:gd name="connsiteY76" fmla="*/ 5929010 h 6080179"/>
              <a:gd name="connsiteX77" fmla="*/ 2821220 w 2991666"/>
              <a:gd name="connsiteY77" fmla="*/ 5909733 h 6080179"/>
              <a:gd name="connsiteX78" fmla="*/ 2821220 w 2991666"/>
              <a:gd name="connsiteY78" fmla="*/ 170446 h 6080179"/>
              <a:gd name="connsiteX79" fmla="*/ 2840497 w 2991666"/>
              <a:gd name="connsiteY79" fmla="*/ 151169 h 6080179"/>
              <a:gd name="connsiteX80" fmla="*/ 2991666 w 2991666"/>
              <a:gd name="connsiteY80" fmla="*/ 6080179 h 6080179"/>
              <a:gd name="connsiteX81" fmla="*/ 2969760 w 2991666"/>
              <a:gd name="connsiteY81" fmla="*/ 6058273 h 6080179"/>
              <a:gd name="connsiteX82" fmla="*/ 2969760 w 2991666"/>
              <a:gd name="connsiteY82" fmla="*/ 21906 h 6080179"/>
              <a:gd name="connsiteX83" fmla="*/ 2991666 w 2991666"/>
              <a:gd name="connsiteY83" fmla="*/ 0 h 6080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2991666" h="6080179">
                <a:moveTo>
                  <a:pt x="19116" y="3107629"/>
                </a:moveTo>
                <a:lnTo>
                  <a:pt x="0" y="3088513"/>
                </a:lnTo>
                <a:lnTo>
                  <a:pt x="0" y="2991666"/>
                </a:lnTo>
                <a:lnTo>
                  <a:pt x="19116" y="2972550"/>
                </a:lnTo>
                <a:close/>
                <a:moveTo>
                  <a:pt x="169347" y="3257860"/>
                </a:moveTo>
                <a:lnTo>
                  <a:pt x="148379" y="3236892"/>
                </a:lnTo>
                <a:lnTo>
                  <a:pt x="148379" y="2843287"/>
                </a:lnTo>
                <a:lnTo>
                  <a:pt x="169347" y="2822319"/>
                </a:lnTo>
                <a:close/>
                <a:moveTo>
                  <a:pt x="317725" y="3406238"/>
                </a:moveTo>
                <a:lnTo>
                  <a:pt x="298609" y="3387122"/>
                </a:lnTo>
                <a:lnTo>
                  <a:pt x="298609" y="2693057"/>
                </a:lnTo>
                <a:lnTo>
                  <a:pt x="317725" y="2673941"/>
                </a:lnTo>
                <a:close/>
                <a:moveTo>
                  <a:pt x="466265" y="3554778"/>
                </a:moveTo>
                <a:lnTo>
                  <a:pt x="446988" y="3535501"/>
                </a:lnTo>
                <a:lnTo>
                  <a:pt x="446988" y="2544678"/>
                </a:lnTo>
                <a:lnTo>
                  <a:pt x="466265" y="2525401"/>
                </a:lnTo>
                <a:close/>
                <a:moveTo>
                  <a:pt x="614643" y="3703156"/>
                </a:moveTo>
                <a:lnTo>
                  <a:pt x="595527" y="3684040"/>
                </a:lnTo>
                <a:lnTo>
                  <a:pt x="595527" y="2396139"/>
                </a:lnTo>
                <a:lnTo>
                  <a:pt x="614643" y="2377023"/>
                </a:lnTo>
                <a:close/>
                <a:moveTo>
                  <a:pt x="762857" y="3851370"/>
                </a:moveTo>
                <a:lnTo>
                  <a:pt x="743907" y="3832420"/>
                </a:lnTo>
                <a:lnTo>
                  <a:pt x="743906" y="2247760"/>
                </a:lnTo>
                <a:lnTo>
                  <a:pt x="762857" y="2228809"/>
                </a:lnTo>
                <a:close/>
                <a:moveTo>
                  <a:pt x="911236" y="3999749"/>
                </a:moveTo>
                <a:lnTo>
                  <a:pt x="892121" y="3980634"/>
                </a:lnTo>
                <a:lnTo>
                  <a:pt x="892121" y="2099545"/>
                </a:lnTo>
                <a:lnTo>
                  <a:pt x="911236" y="2080430"/>
                </a:lnTo>
                <a:close/>
                <a:moveTo>
                  <a:pt x="1059776" y="4148289"/>
                </a:moveTo>
                <a:lnTo>
                  <a:pt x="1040499" y="4129012"/>
                </a:lnTo>
                <a:lnTo>
                  <a:pt x="1040498" y="1951168"/>
                </a:lnTo>
                <a:lnTo>
                  <a:pt x="1059776" y="1931890"/>
                </a:lnTo>
                <a:close/>
                <a:moveTo>
                  <a:pt x="1208155" y="4296668"/>
                </a:moveTo>
                <a:lnTo>
                  <a:pt x="1189038" y="4277551"/>
                </a:lnTo>
                <a:lnTo>
                  <a:pt x="1189038" y="1802628"/>
                </a:lnTo>
                <a:lnTo>
                  <a:pt x="1208155" y="1783511"/>
                </a:lnTo>
                <a:close/>
                <a:moveTo>
                  <a:pt x="1358385" y="4446898"/>
                </a:moveTo>
                <a:lnTo>
                  <a:pt x="1337416" y="4425929"/>
                </a:lnTo>
                <a:lnTo>
                  <a:pt x="1337416" y="1654250"/>
                </a:lnTo>
                <a:lnTo>
                  <a:pt x="1358384" y="1633282"/>
                </a:lnTo>
                <a:close/>
                <a:moveTo>
                  <a:pt x="1506764" y="4595277"/>
                </a:moveTo>
                <a:lnTo>
                  <a:pt x="1487648" y="4576161"/>
                </a:lnTo>
                <a:lnTo>
                  <a:pt x="1487648" y="1504018"/>
                </a:lnTo>
                <a:lnTo>
                  <a:pt x="1506764" y="1484902"/>
                </a:lnTo>
                <a:close/>
                <a:moveTo>
                  <a:pt x="1662284" y="4750797"/>
                </a:moveTo>
                <a:lnTo>
                  <a:pt x="1636027" y="4724540"/>
                </a:lnTo>
                <a:lnTo>
                  <a:pt x="1636027" y="1355639"/>
                </a:lnTo>
                <a:lnTo>
                  <a:pt x="1662284" y="1329382"/>
                </a:lnTo>
                <a:close/>
                <a:moveTo>
                  <a:pt x="1802171" y="4890684"/>
                </a:moveTo>
                <a:lnTo>
                  <a:pt x="1783512" y="4872025"/>
                </a:lnTo>
                <a:lnTo>
                  <a:pt x="1783512" y="1208154"/>
                </a:lnTo>
                <a:lnTo>
                  <a:pt x="1802171" y="1189495"/>
                </a:lnTo>
                <a:close/>
                <a:moveTo>
                  <a:pt x="1948051" y="5036564"/>
                </a:moveTo>
                <a:lnTo>
                  <a:pt x="1924050" y="5012563"/>
                </a:lnTo>
                <a:lnTo>
                  <a:pt x="1924050" y="1067616"/>
                </a:lnTo>
                <a:lnTo>
                  <a:pt x="1948051" y="1043615"/>
                </a:lnTo>
                <a:close/>
                <a:moveTo>
                  <a:pt x="2077315" y="5165828"/>
                </a:moveTo>
                <a:lnTo>
                  <a:pt x="2077313" y="914353"/>
                </a:lnTo>
                <a:lnTo>
                  <a:pt x="2096429" y="895237"/>
                </a:lnTo>
                <a:lnTo>
                  <a:pt x="2096429" y="5184941"/>
                </a:lnTo>
                <a:close/>
                <a:moveTo>
                  <a:pt x="2244970" y="5333483"/>
                </a:moveTo>
                <a:lnTo>
                  <a:pt x="2225692" y="5314204"/>
                </a:lnTo>
                <a:lnTo>
                  <a:pt x="2225692" y="765974"/>
                </a:lnTo>
                <a:lnTo>
                  <a:pt x="2244970" y="746696"/>
                </a:lnTo>
                <a:close/>
                <a:moveTo>
                  <a:pt x="2393348" y="5481861"/>
                </a:moveTo>
                <a:lnTo>
                  <a:pt x="2374232" y="5462745"/>
                </a:lnTo>
                <a:lnTo>
                  <a:pt x="2374232" y="617434"/>
                </a:lnTo>
                <a:lnTo>
                  <a:pt x="2393348" y="598318"/>
                </a:lnTo>
                <a:close/>
                <a:moveTo>
                  <a:pt x="2543579" y="5632092"/>
                </a:moveTo>
                <a:lnTo>
                  <a:pt x="2522611" y="5611124"/>
                </a:lnTo>
                <a:lnTo>
                  <a:pt x="2522610" y="469056"/>
                </a:lnTo>
                <a:lnTo>
                  <a:pt x="2543580" y="448086"/>
                </a:lnTo>
                <a:close/>
                <a:moveTo>
                  <a:pt x="2691958" y="5780471"/>
                </a:moveTo>
                <a:lnTo>
                  <a:pt x="2672842" y="5761355"/>
                </a:lnTo>
                <a:lnTo>
                  <a:pt x="2672842" y="318824"/>
                </a:lnTo>
                <a:lnTo>
                  <a:pt x="2691957" y="299709"/>
                </a:lnTo>
                <a:close/>
                <a:moveTo>
                  <a:pt x="2840497" y="5929010"/>
                </a:moveTo>
                <a:lnTo>
                  <a:pt x="2821220" y="5909733"/>
                </a:lnTo>
                <a:lnTo>
                  <a:pt x="2821220" y="170446"/>
                </a:lnTo>
                <a:lnTo>
                  <a:pt x="2840497" y="151169"/>
                </a:lnTo>
                <a:close/>
                <a:moveTo>
                  <a:pt x="2991666" y="6080179"/>
                </a:moveTo>
                <a:lnTo>
                  <a:pt x="2969760" y="6058273"/>
                </a:lnTo>
                <a:lnTo>
                  <a:pt x="2969760" y="21906"/>
                </a:lnTo>
                <a:lnTo>
                  <a:pt x="2991666" y="0"/>
                </a:lnTo>
                <a:close/>
              </a:path>
            </a:pathLst>
          </a:custGeom>
          <a:solidFill>
            <a:schemeClr val="tx2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D8E6C1A-B633-DD4E-E6A8-5518FF1FA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8784"/>
            <a:ext cx="3720609" cy="501804"/>
          </a:xfrm>
        </p:spPr>
        <p:txBody>
          <a:bodyPr/>
          <a:lstStyle>
            <a:lvl1pPr algn="l">
              <a:defRPr b="0"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A8CE414A-C050-1604-312B-7F98F7914E5F}"/>
              </a:ext>
            </a:extLst>
          </p:cNvPr>
          <p:cNvSpPr/>
          <p:nvPr userDrawn="1"/>
        </p:nvSpPr>
        <p:spPr>
          <a:xfrm rot="16200000" flipH="1">
            <a:off x="7514302" y="0"/>
            <a:ext cx="3232136" cy="3232136"/>
          </a:xfrm>
          <a:custGeom>
            <a:avLst/>
            <a:gdLst>
              <a:gd name="connsiteX0" fmla="*/ 0 w 3232136"/>
              <a:gd name="connsiteY0" fmla="*/ 2324197 h 3232136"/>
              <a:gd name="connsiteX1" fmla="*/ 0 w 3232136"/>
              <a:gd name="connsiteY1" fmla="*/ 0 h 3232136"/>
              <a:gd name="connsiteX2" fmla="*/ 3232136 w 3232136"/>
              <a:gd name="connsiteY2" fmla="*/ 3232136 h 3232136"/>
              <a:gd name="connsiteX3" fmla="*/ 907939 w 3232136"/>
              <a:gd name="connsiteY3" fmla="*/ 3232136 h 3232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2136" h="3232136">
                <a:moveTo>
                  <a:pt x="0" y="2324197"/>
                </a:moveTo>
                <a:lnTo>
                  <a:pt x="0" y="0"/>
                </a:lnTo>
                <a:lnTo>
                  <a:pt x="3232136" y="3232136"/>
                </a:lnTo>
                <a:lnTo>
                  <a:pt x="907939" y="3232136"/>
                </a:lnTo>
                <a:close/>
              </a:path>
            </a:pathLst>
          </a:custGeom>
          <a:gradFill>
            <a:gsLst>
              <a:gs pos="14000">
                <a:schemeClr val="accent3"/>
              </a:gs>
              <a:gs pos="26000">
                <a:schemeClr val="accent3"/>
              </a:gs>
              <a:gs pos="67000">
                <a:schemeClr val="accent4"/>
              </a:gs>
              <a:gs pos="100000">
                <a:schemeClr val="accent5"/>
              </a:gs>
            </a:gsLst>
            <a:lin ang="21594000" scaled="0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B40AAEA6-0A1E-BF5A-DC38-32A1CC32F72D}"/>
              </a:ext>
            </a:extLst>
          </p:cNvPr>
          <p:cNvSpPr txBox="1">
            <a:spLocks/>
          </p:cNvSpPr>
          <p:nvPr userDrawn="1"/>
        </p:nvSpPr>
        <p:spPr>
          <a:xfrm>
            <a:off x="457200" y="6469661"/>
            <a:ext cx="3638817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– Not For Use With The Public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0659F77-1323-4C60-B0A4-2383EA94CC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04FB5DB-6BB9-5064-0186-AE91B45C72D1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</p:spTree>
    <p:extLst>
      <p:ext uri="{BB962C8B-B14F-4D97-AF65-F5344CB8AC3E}">
        <p14:creationId xmlns:p14="http://schemas.microsoft.com/office/powerpoint/2010/main" val="3302985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2C301FF-A642-2EF5-7293-EC8ADB0BBE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2000" cy="6858000"/>
          </a:xfrm>
          <a:solidFill>
            <a:schemeClr val="tx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0996FA4-DBF7-6467-556F-54DF3175BCFD}"/>
              </a:ext>
            </a:extLst>
          </p:cNvPr>
          <p:cNvSpPr txBox="1">
            <a:spLocks/>
          </p:cNvSpPr>
          <p:nvPr userDrawn="1"/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solidFill>
                  <a:schemeClr val="bg1"/>
                </a:solidFill>
                <a:latin typeface="Aptos Light" panose="020B0004020202020204" pitchFamily="34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4046F43-9905-237C-7000-11D1FC598905}"/>
              </a:ext>
            </a:extLst>
          </p:cNvPr>
          <p:cNvSpPr txBox="1">
            <a:spLocks/>
          </p:cNvSpPr>
          <p:nvPr userDrawn="1"/>
        </p:nvSpPr>
        <p:spPr>
          <a:xfrm>
            <a:off x="9968625" y="6481202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2E9EDE8-5999-CB11-2462-A34158D5F792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5813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19025852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 Text/R Columns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BE3B7241-C67A-6DE8-3097-251FDAB349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73269" y="1613990"/>
            <a:ext cx="3475037" cy="4235016"/>
          </a:xfrm>
          <a:solidFill>
            <a:schemeClr val="bg1"/>
          </a:solidFill>
        </p:spPr>
        <p:txBody>
          <a:bodyPr lIns="182880" tIns="1097280" rIns="182880">
            <a:noAutofit/>
          </a:bodyPr>
          <a:lstStyle>
            <a:lvl1pPr>
              <a:defRPr sz="1800"/>
            </a:lvl1pPr>
            <a:lvl2pPr>
              <a:defRPr sz="1800"/>
            </a:lvl2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Add sub bullet – use Indent More 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                     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C2A89F3-C249-D8A6-D780-00731810921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42249" y="1613989"/>
            <a:ext cx="3475037" cy="4235017"/>
          </a:xfrm>
          <a:solidFill>
            <a:schemeClr val="bg1"/>
          </a:solidFill>
        </p:spPr>
        <p:txBody>
          <a:bodyPr lIns="182880" tIns="1097280" rIns="182880">
            <a:noAutofit/>
          </a:bodyPr>
          <a:lstStyle>
            <a:lvl1pPr>
              <a:defRPr sz="1800"/>
            </a:lvl1pPr>
            <a:lvl2pPr>
              <a:defRPr/>
            </a:lvl2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Add sub bullet – use Indent More 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24AE44E4-D4CE-43B9-0086-9146BFA2A8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42874" y="2056043"/>
            <a:ext cx="3474720" cy="380362"/>
          </a:xfrm>
        </p:spPr>
        <p:txBody>
          <a:bodyPr lIns="182880" tIns="0" rIns="182880" bIns="0" anchor="ctr">
            <a:noAutofit/>
          </a:bodyPr>
          <a:lstStyle>
            <a:lvl1pPr marL="0" indent="0" algn="ctr">
              <a:buNone/>
              <a:defRPr sz="18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7A782757-4B3E-CFEF-8732-9216EF2150C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73895" y="2056043"/>
            <a:ext cx="3474720" cy="380362"/>
          </a:xfrm>
        </p:spPr>
        <p:txBody>
          <a:bodyPr lIns="182880" tIns="0" rIns="182880" bIns="0" anchor="ctr">
            <a:noAutofit/>
          </a:bodyPr>
          <a:lstStyle>
            <a:lvl1pPr marL="0" indent="0" algn="ctr">
              <a:buNone/>
              <a:defRPr sz="18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DF7EBA8B-CECF-4DBA-F480-F1CDFC16EDE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4293" y="2664368"/>
            <a:ext cx="3475037" cy="2065287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/>
            </a:lvl1pPr>
            <a:lvl2pPr marL="285750" indent="0">
              <a:buNone/>
              <a:defRPr/>
            </a:lvl2pPr>
            <a:lvl3pPr marL="571500" indent="0">
              <a:buNone/>
              <a:defRPr/>
            </a:lvl3pPr>
            <a:lvl4pPr marL="808037" indent="0">
              <a:buNone/>
              <a:defRPr/>
            </a:lvl4pPr>
            <a:lvl5pPr marL="1031875" indent="0">
              <a:buNone/>
              <a:defRPr/>
            </a:lvl5pPr>
          </a:lstStyle>
          <a:p>
            <a:pPr lvl="0"/>
            <a:r>
              <a:rPr lang="en-US"/>
              <a:t>Click to add intro text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243B197-9C83-970B-2C88-8CA988B3889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3386" y="2056043"/>
            <a:ext cx="3506252" cy="380362"/>
          </a:xfrm>
        </p:spPr>
        <p:txBody>
          <a:bodyPr lIns="0" tIns="0" rIns="182880" bIns="0" anchor="ctr">
            <a:noAutofit/>
          </a:bodyPr>
          <a:lstStyle>
            <a:lvl1pPr marL="0" indent="0">
              <a:buNone/>
              <a:defRPr sz="20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50BBBCE6-E86F-7A17-B63A-FC8166A54ACD}"/>
              </a:ext>
            </a:extLst>
          </p:cNvPr>
          <p:cNvSpPr/>
          <p:nvPr userDrawn="1"/>
        </p:nvSpPr>
        <p:spPr>
          <a:xfrm>
            <a:off x="0" y="5344510"/>
            <a:ext cx="1513490" cy="1513490"/>
          </a:xfrm>
          <a:prstGeom prst="rtTriangl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3F63D09-522D-9EBA-2FD1-C13989A68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57200"/>
            <a:ext cx="10237076" cy="501804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Graphic 7">
            <a:extLst>
              <a:ext uri="{FF2B5EF4-FFF2-40B4-BE49-F238E27FC236}">
                <a16:creationId xmlns:a16="http://schemas.microsoft.com/office/drawing/2014/main" id="{135553DA-BB13-4AC2-4BC2-12D5C65CDFEE}"/>
              </a:ext>
            </a:extLst>
          </p:cNvPr>
          <p:cNvSpPr/>
          <p:nvPr/>
        </p:nvSpPr>
        <p:spPr>
          <a:xfrm rot="10800000">
            <a:off x="10667839" y="9619"/>
            <a:ext cx="1530957" cy="1531592"/>
          </a:xfrm>
          <a:custGeom>
            <a:avLst/>
            <a:gdLst>
              <a:gd name="connsiteX0" fmla="*/ 0 w 1530957"/>
              <a:gd name="connsiteY0" fmla="*/ 18664 h 1531592"/>
              <a:gd name="connsiteX1" fmla="*/ 0 w 1530957"/>
              <a:gd name="connsiteY1" fmla="*/ 0 h 1531592"/>
              <a:gd name="connsiteX2" fmla="*/ 1530957 w 1530957"/>
              <a:gd name="connsiteY2" fmla="*/ 1531592 h 1531592"/>
              <a:gd name="connsiteX3" fmla="*/ 1512302 w 1530957"/>
              <a:gd name="connsiteY3" fmla="*/ 1531592 h 1531592"/>
              <a:gd name="connsiteX4" fmla="*/ 0 w 1530957"/>
              <a:gd name="connsiteY4" fmla="*/ 18664 h 1531592"/>
              <a:gd name="connsiteX5" fmla="*/ 0 w 1530957"/>
              <a:gd name="connsiteY5" fmla="*/ 473073 h 1531592"/>
              <a:gd name="connsiteX6" fmla="*/ 1058081 w 1530957"/>
              <a:gd name="connsiteY6" fmla="*/ 1531592 h 1531592"/>
              <a:gd name="connsiteX7" fmla="*/ 1076737 w 1530957"/>
              <a:gd name="connsiteY7" fmla="*/ 1531592 h 1531592"/>
              <a:gd name="connsiteX8" fmla="*/ 0 w 1530957"/>
              <a:gd name="connsiteY8" fmla="*/ 454606 h 1531592"/>
              <a:gd name="connsiteX9" fmla="*/ 0 w 1530957"/>
              <a:gd name="connsiteY9" fmla="*/ 473073 h 1531592"/>
              <a:gd name="connsiteX10" fmla="*/ 0 w 1530957"/>
              <a:gd name="connsiteY10" fmla="*/ 624739 h 1531592"/>
              <a:gd name="connsiteX11" fmla="*/ 906478 w 1530957"/>
              <a:gd name="connsiteY11" fmla="*/ 1531592 h 1531592"/>
              <a:gd name="connsiteX12" fmla="*/ 925133 w 1530957"/>
              <a:gd name="connsiteY12" fmla="*/ 1531592 h 1531592"/>
              <a:gd name="connsiteX13" fmla="*/ 0 w 1530957"/>
              <a:gd name="connsiteY13" fmla="*/ 606075 h 1531592"/>
              <a:gd name="connsiteX14" fmla="*/ 0 w 1530957"/>
              <a:gd name="connsiteY14" fmla="*/ 624739 h 1531592"/>
              <a:gd name="connsiteX15" fmla="*/ 0 w 1530957"/>
              <a:gd name="connsiteY15" fmla="*/ 170133 h 1531592"/>
              <a:gd name="connsiteX16" fmla="*/ 1360895 w 1530957"/>
              <a:gd name="connsiteY16" fmla="*/ 1531592 h 1531592"/>
              <a:gd name="connsiteX17" fmla="*/ 1379551 w 1530957"/>
              <a:gd name="connsiteY17" fmla="*/ 1531592 h 1531592"/>
              <a:gd name="connsiteX18" fmla="*/ 0 w 1530957"/>
              <a:gd name="connsiteY18" fmla="*/ 151470 h 1531592"/>
              <a:gd name="connsiteX19" fmla="*/ 0 w 1530957"/>
              <a:gd name="connsiteY19" fmla="*/ 170133 h 1531592"/>
              <a:gd name="connsiteX20" fmla="*/ 0 w 1530957"/>
              <a:gd name="connsiteY20" fmla="*/ 776208 h 1531592"/>
              <a:gd name="connsiteX21" fmla="*/ 755071 w 1530957"/>
              <a:gd name="connsiteY21" fmla="*/ 1531592 h 1531592"/>
              <a:gd name="connsiteX22" fmla="*/ 773727 w 1530957"/>
              <a:gd name="connsiteY22" fmla="*/ 1531592 h 1531592"/>
              <a:gd name="connsiteX23" fmla="*/ 0 w 1530957"/>
              <a:gd name="connsiteY23" fmla="*/ 757545 h 1531592"/>
              <a:gd name="connsiteX24" fmla="*/ 0 w 1530957"/>
              <a:gd name="connsiteY24" fmla="*/ 776208 h 1531592"/>
              <a:gd name="connsiteX25" fmla="*/ 0 w 1530957"/>
              <a:gd name="connsiteY25" fmla="*/ 321603 h 1531592"/>
              <a:gd name="connsiteX26" fmla="*/ 1209488 w 1530957"/>
              <a:gd name="connsiteY26" fmla="*/ 1531592 h 1531592"/>
              <a:gd name="connsiteX27" fmla="*/ 1228144 w 1530957"/>
              <a:gd name="connsiteY27" fmla="*/ 1531592 h 1531592"/>
              <a:gd name="connsiteX28" fmla="*/ 0 w 1530957"/>
              <a:gd name="connsiteY28" fmla="*/ 302939 h 1531592"/>
              <a:gd name="connsiteX29" fmla="*/ 0 w 1530957"/>
              <a:gd name="connsiteY29" fmla="*/ 321603 h 1531592"/>
              <a:gd name="connsiteX30" fmla="*/ 0 w 1530957"/>
              <a:gd name="connsiteY30" fmla="*/ 1230618 h 1531592"/>
              <a:gd name="connsiteX31" fmla="*/ 300850 w 1530957"/>
              <a:gd name="connsiteY31" fmla="*/ 1531592 h 1531592"/>
              <a:gd name="connsiteX32" fmla="*/ 319506 w 1530957"/>
              <a:gd name="connsiteY32" fmla="*/ 1531592 h 1531592"/>
              <a:gd name="connsiteX33" fmla="*/ 0 w 1530957"/>
              <a:gd name="connsiteY33" fmla="*/ 1212150 h 1531592"/>
              <a:gd name="connsiteX34" fmla="*/ 0 w 1530957"/>
              <a:gd name="connsiteY34" fmla="*/ 1230618 h 1531592"/>
              <a:gd name="connsiteX35" fmla="*/ 0 w 1530957"/>
              <a:gd name="connsiteY35" fmla="*/ 1531592 h 1531592"/>
              <a:gd name="connsiteX36" fmla="*/ 16496 w 1530957"/>
              <a:gd name="connsiteY36" fmla="*/ 1531592 h 1531592"/>
              <a:gd name="connsiteX37" fmla="*/ 0 w 1530957"/>
              <a:gd name="connsiteY37" fmla="*/ 1515090 h 1531592"/>
              <a:gd name="connsiteX38" fmla="*/ 0 w 1530957"/>
              <a:gd name="connsiteY38" fmla="*/ 1531592 h 1531592"/>
              <a:gd name="connsiteX39" fmla="*/ 0 w 1530957"/>
              <a:gd name="connsiteY39" fmla="*/ 1382284 h 1531592"/>
              <a:gd name="connsiteX40" fmla="*/ 149247 w 1530957"/>
              <a:gd name="connsiteY40" fmla="*/ 1531592 h 1531592"/>
              <a:gd name="connsiteX41" fmla="*/ 167903 w 1530957"/>
              <a:gd name="connsiteY41" fmla="*/ 1531592 h 1531592"/>
              <a:gd name="connsiteX42" fmla="*/ 0 w 1530957"/>
              <a:gd name="connsiteY42" fmla="*/ 1363620 h 1531592"/>
              <a:gd name="connsiteX43" fmla="*/ 0 w 1530957"/>
              <a:gd name="connsiteY43" fmla="*/ 1382284 h 1531592"/>
              <a:gd name="connsiteX44" fmla="*/ 0 w 1530957"/>
              <a:gd name="connsiteY44" fmla="*/ 927678 h 1531592"/>
              <a:gd name="connsiteX45" fmla="*/ 603664 w 1530957"/>
              <a:gd name="connsiteY45" fmla="*/ 1531592 h 1531592"/>
              <a:gd name="connsiteX46" fmla="*/ 622320 w 1530957"/>
              <a:gd name="connsiteY46" fmla="*/ 1531592 h 1531592"/>
              <a:gd name="connsiteX47" fmla="*/ 0 w 1530957"/>
              <a:gd name="connsiteY47" fmla="*/ 909015 h 1531592"/>
              <a:gd name="connsiteX48" fmla="*/ 0 w 1530957"/>
              <a:gd name="connsiteY48" fmla="*/ 927678 h 1531592"/>
              <a:gd name="connsiteX49" fmla="*/ 0 w 1530957"/>
              <a:gd name="connsiteY49" fmla="*/ 1079148 h 1531592"/>
              <a:gd name="connsiteX50" fmla="*/ 452257 w 1530957"/>
              <a:gd name="connsiteY50" fmla="*/ 1531592 h 1531592"/>
              <a:gd name="connsiteX51" fmla="*/ 470913 w 1530957"/>
              <a:gd name="connsiteY51" fmla="*/ 1531592 h 1531592"/>
              <a:gd name="connsiteX52" fmla="*/ 0 w 1530957"/>
              <a:gd name="connsiteY52" fmla="*/ 1060484 h 1531592"/>
              <a:gd name="connsiteX53" fmla="*/ 0 w 1530957"/>
              <a:gd name="connsiteY53" fmla="*/ 1079148 h 1531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530957" h="1531592">
                <a:moveTo>
                  <a:pt x="0" y="18664"/>
                </a:moveTo>
                <a:lnTo>
                  <a:pt x="0" y="0"/>
                </a:lnTo>
                <a:lnTo>
                  <a:pt x="1530957" y="1531592"/>
                </a:lnTo>
                <a:lnTo>
                  <a:pt x="1512302" y="1531592"/>
                </a:lnTo>
                <a:lnTo>
                  <a:pt x="0" y="18664"/>
                </a:lnTo>
                <a:close/>
                <a:moveTo>
                  <a:pt x="0" y="473073"/>
                </a:moveTo>
                <a:lnTo>
                  <a:pt x="1058081" y="1531592"/>
                </a:lnTo>
                <a:lnTo>
                  <a:pt x="1076737" y="1531592"/>
                </a:lnTo>
                <a:lnTo>
                  <a:pt x="0" y="454606"/>
                </a:lnTo>
                <a:lnTo>
                  <a:pt x="0" y="473073"/>
                </a:lnTo>
                <a:close/>
                <a:moveTo>
                  <a:pt x="0" y="624739"/>
                </a:moveTo>
                <a:lnTo>
                  <a:pt x="906478" y="1531592"/>
                </a:lnTo>
                <a:lnTo>
                  <a:pt x="925133" y="1531592"/>
                </a:lnTo>
                <a:lnTo>
                  <a:pt x="0" y="606075"/>
                </a:lnTo>
                <a:lnTo>
                  <a:pt x="0" y="624739"/>
                </a:lnTo>
                <a:close/>
                <a:moveTo>
                  <a:pt x="0" y="170133"/>
                </a:moveTo>
                <a:lnTo>
                  <a:pt x="1360895" y="1531592"/>
                </a:lnTo>
                <a:lnTo>
                  <a:pt x="1379551" y="1531592"/>
                </a:lnTo>
                <a:lnTo>
                  <a:pt x="0" y="151470"/>
                </a:lnTo>
                <a:lnTo>
                  <a:pt x="0" y="170133"/>
                </a:lnTo>
                <a:close/>
                <a:moveTo>
                  <a:pt x="0" y="776208"/>
                </a:moveTo>
                <a:lnTo>
                  <a:pt x="755071" y="1531592"/>
                </a:lnTo>
                <a:lnTo>
                  <a:pt x="773727" y="1531592"/>
                </a:lnTo>
                <a:lnTo>
                  <a:pt x="0" y="757545"/>
                </a:lnTo>
                <a:lnTo>
                  <a:pt x="0" y="776208"/>
                </a:lnTo>
                <a:close/>
                <a:moveTo>
                  <a:pt x="0" y="321603"/>
                </a:moveTo>
                <a:lnTo>
                  <a:pt x="1209488" y="1531592"/>
                </a:lnTo>
                <a:lnTo>
                  <a:pt x="1228144" y="1531592"/>
                </a:lnTo>
                <a:lnTo>
                  <a:pt x="0" y="302939"/>
                </a:lnTo>
                <a:lnTo>
                  <a:pt x="0" y="321603"/>
                </a:lnTo>
                <a:close/>
                <a:moveTo>
                  <a:pt x="0" y="1230618"/>
                </a:moveTo>
                <a:lnTo>
                  <a:pt x="300850" y="1531592"/>
                </a:lnTo>
                <a:lnTo>
                  <a:pt x="319506" y="1531592"/>
                </a:lnTo>
                <a:lnTo>
                  <a:pt x="0" y="1212150"/>
                </a:lnTo>
                <a:lnTo>
                  <a:pt x="0" y="1230618"/>
                </a:lnTo>
                <a:close/>
                <a:moveTo>
                  <a:pt x="0" y="1531592"/>
                </a:moveTo>
                <a:lnTo>
                  <a:pt x="16496" y="1531592"/>
                </a:lnTo>
                <a:lnTo>
                  <a:pt x="0" y="1515090"/>
                </a:lnTo>
                <a:lnTo>
                  <a:pt x="0" y="1531592"/>
                </a:lnTo>
                <a:close/>
                <a:moveTo>
                  <a:pt x="0" y="1382284"/>
                </a:moveTo>
                <a:lnTo>
                  <a:pt x="149247" y="1531592"/>
                </a:lnTo>
                <a:lnTo>
                  <a:pt x="167903" y="1531592"/>
                </a:lnTo>
                <a:lnTo>
                  <a:pt x="0" y="1363620"/>
                </a:lnTo>
                <a:lnTo>
                  <a:pt x="0" y="1382284"/>
                </a:lnTo>
                <a:close/>
                <a:moveTo>
                  <a:pt x="0" y="927678"/>
                </a:moveTo>
                <a:lnTo>
                  <a:pt x="603664" y="1531592"/>
                </a:lnTo>
                <a:lnTo>
                  <a:pt x="622320" y="1531592"/>
                </a:lnTo>
                <a:lnTo>
                  <a:pt x="0" y="909015"/>
                </a:lnTo>
                <a:lnTo>
                  <a:pt x="0" y="927678"/>
                </a:lnTo>
                <a:close/>
                <a:moveTo>
                  <a:pt x="0" y="1079148"/>
                </a:moveTo>
                <a:lnTo>
                  <a:pt x="452257" y="1531592"/>
                </a:lnTo>
                <a:lnTo>
                  <a:pt x="470913" y="1531592"/>
                </a:lnTo>
                <a:lnTo>
                  <a:pt x="0" y="1060484"/>
                </a:lnTo>
                <a:lnTo>
                  <a:pt x="0" y="1079148"/>
                </a:lnTo>
                <a:close/>
              </a:path>
            </a:pathLst>
          </a:custGeom>
          <a:solidFill>
            <a:schemeClr val="accent5"/>
          </a:solidFill>
          <a:ln w="19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34E022D-661E-9D27-3C96-3CDEC91504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2479112-5383-9438-8E65-39F856201B8F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824D904-1BAE-3C44-7BA0-92A60DDF84BD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3948511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 Text/R Columns 3 Icon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C2A89F3-C249-D8A6-D780-00731810921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807223" y="2458434"/>
            <a:ext cx="2515757" cy="3746280"/>
          </a:xfrm>
          <a:solidFill>
            <a:schemeClr val="bg1"/>
          </a:solidFill>
        </p:spPr>
        <p:txBody>
          <a:bodyPr lIns="182880" tIns="731520" rIns="182880">
            <a:noAutofit/>
          </a:bodyPr>
          <a:lstStyle>
            <a:lvl1pPr>
              <a:defRPr sz="1800"/>
            </a:lvl1pPr>
            <a:lvl2pPr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24AE44E4-D4CE-43B9-0086-9146BFA2A8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07848" y="2647559"/>
            <a:ext cx="2515132" cy="380362"/>
          </a:xfrm>
        </p:spPr>
        <p:txBody>
          <a:bodyPr lIns="182880" tIns="0" rIns="182880" bIns="0" anchor="ctr">
            <a:noAutofit/>
          </a:bodyPr>
          <a:lstStyle>
            <a:lvl1pPr marL="0" indent="0" algn="ctr">
              <a:buNone/>
              <a:defRPr sz="18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DF7EBA8B-CECF-4DBA-F480-F1CDFC16EDE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57201" y="3168338"/>
            <a:ext cx="3035029" cy="2065287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/>
            </a:lvl1pPr>
            <a:lvl2pPr marL="285750" indent="0">
              <a:buNone/>
              <a:defRPr/>
            </a:lvl2pPr>
            <a:lvl3pPr marL="571500" indent="0">
              <a:buNone/>
              <a:defRPr/>
            </a:lvl3pPr>
            <a:lvl4pPr marL="808037" indent="0">
              <a:buNone/>
              <a:defRPr/>
            </a:lvl4pPr>
            <a:lvl5pPr marL="1031875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243B197-9C83-970B-2C88-8CA988B3889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57201" y="2647559"/>
            <a:ext cx="3062292" cy="380362"/>
          </a:xfrm>
        </p:spPr>
        <p:txBody>
          <a:bodyPr lIns="0" tIns="0" rIns="182880" bIns="0" anchor="ctr">
            <a:noAutofit/>
          </a:bodyPr>
          <a:lstStyle>
            <a:lvl1pPr marL="0" indent="0">
              <a:buNone/>
              <a:defRPr sz="20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13A2A280-03DD-F6F2-2001-FF19820A7332}"/>
              </a:ext>
            </a:extLst>
          </p:cNvPr>
          <p:cNvSpPr/>
          <p:nvPr userDrawn="1"/>
        </p:nvSpPr>
        <p:spPr>
          <a:xfrm>
            <a:off x="0" y="5344510"/>
            <a:ext cx="1513490" cy="1513490"/>
          </a:xfrm>
          <a:prstGeom prst="rtTriangl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81311C9-C2E8-9524-3FBB-25718AB8F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57200"/>
            <a:ext cx="10237076" cy="501804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9335478-62AA-832F-5CEA-EFEC86315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289694" y="2458434"/>
            <a:ext cx="2514600" cy="3746280"/>
          </a:xfrm>
          <a:solidFill>
            <a:schemeClr val="bg1"/>
          </a:solidFill>
        </p:spPr>
        <p:txBody>
          <a:bodyPr lIns="182880" tIns="731520" rIns="182880">
            <a:noAutofit/>
          </a:bodyPr>
          <a:lstStyle>
            <a:lvl1pPr>
              <a:defRPr sz="1800"/>
            </a:lvl1pPr>
            <a:lvl2pPr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72A36781-CB27-9F02-D42A-4DE75592595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90318" y="2647559"/>
            <a:ext cx="2513976" cy="380362"/>
          </a:xfrm>
        </p:spPr>
        <p:txBody>
          <a:bodyPr lIns="182880" tIns="0" rIns="182880" bIns="0" anchor="ctr">
            <a:noAutofit/>
          </a:bodyPr>
          <a:lstStyle>
            <a:lvl1pPr marL="0" indent="0" algn="ctr">
              <a:buNone/>
              <a:defRPr sz="18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CC2DC3C0-C18D-80C3-0DEB-DCD44DA5005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546494" y="2458434"/>
            <a:ext cx="2514600" cy="3746280"/>
          </a:xfrm>
          <a:solidFill>
            <a:schemeClr val="bg1"/>
          </a:solidFill>
        </p:spPr>
        <p:txBody>
          <a:bodyPr lIns="182880" tIns="731520" rIns="182880">
            <a:noAutofit/>
          </a:bodyPr>
          <a:lstStyle>
            <a:lvl1pPr>
              <a:defRPr sz="1800"/>
            </a:lvl1pPr>
            <a:lvl2pPr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94BF7789-58CD-B1B3-B65C-63476F22406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47118" y="2647559"/>
            <a:ext cx="2513976" cy="380362"/>
          </a:xfrm>
        </p:spPr>
        <p:txBody>
          <a:bodyPr lIns="182880" tIns="0" rIns="182880" bIns="0" anchor="ctr">
            <a:noAutofit/>
          </a:bodyPr>
          <a:lstStyle>
            <a:lvl1pPr marL="0" indent="0" algn="ctr">
              <a:buNone/>
              <a:defRPr sz="18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" name="Graphic 7">
            <a:extLst>
              <a:ext uri="{FF2B5EF4-FFF2-40B4-BE49-F238E27FC236}">
                <a16:creationId xmlns:a16="http://schemas.microsoft.com/office/drawing/2014/main" id="{1DA06858-AE03-0D7E-9D59-28F98B3D8660}"/>
              </a:ext>
            </a:extLst>
          </p:cNvPr>
          <p:cNvSpPr/>
          <p:nvPr userDrawn="1"/>
        </p:nvSpPr>
        <p:spPr>
          <a:xfrm rot="10800000">
            <a:off x="10667839" y="9619"/>
            <a:ext cx="1530957" cy="1531592"/>
          </a:xfrm>
          <a:custGeom>
            <a:avLst/>
            <a:gdLst>
              <a:gd name="connsiteX0" fmla="*/ 0 w 1530957"/>
              <a:gd name="connsiteY0" fmla="*/ 18664 h 1531592"/>
              <a:gd name="connsiteX1" fmla="*/ 0 w 1530957"/>
              <a:gd name="connsiteY1" fmla="*/ 0 h 1531592"/>
              <a:gd name="connsiteX2" fmla="*/ 1530957 w 1530957"/>
              <a:gd name="connsiteY2" fmla="*/ 1531592 h 1531592"/>
              <a:gd name="connsiteX3" fmla="*/ 1512302 w 1530957"/>
              <a:gd name="connsiteY3" fmla="*/ 1531592 h 1531592"/>
              <a:gd name="connsiteX4" fmla="*/ 0 w 1530957"/>
              <a:gd name="connsiteY4" fmla="*/ 18664 h 1531592"/>
              <a:gd name="connsiteX5" fmla="*/ 0 w 1530957"/>
              <a:gd name="connsiteY5" fmla="*/ 473073 h 1531592"/>
              <a:gd name="connsiteX6" fmla="*/ 1058081 w 1530957"/>
              <a:gd name="connsiteY6" fmla="*/ 1531592 h 1531592"/>
              <a:gd name="connsiteX7" fmla="*/ 1076737 w 1530957"/>
              <a:gd name="connsiteY7" fmla="*/ 1531592 h 1531592"/>
              <a:gd name="connsiteX8" fmla="*/ 0 w 1530957"/>
              <a:gd name="connsiteY8" fmla="*/ 454606 h 1531592"/>
              <a:gd name="connsiteX9" fmla="*/ 0 w 1530957"/>
              <a:gd name="connsiteY9" fmla="*/ 473073 h 1531592"/>
              <a:gd name="connsiteX10" fmla="*/ 0 w 1530957"/>
              <a:gd name="connsiteY10" fmla="*/ 624739 h 1531592"/>
              <a:gd name="connsiteX11" fmla="*/ 906478 w 1530957"/>
              <a:gd name="connsiteY11" fmla="*/ 1531592 h 1531592"/>
              <a:gd name="connsiteX12" fmla="*/ 925133 w 1530957"/>
              <a:gd name="connsiteY12" fmla="*/ 1531592 h 1531592"/>
              <a:gd name="connsiteX13" fmla="*/ 0 w 1530957"/>
              <a:gd name="connsiteY13" fmla="*/ 606075 h 1531592"/>
              <a:gd name="connsiteX14" fmla="*/ 0 w 1530957"/>
              <a:gd name="connsiteY14" fmla="*/ 624739 h 1531592"/>
              <a:gd name="connsiteX15" fmla="*/ 0 w 1530957"/>
              <a:gd name="connsiteY15" fmla="*/ 170133 h 1531592"/>
              <a:gd name="connsiteX16" fmla="*/ 1360895 w 1530957"/>
              <a:gd name="connsiteY16" fmla="*/ 1531592 h 1531592"/>
              <a:gd name="connsiteX17" fmla="*/ 1379551 w 1530957"/>
              <a:gd name="connsiteY17" fmla="*/ 1531592 h 1531592"/>
              <a:gd name="connsiteX18" fmla="*/ 0 w 1530957"/>
              <a:gd name="connsiteY18" fmla="*/ 151470 h 1531592"/>
              <a:gd name="connsiteX19" fmla="*/ 0 w 1530957"/>
              <a:gd name="connsiteY19" fmla="*/ 170133 h 1531592"/>
              <a:gd name="connsiteX20" fmla="*/ 0 w 1530957"/>
              <a:gd name="connsiteY20" fmla="*/ 776208 h 1531592"/>
              <a:gd name="connsiteX21" fmla="*/ 755071 w 1530957"/>
              <a:gd name="connsiteY21" fmla="*/ 1531592 h 1531592"/>
              <a:gd name="connsiteX22" fmla="*/ 773727 w 1530957"/>
              <a:gd name="connsiteY22" fmla="*/ 1531592 h 1531592"/>
              <a:gd name="connsiteX23" fmla="*/ 0 w 1530957"/>
              <a:gd name="connsiteY23" fmla="*/ 757545 h 1531592"/>
              <a:gd name="connsiteX24" fmla="*/ 0 w 1530957"/>
              <a:gd name="connsiteY24" fmla="*/ 776208 h 1531592"/>
              <a:gd name="connsiteX25" fmla="*/ 0 w 1530957"/>
              <a:gd name="connsiteY25" fmla="*/ 321603 h 1531592"/>
              <a:gd name="connsiteX26" fmla="*/ 1209488 w 1530957"/>
              <a:gd name="connsiteY26" fmla="*/ 1531592 h 1531592"/>
              <a:gd name="connsiteX27" fmla="*/ 1228144 w 1530957"/>
              <a:gd name="connsiteY27" fmla="*/ 1531592 h 1531592"/>
              <a:gd name="connsiteX28" fmla="*/ 0 w 1530957"/>
              <a:gd name="connsiteY28" fmla="*/ 302939 h 1531592"/>
              <a:gd name="connsiteX29" fmla="*/ 0 w 1530957"/>
              <a:gd name="connsiteY29" fmla="*/ 321603 h 1531592"/>
              <a:gd name="connsiteX30" fmla="*/ 0 w 1530957"/>
              <a:gd name="connsiteY30" fmla="*/ 1230618 h 1531592"/>
              <a:gd name="connsiteX31" fmla="*/ 300850 w 1530957"/>
              <a:gd name="connsiteY31" fmla="*/ 1531592 h 1531592"/>
              <a:gd name="connsiteX32" fmla="*/ 319506 w 1530957"/>
              <a:gd name="connsiteY32" fmla="*/ 1531592 h 1531592"/>
              <a:gd name="connsiteX33" fmla="*/ 0 w 1530957"/>
              <a:gd name="connsiteY33" fmla="*/ 1212150 h 1531592"/>
              <a:gd name="connsiteX34" fmla="*/ 0 w 1530957"/>
              <a:gd name="connsiteY34" fmla="*/ 1230618 h 1531592"/>
              <a:gd name="connsiteX35" fmla="*/ 0 w 1530957"/>
              <a:gd name="connsiteY35" fmla="*/ 1531592 h 1531592"/>
              <a:gd name="connsiteX36" fmla="*/ 16496 w 1530957"/>
              <a:gd name="connsiteY36" fmla="*/ 1531592 h 1531592"/>
              <a:gd name="connsiteX37" fmla="*/ 0 w 1530957"/>
              <a:gd name="connsiteY37" fmla="*/ 1515090 h 1531592"/>
              <a:gd name="connsiteX38" fmla="*/ 0 w 1530957"/>
              <a:gd name="connsiteY38" fmla="*/ 1531592 h 1531592"/>
              <a:gd name="connsiteX39" fmla="*/ 0 w 1530957"/>
              <a:gd name="connsiteY39" fmla="*/ 1382284 h 1531592"/>
              <a:gd name="connsiteX40" fmla="*/ 149247 w 1530957"/>
              <a:gd name="connsiteY40" fmla="*/ 1531592 h 1531592"/>
              <a:gd name="connsiteX41" fmla="*/ 167903 w 1530957"/>
              <a:gd name="connsiteY41" fmla="*/ 1531592 h 1531592"/>
              <a:gd name="connsiteX42" fmla="*/ 0 w 1530957"/>
              <a:gd name="connsiteY42" fmla="*/ 1363620 h 1531592"/>
              <a:gd name="connsiteX43" fmla="*/ 0 w 1530957"/>
              <a:gd name="connsiteY43" fmla="*/ 1382284 h 1531592"/>
              <a:gd name="connsiteX44" fmla="*/ 0 w 1530957"/>
              <a:gd name="connsiteY44" fmla="*/ 927678 h 1531592"/>
              <a:gd name="connsiteX45" fmla="*/ 603664 w 1530957"/>
              <a:gd name="connsiteY45" fmla="*/ 1531592 h 1531592"/>
              <a:gd name="connsiteX46" fmla="*/ 622320 w 1530957"/>
              <a:gd name="connsiteY46" fmla="*/ 1531592 h 1531592"/>
              <a:gd name="connsiteX47" fmla="*/ 0 w 1530957"/>
              <a:gd name="connsiteY47" fmla="*/ 909015 h 1531592"/>
              <a:gd name="connsiteX48" fmla="*/ 0 w 1530957"/>
              <a:gd name="connsiteY48" fmla="*/ 927678 h 1531592"/>
              <a:gd name="connsiteX49" fmla="*/ 0 w 1530957"/>
              <a:gd name="connsiteY49" fmla="*/ 1079148 h 1531592"/>
              <a:gd name="connsiteX50" fmla="*/ 452257 w 1530957"/>
              <a:gd name="connsiteY50" fmla="*/ 1531592 h 1531592"/>
              <a:gd name="connsiteX51" fmla="*/ 470913 w 1530957"/>
              <a:gd name="connsiteY51" fmla="*/ 1531592 h 1531592"/>
              <a:gd name="connsiteX52" fmla="*/ 0 w 1530957"/>
              <a:gd name="connsiteY52" fmla="*/ 1060484 h 1531592"/>
              <a:gd name="connsiteX53" fmla="*/ 0 w 1530957"/>
              <a:gd name="connsiteY53" fmla="*/ 1079148 h 1531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530957" h="1531592">
                <a:moveTo>
                  <a:pt x="0" y="18664"/>
                </a:moveTo>
                <a:lnTo>
                  <a:pt x="0" y="0"/>
                </a:lnTo>
                <a:lnTo>
                  <a:pt x="1530957" y="1531592"/>
                </a:lnTo>
                <a:lnTo>
                  <a:pt x="1512302" y="1531592"/>
                </a:lnTo>
                <a:lnTo>
                  <a:pt x="0" y="18664"/>
                </a:lnTo>
                <a:close/>
                <a:moveTo>
                  <a:pt x="0" y="473073"/>
                </a:moveTo>
                <a:lnTo>
                  <a:pt x="1058081" y="1531592"/>
                </a:lnTo>
                <a:lnTo>
                  <a:pt x="1076737" y="1531592"/>
                </a:lnTo>
                <a:lnTo>
                  <a:pt x="0" y="454606"/>
                </a:lnTo>
                <a:lnTo>
                  <a:pt x="0" y="473073"/>
                </a:lnTo>
                <a:close/>
                <a:moveTo>
                  <a:pt x="0" y="624739"/>
                </a:moveTo>
                <a:lnTo>
                  <a:pt x="906478" y="1531592"/>
                </a:lnTo>
                <a:lnTo>
                  <a:pt x="925133" y="1531592"/>
                </a:lnTo>
                <a:lnTo>
                  <a:pt x="0" y="606075"/>
                </a:lnTo>
                <a:lnTo>
                  <a:pt x="0" y="624739"/>
                </a:lnTo>
                <a:close/>
                <a:moveTo>
                  <a:pt x="0" y="170133"/>
                </a:moveTo>
                <a:lnTo>
                  <a:pt x="1360895" y="1531592"/>
                </a:lnTo>
                <a:lnTo>
                  <a:pt x="1379551" y="1531592"/>
                </a:lnTo>
                <a:lnTo>
                  <a:pt x="0" y="151470"/>
                </a:lnTo>
                <a:lnTo>
                  <a:pt x="0" y="170133"/>
                </a:lnTo>
                <a:close/>
                <a:moveTo>
                  <a:pt x="0" y="776208"/>
                </a:moveTo>
                <a:lnTo>
                  <a:pt x="755071" y="1531592"/>
                </a:lnTo>
                <a:lnTo>
                  <a:pt x="773727" y="1531592"/>
                </a:lnTo>
                <a:lnTo>
                  <a:pt x="0" y="757545"/>
                </a:lnTo>
                <a:lnTo>
                  <a:pt x="0" y="776208"/>
                </a:lnTo>
                <a:close/>
                <a:moveTo>
                  <a:pt x="0" y="321603"/>
                </a:moveTo>
                <a:lnTo>
                  <a:pt x="1209488" y="1531592"/>
                </a:lnTo>
                <a:lnTo>
                  <a:pt x="1228144" y="1531592"/>
                </a:lnTo>
                <a:lnTo>
                  <a:pt x="0" y="302939"/>
                </a:lnTo>
                <a:lnTo>
                  <a:pt x="0" y="321603"/>
                </a:lnTo>
                <a:close/>
                <a:moveTo>
                  <a:pt x="0" y="1230618"/>
                </a:moveTo>
                <a:lnTo>
                  <a:pt x="300850" y="1531592"/>
                </a:lnTo>
                <a:lnTo>
                  <a:pt x="319506" y="1531592"/>
                </a:lnTo>
                <a:lnTo>
                  <a:pt x="0" y="1212150"/>
                </a:lnTo>
                <a:lnTo>
                  <a:pt x="0" y="1230618"/>
                </a:lnTo>
                <a:close/>
                <a:moveTo>
                  <a:pt x="0" y="1531592"/>
                </a:moveTo>
                <a:lnTo>
                  <a:pt x="16496" y="1531592"/>
                </a:lnTo>
                <a:lnTo>
                  <a:pt x="0" y="1515090"/>
                </a:lnTo>
                <a:lnTo>
                  <a:pt x="0" y="1531592"/>
                </a:lnTo>
                <a:close/>
                <a:moveTo>
                  <a:pt x="0" y="1382284"/>
                </a:moveTo>
                <a:lnTo>
                  <a:pt x="149247" y="1531592"/>
                </a:lnTo>
                <a:lnTo>
                  <a:pt x="167903" y="1531592"/>
                </a:lnTo>
                <a:lnTo>
                  <a:pt x="0" y="1363620"/>
                </a:lnTo>
                <a:lnTo>
                  <a:pt x="0" y="1382284"/>
                </a:lnTo>
                <a:close/>
                <a:moveTo>
                  <a:pt x="0" y="927678"/>
                </a:moveTo>
                <a:lnTo>
                  <a:pt x="603664" y="1531592"/>
                </a:lnTo>
                <a:lnTo>
                  <a:pt x="622320" y="1531592"/>
                </a:lnTo>
                <a:lnTo>
                  <a:pt x="0" y="909015"/>
                </a:lnTo>
                <a:lnTo>
                  <a:pt x="0" y="927678"/>
                </a:lnTo>
                <a:close/>
                <a:moveTo>
                  <a:pt x="0" y="1079148"/>
                </a:moveTo>
                <a:lnTo>
                  <a:pt x="452257" y="1531592"/>
                </a:lnTo>
                <a:lnTo>
                  <a:pt x="470913" y="1531592"/>
                </a:lnTo>
                <a:lnTo>
                  <a:pt x="0" y="1060484"/>
                </a:lnTo>
                <a:lnTo>
                  <a:pt x="0" y="1079148"/>
                </a:lnTo>
                <a:close/>
              </a:path>
            </a:pathLst>
          </a:custGeom>
          <a:solidFill>
            <a:schemeClr val="accent5"/>
          </a:solidFill>
          <a:ln w="19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7E2AAB5-DB43-A237-1FBC-12C777F1B3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0549EE4-78FA-FE53-5B38-0FEE071D0802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984CA72-6EE9-B869-1861-DB85859B017E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7068167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Columns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BE3B7241-C67A-6DE8-3097-251FDAB349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73269" y="1613990"/>
            <a:ext cx="3475037" cy="4235016"/>
          </a:xfrm>
          <a:solidFill>
            <a:schemeClr val="bg1"/>
          </a:solidFill>
        </p:spPr>
        <p:txBody>
          <a:bodyPr lIns="182880" tIns="1097280" rIns="182880">
            <a:noAutofit/>
          </a:bodyPr>
          <a:lstStyle>
            <a:lvl1pPr>
              <a:defRPr sz="1800"/>
            </a:lvl1pPr>
            <a:lvl2pPr>
              <a:defRPr sz="1800"/>
            </a:lvl2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Sub bullet – use Indent More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                     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C2A89F3-C249-D8A6-D780-00731810921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81161" y="1613989"/>
            <a:ext cx="3475037" cy="4235017"/>
          </a:xfrm>
          <a:solidFill>
            <a:schemeClr val="bg1"/>
          </a:solidFill>
        </p:spPr>
        <p:txBody>
          <a:bodyPr lIns="182880" tIns="1097280" rIns="182880">
            <a:noAutofit/>
          </a:bodyPr>
          <a:lstStyle>
            <a:lvl1pPr>
              <a:defRPr sz="1800"/>
            </a:lvl1pPr>
            <a:lvl2pPr>
              <a:defRPr sz="1800"/>
            </a:lvl2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Sub bullet – use Indent More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24AE44E4-D4CE-43B9-0086-9146BFA2A8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81786" y="2056043"/>
            <a:ext cx="3474720" cy="380362"/>
          </a:xfrm>
        </p:spPr>
        <p:txBody>
          <a:bodyPr lIns="182880" tIns="0" rIns="182880" bIns="0" anchor="ctr">
            <a:noAutofit/>
          </a:bodyPr>
          <a:lstStyle>
            <a:lvl1pPr marL="0" indent="0" algn="ctr">
              <a:buNone/>
              <a:defRPr sz="18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7A782757-4B3E-CFEF-8732-9216EF2150C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73895" y="2056043"/>
            <a:ext cx="3474720" cy="380362"/>
          </a:xfrm>
        </p:spPr>
        <p:txBody>
          <a:bodyPr lIns="182880" tIns="0" rIns="182880" bIns="0" anchor="ctr">
            <a:noAutofit/>
          </a:bodyPr>
          <a:lstStyle>
            <a:lvl1pPr marL="0" indent="0" algn="ctr">
              <a:buNone/>
              <a:defRPr sz="18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E1F765E7-AF7C-604E-F53A-AFD74E756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5528" y="1613989"/>
            <a:ext cx="3475037" cy="4235017"/>
          </a:xfrm>
          <a:solidFill>
            <a:schemeClr val="bg1"/>
          </a:solidFill>
        </p:spPr>
        <p:txBody>
          <a:bodyPr lIns="182880" tIns="1097280" rIns="182880">
            <a:noAutofit/>
          </a:bodyPr>
          <a:lstStyle>
            <a:lvl1pPr>
              <a:defRPr sz="1800"/>
            </a:lvl1pPr>
            <a:lvl2pPr>
              <a:defRPr sz="1800"/>
            </a:lvl2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Sub bullet – use Indent More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A0E9299E-2D93-E9E3-46D7-6F80DE778A7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6153" y="2056043"/>
            <a:ext cx="3474720" cy="380362"/>
          </a:xfrm>
        </p:spPr>
        <p:txBody>
          <a:bodyPr lIns="182880" tIns="0" rIns="182880" bIns="0" anchor="ctr">
            <a:noAutofit/>
          </a:bodyPr>
          <a:lstStyle>
            <a:lvl1pPr marL="0" indent="0" algn="ctr">
              <a:buNone/>
              <a:defRPr sz="18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164FC0BA-5FC8-1C2F-A624-7311028F85D5}"/>
              </a:ext>
            </a:extLst>
          </p:cNvPr>
          <p:cNvSpPr/>
          <p:nvPr userDrawn="1"/>
        </p:nvSpPr>
        <p:spPr>
          <a:xfrm>
            <a:off x="0" y="5344510"/>
            <a:ext cx="1513490" cy="1513490"/>
          </a:xfrm>
          <a:prstGeom prst="rtTriangl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D7F3FD5-24C1-BA42-E743-DF8F8B4EC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57200"/>
            <a:ext cx="10237076" cy="501804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Graphic 7">
            <a:extLst>
              <a:ext uri="{FF2B5EF4-FFF2-40B4-BE49-F238E27FC236}">
                <a16:creationId xmlns:a16="http://schemas.microsoft.com/office/drawing/2014/main" id="{415E3BC2-0C8A-F12D-BE6A-DA8CCCFA09DF}"/>
              </a:ext>
            </a:extLst>
          </p:cNvPr>
          <p:cNvSpPr/>
          <p:nvPr userDrawn="1"/>
        </p:nvSpPr>
        <p:spPr>
          <a:xfrm rot="10800000">
            <a:off x="10667839" y="9619"/>
            <a:ext cx="1530957" cy="1531592"/>
          </a:xfrm>
          <a:custGeom>
            <a:avLst/>
            <a:gdLst>
              <a:gd name="connsiteX0" fmla="*/ 0 w 1530957"/>
              <a:gd name="connsiteY0" fmla="*/ 18664 h 1531592"/>
              <a:gd name="connsiteX1" fmla="*/ 0 w 1530957"/>
              <a:gd name="connsiteY1" fmla="*/ 0 h 1531592"/>
              <a:gd name="connsiteX2" fmla="*/ 1530957 w 1530957"/>
              <a:gd name="connsiteY2" fmla="*/ 1531592 h 1531592"/>
              <a:gd name="connsiteX3" fmla="*/ 1512302 w 1530957"/>
              <a:gd name="connsiteY3" fmla="*/ 1531592 h 1531592"/>
              <a:gd name="connsiteX4" fmla="*/ 0 w 1530957"/>
              <a:gd name="connsiteY4" fmla="*/ 18664 h 1531592"/>
              <a:gd name="connsiteX5" fmla="*/ 0 w 1530957"/>
              <a:gd name="connsiteY5" fmla="*/ 473073 h 1531592"/>
              <a:gd name="connsiteX6" fmla="*/ 1058081 w 1530957"/>
              <a:gd name="connsiteY6" fmla="*/ 1531592 h 1531592"/>
              <a:gd name="connsiteX7" fmla="*/ 1076737 w 1530957"/>
              <a:gd name="connsiteY7" fmla="*/ 1531592 h 1531592"/>
              <a:gd name="connsiteX8" fmla="*/ 0 w 1530957"/>
              <a:gd name="connsiteY8" fmla="*/ 454606 h 1531592"/>
              <a:gd name="connsiteX9" fmla="*/ 0 w 1530957"/>
              <a:gd name="connsiteY9" fmla="*/ 473073 h 1531592"/>
              <a:gd name="connsiteX10" fmla="*/ 0 w 1530957"/>
              <a:gd name="connsiteY10" fmla="*/ 624739 h 1531592"/>
              <a:gd name="connsiteX11" fmla="*/ 906478 w 1530957"/>
              <a:gd name="connsiteY11" fmla="*/ 1531592 h 1531592"/>
              <a:gd name="connsiteX12" fmla="*/ 925133 w 1530957"/>
              <a:gd name="connsiteY12" fmla="*/ 1531592 h 1531592"/>
              <a:gd name="connsiteX13" fmla="*/ 0 w 1530957"/>
              <a:gd name="connsiteY13" fmla="*/ 606075 h 1531592"/>
              <a:gd name="connsiteX14" fmla="*/ 0 w 1530957"/>
              <a:gd name="connsiteY14" fmla="*/ 624739 h 1531592"/>
              <a:gd name="connsiteX15" fmla="*/ 0 w 1530957"/>
              <a:gd name="connsiteY15" fmla="*/ 170133 h 1531592"/>
              <a:gd name="connsiteX16" fmla="*/ 1360895 w 1530957"/>
              <a:gd name="connsiteY16" fmla="*/ 1531592 h 1531592"/>
              <a:gd name="connsiteX17" fmla="*/ 1379551 w 1530957"/>
              <a:gd name="connsiteY17" fmla="*/ 1531592 h 1531592"/>
              <a:gd name="connsiteX18" fmla="*/ 0 w 1530957"/>
              <a:gd name="connsiteY18" fmla="*/ 151470 h 1531592"/>
              <a:gd name="connsiteX19" fmla="*/ 0 w 1530957"/>
              <a:gd name="connsiteY19" fmla="*/ 170133 h 1531592"/>
              <a:gd name="connsiteX20" fmla="*/ 0 w 1530957"/>
              <a:gd name="connsiteY20" fmla="*/ 776208 h 1531592"/>
              <a:gd name="connsiteX21" fmla="*/ 755071 w 1530957"/>
              <a:gd name="connsiteY21" fmla="*/ 1531592 h 1531592"/>
              <a:gd name="connsiteX22" fmla="*/ 773727 w 1530957"/>
              <a:gd name="connsiteY22" fmla="*/ 1531592 h 1531592"/>
              <a:gd name="connsiteX23" fmla="*/ 0 w 1530957"/>
              <a:gd name="connsiteY23" fmla="*/ 757545 h 1531592"/>
              <a:gd name="connsiteX24" fmla="*/ 0 w 1530957"/>
              <a:gd name="connsiteY24" fmla="*/ 776208 h 1531592"/>
              <a:gd name="connsiteX25" fmla="*/ 0 w 1530957"/>
              <a:gd name="connsiteY25" fmla="*/ 321603 h 1531592"/>
              <a:gd name="connsiteX26" fmla="*/ 1209488 w 1530957"/>
              <a:gd name="connsiteY26" fmla="*/ 1531592 h 1531592"/>
              <a:gd name="connsiteX27" fmla="*/ 1228144 w 1530957"/>
              <a:gd name="connsiteY27" fmla="*/ 1531592 h 1531592"/>
              <a:gd name="connsiteX28" fmla="*/ 0 w 1530957"/>
              <a:gd name="connsiteY28" fmla="*/ 302939 h 1531592"/>
              <a:gd name="connsiteX29" fmla="*/ 0 w 1530957"/>
              <a:gd name="connsiteY29" fmla="*/ 321603 h 1531592"/>
              <a:gd name="connsiteX30" fmla="*/ 0 w 1530957"/>
              <a:gd name="connsiteY30" fmla="*/ 1230618 h 1531592"/>
              <a:gd name="connsiteX31" fmla="*/ 300850 w 1530957"/>
              <a:gd name="connsiteY31" fmla="*/ 1531592 h 1531592"/>
              <a:gd name="connsiteX32" fmla="*/ 319506 w 1530957"/>
              <a:gd name="connsiteY32" fmla="*/ 1531592 h 1531592"/>
              <a:gd name="connsiteX33" fmla="*/ 0 w 1530957"/>
              <a:gd name="connsiteY33" fmla="*/ 1212150 h 1531592"/>
              <a:gd name="connsiteX34" fmla="*/ 0 w 1530957"/>
              <a:gd name="connsiteY34" fmla="*/ 1230618 h 1531592"/>
              <a:gd name="connsiteX35" fmla="*/ 0 w 1530957"/>
              <a:gd name="connsiteY35" fmla="*/ 1531592 h 1531592"/>
              <a:gd name="connsiteX36" fmla="*/ 16496 w 1530957"/>
              <a:gd name="connsiteY36" fmla="*/ 1531592 h 1531592"/>
              <a:gd name="connsiteX37" fmla="*/ 0 w 1530957"/>
              <a:gd name="connsiteY37" fmla="*/ 1515090 h 1531592"/>
              <a:gd name="connsiteX38" fmla="*/ 0 w 1530957"/>
              <a:gd name="connsiteY38" fmla="*/ 1531592 h 1531592"/>
              <a:gd name="connsiteX39" fmla="*/ 0 w 1530957"/>
              <a:gd name="connsiteY39" fmla="*/ 1382284 h 1531592"/>
              <a:gd name="connsiteX40" fmla="*/ 149247 w 1530957"/>
              <a:gd name="connsiteY40" fmla="*/ 1531592 h 1531592"/>
              <a:gd name="connsiteX41" fmla="*/ 167903 w 1530957"/>
              <a:gd name="connsiteY41" fmla="*/ 1531592 h 1531592"/>
              <a:gd name="connsiteX42" fmla="*/ 0 w 1530957"/>
              <a:gd name="connsiteY42" fmla="*/ 1363620 h 1531592"/>
              <a:gd name="connsiteX43" fmla="*/ 0 w 1530957"/>
              <a:gd name="connsiteY43" fmla="*/ 1382284 h 1531592"/>
              <a:gd name="connsiteX44" fmla="*/ 0 w 1530957"/>
              <a:gd name="connsiteY44" fmla="*/ 927678 h 1531592"/>
              <a:gd name="connsiteX45" fmla="*/ 603664 w 1530957"/>
              <a:gd name="connsiteY45" fmla="*/ 1531592 h 1531592"/>
              <a:gd name="connsiteX46" fmla="*/ 622320 w 1530957"/>
              <a:gd name="connsiteY46" fmla="*/ 1531592 h 1531592"/>
              <a:gd name="connsiteX47" fmla="*/ 0 w 1530957"/>
              <a:gd name="connsiteY47" fmla="*/ 909015 h 1531592"/>
              <a:gd name="connsiteX48" fmla="*/ 0 w 1530957"/>
              <a:gd name="connsiteY48" fmla="*/ 927678 h 1531592"/>
              <a:gd name="connsiteX49" fmla="*/ 0 w 1530957"/>
              <a:gd name="connsiteY49" fmla="*/ 1079148 h 1531592"/>
              <a:gd name="connsiteX50" fmla="*/ 452257 w 1530957"/>
              <a:gd name="connsiteY50" fmla="*/ 1531592 h 1531592"/>
              <a:gd name="connsiteX51" fmla="*/ 470913 w 1530957"/>
              <a:gd name="connsiteY51" fmla="*/ 1531592 h 1531592"/>
              <a:gd name="connsiteX52" fmla="*/ 0 w 1530957"/>
              <a:gd name="connsiteY52" fmla="*/ 1060484 h 1531592"/>
              <a:gd name="connsiteX53" fmla="*/ 0 w 1530957"/>
              <a:gd name="connsiteY53" fmla="*/ 1079148 h 1531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530957" h="1531592">
                <a:moveTo>
                  <a:pt x="0" y="18664"/>
                </a:moveTo>
                <a:lnTo>
                  <a:pt x="0" y="0"/>
                </a:lnTo>
                <a:lnTo>
                  <a:pt x="1530957" y="1531592"/>
                </a:lnTo>
                <a:lnTo>
                  <a:pt x="1512302" y="1531592"/>
                </a:lnTo>
                <a:lnTo>
                  <a:pt x="0" y="18664"/>
                </a:lnTo>
                <a:close/>
                <a:moveTo>
                  <a:pt x="0" y="473073"/>
                </a:moveTo>
                <a:lnTo>
                  <a:pt x="1058081" y="1531592"/>
                </a:lnTo>
                <a:lnTo>
                  <a:pt x="1076737" y="1531592"/>
                </a:lnTo>
                <a:lnTo>
                  <a:pt x="0" y="454606"/>
                </a:lnTo>
                <a:lnTo>
                  <a:pt x="0" y="473073"/>
                </a:lnTo>
                <a:close/>
                <a:moveTo>
                  <a:pt x="0" y="624739"/>
                </a:moveTo>
                <a:lnTo>
                  <a:pt x="906478" y="1531592"/>
                </a:lnTo>
                <a:lnTo>
                  <a:pt x="925133" y="1531592"/>
                </a:lnTo>
                <a:lnTo>
                  <a:pt x="0" y="606075"/>
                </a:lnTo>
                <a:lnTo>
                  <a:pt x="0" y="624739"/>
                </a:lnTo>
                <a:close/>
                <a:moveTo>
                  <a:pt x="0" y="170133"/>
                </a:moveTo>
                <a:lnTo>
                  <a:pt x="1360895" y="1531592"/>
                </a:lnTo>
                <a:lnTo>
                  <a:pt x="1379551" y="1531592"/>
                </a:lnTo>
                <a:lnTo>
                  <a:pt x="0" y="151470"/>
                </a:lnTo>
                <a:lnTo>
                  <a:pt x="0" y="170133"/>
                </a:lnTo>
                <a:close/>
                <a:moveTo>
                  <a:pt x="0" y="776208"/>
                </a:moveTo>
                <a:lnTo>
                  <a:pt x="755071" y="1531592"/>
                </a:lnTo>
                <a:lnTo>
                  <a:pt x="773727" y="1531592"/>
                </a:lnTo>
                <a:lnTo>
                  <a:pt x="0" y="757545"/>
                </a:lnTo>
                <a:lnTo>
                  <a:pt x="0" y="776208"/>
                </a:lnTo>
                <a:close/>
                <a:moveTo>
                  <a:pt x="0" y="321603"/>
                </a:moveTo>
                <a:lnTo>
                  <a:pt x="1209488" y="1531592"/>
                </a:lnTo>
                <a:lnTo>
                  <a:pt x="1228144" y="1531592"/>
                </a:lnTo>
                <a:lnTo>
                  <a:pt x="0" y="302939"/>
                </a:lnTo>
                <a:lnTo>
                  <a:pt x="0" y="321603"/>
                </a:lnTo>
                <a:close/>
                <a:moveTo>
                  <a:pt x="0" y="1230618"/>
                </a:moveTo>
                <a:lnTo>
                  <a:pt x="300850" y="1531592"/>
                </a:lnTo>
                <a:lnTo>
                  <a:pt x="319506" y="1531592"/>
                </a:lnTo>
                <a:lnTo>
                  <a:pt x="0" y="1212150"/>
                </a:lnTo>
                <a:lnTo>
                  <a:pt x="0" y="1230618"/>
                </a:lnTo>
                <a:close/>
                <a:moveTo>
                  <a:pt x="0" y="1531592"/>
                </a:moveTo>
                <a:lnTo>
                  <a:pt x="16496" y="1531592"/>
                </a:lnTo>
                <a:lnTo>
                  <a:pt x="0" y="1515090"/>
                </a:lnTo>
                <a:lnTo>
                  <a:pt x="0" y="1531592"/>
                </a:lnTo>
                <a:close/>
                <a:moveTo>
                  <a:pt x="0" y="1382284"/>
                </a:moveTo>
                <a:lnTo>
                  <a:pt x="149247" y="1531592"/>
                </a:lnTo>
                <a:lnTo>
                  <a:pt x="167903" y="1531592"/>
                </a:lnTo>
                <a:lnTo>
                  <a:pt x="0" y="1363620"/>
                </a:lnTo>
                <a:lnTo>
                  <a:pt x="0" y="1382284"/>
                </a:lnTo>
                <a:close/>
                <a:moveTo>
                  <a:pt x="0" y="927678"/>
                </a:moveTo>
                <a:lnTo>
                  <a:pt x="603664" y="1531592"/>
                </a:lnTo>
                <a:lnTo>
                  <a:pt x="622320" y="1531592"/>
                </a:lnTo>
                <a:lnTo>
                  <a:pt x="0" y="909015"/>
                </a:lnTo>
                <a:lnTo>
                  <a:pt x="0" y="927678"/>
                </a:lnTo>
                <a:close/>
                <a:moveTo>
                  <a:pt x="0" y="1079148"/>
                </a:moveTo>
                <a:lnTo>
                  <a:pt x="452257" y="1531592"/>
                </a:lnTo>
                <a:lnTo>
                  <a:pt x="470913" y="1531592"/>
                </a:lnTo>
                <a:lnTo>
                  <a:pt x="0" y="1060484"/>
                </a:lnTo>
                <a:lnTo>
                  <a:pt x="0" y="1079148"/>
                </a:lnTo>
                <a:close/>
              </a:path>
            </a:pathLst>
          </a:custGeom>
          <a:solidFill>
            <a:schemeClr val="accent5"/>
          </a:solidFill>
          <a:ln w="19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F7DBB31-610F-E6D9-2833-1E0D5DAF63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C49AAB4-E86D-8889-7DC7-BEBD930705B2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F506939E-7552-5CB7-968F-3CBDD8BBB12E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28986358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Columns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E1F765E7-AF7C-604E-F53A-AFD74E756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77738" y="1590841"/>
            <a:ext cx="2210820" cy="3932624"/>
          </a:xfrm>
          <a:solidFill>
            <a:schemeClr val="bg1"/>
          </a:solidFill>
        </p:spPr>
        <p:txBody>
          <a:bodyPr lIns="91440" tIns="1005840" rIns="91440">
            <a:noAutofit/>
          </a:bodyPr>
          <a:lstStyle>
            <a:lvl1pPr>
              <a:defRPr sz="1800"/>
            </a:lvl1pPr>
            <a:lvl2pPr marL="457200" indent="-228600">
              <a:tabLst/>
              <a:defRPr sz="1600"/>
            </a:lvl2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Sub bullet – use Indent More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A0E9299E-2D93-E9E3-46D7-6F80DE778A7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8359" y="1590840"/>
            <a:ext cx="2210196" cy="1008993"/>
          </a:xfrm>
        </p:spPr>
        <p:txBody>
          <a:bodyPr lIns="182880" tIns="0" rIns="182880" bIns="0" anchor="ctr">
            <a:noAutofit/>
          </a:bodyPr>
          <a:lstStyle>
            <a:lvl1pPr marL="0" indent="0" algn="ctr">
              <a:buNone/>
              <a:defRPr sz="18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B904A9CB-EA2C-7559-2208-9FB79640B6A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41867" y="1590841"/>
            <a:ext cx="2210820" cy="3932624"/>
          </a:xfrm>
          <a:solidFill>
            <a:schemeClr val="bg1"/>
          </a:solidFill>
        </p:spPr>
        <p:txBody>
          <a:bodyPr lIns="91440" tIns="1005840" rIns="91440">
            <a:noAutofit/>
          </a:bodyPr>
          <a:lstStyle>
            <a:lvl1pPr>
              <a:defRPr sz="1800"/>
            </a:lvl1pPr>
            <a:lvl2pPr marL="457200" indent="-228600">
              <a:tabLst/>
              <a:defRPr sz="1600"/>
            </a:lvl2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Sub bullet – use Indent More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1169531-35EC-BAD8-69FD-36B4A08614D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639596" y="1590840"/>
            <a:ext cx="2210196" cy="1008993"/>
          </a:xfrm>
        </p:spPr>
        <p:txBody>
          <a:bodyPr lIns="182880" tIns="0" rIns="182880" bIns="0" anchor="ctr">
            <a:noAutofit/>
          </a:bodyPr>
          <a:lstStyle>
            <a:lvl1pPr marL="0" indent="0" algn="ctr">
              <a:buNone/>
              <a:defRPr sz="18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497572E4-1041-40F5-8AA1-719AD7218FC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05996" y="1590841"/>
            <a:ext cx="2210820" cy="3932624"/>
          </a:xfrm>
          <a:solidFill>
            <a:schemeClr val="bg1"/>
          </a:solidFill>
        </p:spPr>
        <p:txBody>
          <a:bodyPr lIns="91440" tIns="1005840" rIns="91440">
            <a:noAutofit/>
          </a:bodyPr>
          <a:lstStyle>
            <a:lvl1pPr>
              <a:defRPr sz="1800"/>
            </a:lvl1pPr>
            <a:lvl2pPr marL="457200" indent="-228600">
              <a:tabLst/>
              <a:defRPr sz="1600"/>
            </a:lvl2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Sub bullet – use Indent More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89DDA18-C355-3B7A-27E4-78C539FCD98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000827" y="1590840"/>
            <a:ext cx="2210196" cy="1008993"/>
          </a:xfrm>
        </p:spPr>
        <p:txBody>
          <a:bodyPr lIns="182880" tIns="0" rIns="182880" bIns="0" anchor="ctr">
            <a:noAutofit/>
          </a:bodyPr>
          <a:lstStyle>
            <a:lvl1pPr marL="0" indent="0" algn="ctr">
              <a:buNone/>
              <a:defRPr sz="18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E300257-0618-C730-D673-58C300232EC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370125" y="1590841"/>
            <a:ext cx="2210820" cy="3932624"/>
          </a:xfrm>
          <a:solidFill>
            <a:schemeClr val="bg1"/>
          </a:solidFill>
        </p:spPr>
        <p:txBody>
          <a:bodyPr lIns="91440" tIns="1005840" rIns="91440">
            <a:noAutofit/>
          </a:bodyPr>
          <a:lstStyle>
            <a:lvl1pPr>
              <a:defRPr sz="1800"/>
            </a:lvl1pPr>
            <a:lvl2pPr marL="457200" indent="-228600">
              <a:tabLst/>
              <a:defRPr sz="1600"/>
            </a:lvl2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Sub bullet – use Indent More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01722AA2-F2D6-FF18-264A-C02C2E0F7CA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373640" y="1590840"/>
            <a:ext cx="2210196" cy="1008993"/>
          </a:xfrm>
        </p:spPr>
        <p:txBody>
          <a:bodyPr lIns="182880" tIns="0" rIns="182880" bIns="0" anchor="ctr">
            <a:noAutofit/>
          </a:bodyPr>
          <a:lstStyle>
            <a:lvl1pPr marL="0" indent="0" algn="ctr">
              <a:buNone/>
              <a:defRPr sz="18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FEFCAABF-F68F-5311-9991-DE9FC925708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734255" y="1590841"/>
            <a:ext cx="2210820" cy="3932624"/>
          </a:xfrm>
          <a:solidFill>
            <a:schemeClr val="bg1"/>
          </a:solidFill>
        </p:spPr>
        <p:txBody>
          <a:bodyPr lIns="91440" tIns="1005840" rIns="91440">
            <a:noAutofit/>
          </a:bodyPr>
          <a:lstStyle>
            <a:lvl1pPr>
              <a:defRPr sz="1800"/>
            </a:lvl1pPr>
            <a:lvl2pPr marL="457200" indent="-228600">
              <a:tabLst/>
              <a:defRPr sz="1600"/>
            </a:lvl2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Sub bullet – use Indent More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3B137440-B10E-69C1-A989-1259E6EE041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734877" y="1590840"/>
            <a:ext cx="2210196" cy="1008993"/>
          </a:xfrm>
        </p:spPr>
        <p:txBody>
          <a:bodyPr lIns="182880" tIns="0" rIns="182880" bIns="0" anchor="ctr">
            <a:noAutofit/>
          </a:bodyPr>
          <a:lstStyle>
            <a:lvl1pPr marL="0" indent="0" algn="ctr">
              <a:buNone/>
              <a:defRPr sz="1800"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A4AC7A6E-93B2-2998-D7AF-DA4E8BB86308}"/>
              </a:ext>
            </a:extLst>
          </p:cNvPr>
          <p:cNvSpPr/>
          <p:nvPr userDrawn="1"/>
        </p:nvSpPr>
        <p:spPr>
          <a:xfrm>
            <a:off x="0" y="5344510"/>
            <a:ext cx="1513490" cy="1513490"/>
          </a:xfrm>
          <a:prstGeom prst="rtTriangl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D76F1A3-1B2C-17E2-C01A-FCA9B2759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57200"/>
            <a:ext cx="10237076" cy="501804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Graphic 7">
            <a:extLst>
              <a:ext uri="{FF2B5EF4-FFF2-40B4-BE49-F238E27FC236}">
                <a16:creationId xmlns:a16="http://schemas.microsoft.com/office/drawing/2014/main" id="{F008000F-BADC-1173-5124-A9AEDD99930C}"/>
              </a:ext>
            </a:extLst>
          </p:cNvPr>
          <p:cNvSpPr/>
          <p:nvPr userDrawn="1"/>
        </p:nvSpPr>
        <p:spPr>
          <a:xfrm rot="10800000">
            <a:off x="10667839" y="9619"/>
            <a:ext cx="1530957" cy="1531592"/>
          </a:xfrm>
          <a:custGeom>
            <a:avLst/>
            <a:gdLst>
              <a:gd name="connsiteX0" fmla="*/ 0 w 1530957"/>
              <a:gd name="connsiteY0" fmla="*/ 18664 h 1531592"/>
              <a:gd name="connsiteX1" fmla="*/ 0 w 1530957"/>
              <a:gd name="connsiteY1" fmla="*/ 0 h 1531592"/>
              <a:gd name="connsiteX2" fmla="*/ 1530957 w 1530957"/>
              <a:gd name="connsiteY2" fmla="*/ 1531592 h 1531592"/>
              <a:gd name="connsiteX3" fmla="*/ 1512302 w 1530957"/>
              <a:gd name="connsiteY3" fmla="*/ 1531592 h 1531592"/>
              <a:gd name="connsiteX4" fmla="*/ 0 w 1530957"/>
              <a:gd name="connsiteY4" fmla="*/ 18664 h 1531592"/>
              <a:gd name="connsiteX5" fmla="*/ 0 w 1530957"/>
              <a:gd name="connsiteY5" fmla="*/ 473073 h 1531592"/>
              <a:gd name="connsiteX6" fmla="*/ 1058081 w 1530957"/>
              <a:gd name="connsiteY6" fmla="*/ 1531592 h 1531592"/>
              <a:gd name="connsiteX7" fmla="*/ 1076737 w 1530957"/>
              <a:gd name="connsiteY7" fmla="*/ 1531592 h 1531592"/>
              <a:gd name="connsiteX8" fmla="*/ 0 w 1530957"/>
              <a:gd name="connsiteY8" fmla="*/ 454606 h 1531592"/>
              <a:gd name="connsiteX9" fmla="*/ 0 w 1530957"/>
              <a:gd name="connsiteY9" fmla="*/ 473073 h 1531592"/>
              <a:gd name="connsiteX10" fmla="*/ 0 w 1530957"/>
              <a:gd name="connsiteY10" fmla="*/ 624739 h 1531592"/>
              <a:gd name="connsiteX11" fmla="*/ 906478 w 1530957"/>
              <a:gd name="connsiteY11" fmla="*/ 1531592 h 1531592"/>
              <a:gd name="connsiteX12" fmla="*/ 925133 w 1530957"/>
              <a:gd name="connsiteY12" fmla="*/ 1531592 h 1531592"/>
              <a:gd name="connsiteX13" fmla="*/ 0 w 1530957"/>
              <a:gd name="connsiteY13" fmla="*/ 606075 h 1531592"/>
              <a:gd name="connsiteX14" fmla="*/ 0 w 1530957"/>
              <a:gd name="connsiteY14" fmla="*/ 624739 h 1531592"/>
              <a:gd name="connsiteX15" fmla="*/ 0 w 1530957"/>
              <a:gd name="connsiteY15" fmla="*/ 170133 h 1531592"/>
              <a:gd name="connsiteX16" fmla="*/ 1360895 w 1530957"/>
              <a:gd name="connsiteY16" fmla="*/ 1531592 h 1531592"/>
              <a:gd name="connsiteX17" fmla="*/ 1379551 w 1530957"/>
              <a:gd name="connsiteY17" fmla="*/ 1531592 h 1531592"/>
              <a:gd name="connsiteX18" fmla="*/ 0 w 1530957"/>
              <a:gd name="connsiteY18" fmla="*/ 151470 h 1531592"/>
              <a:gd name="connsiteX19" fmla="*/ 0 w 1530957"/>
              <a:gd name="connsiteY19" fmla="*/ 170133 h 1531592"/>
              <a:gd name="connsiteX20" fmla="*/ 0 w 1530957"/>
              <a:gd name="connsiteY20" fmla="*/ 776208 h 1531592"/>
              <a:gd name="connsiteX21" fmla="*/ 755071 w 1530957"/>
              <a:gd name="connsiteY21" fmla="*/ 1531592 h 1531592"/>
              <a:gd name="connsiteX22" fmla="*/ 773727 w 1530957"/>
              <a:gd name="connsiteY22" fmla="*/ 1531592 h 1531592"/>
              <a:gd name="connsiteX23" fmla="*/ 0 w 1530957"/>
              <a:gd name="connsiteY23" fmla="*/ 757545 h 1531592"/>
              <a:gd name="connsiteX24" fmla="*/ 0 w 1530957"/>
              <a:gd name="connsiteY24" fmla="*/ 776208 h 1531592"/>
              <a:gd name="connsiteX25" fmla="*/ 0 w 1530957"/>
              <a:gd name="connsiteY25" fmla="*/ 321603 h 1531592"/>
              <a:gd name="connsiteX26" fmla="*/ 1209488 w 1530957"/>
              <a:gd name="connsiteY26" fmla="*/ 1531592 h 1531592"/>
              <a:gd name="connsiteX27" fmla="*/ 1228144 w 1530957"/>
              <a:gd name="connsiteY27" fmla="*/ 1531592 h 1531592"/>
              <a:gd name="connsiteX28" fmla="*/ 0 w 1530957"/>
              <a:gd name="connsiteY28" fmla="*/ 302939 h 1531592"/>
              <a:gd name="connsiteX29" fmla="*/ 0 w 1530957"/>
              <a:gd name="connsiteY29" fmla="*/ 321603 h 1531592"/>
              <a:gd name="connsiteX30" fmla="*/ 0 w 1530957"/>
              <a:gd name="connsiteY30" fmla="*/ 1230618 h 1531592"/>
              <a:gd name="connsiteX31" fmla="*/ 300850 w 1530957"/>
              <a:gd name="connsiteY31" fmla="*/ 1531592 h 1531592"/>
              <a:gd name="connsiteX32" fmla="*/ 319506 w 1530957"/>
              <a:gd name="connsiteY32" fmla="*/ 1531592 h 1531592"/>
              <a:gd name="connsiteX33" fmla="*/ 0 w 1530957"/>
              <a:gd name="connsiteY33" fmla="*/ 1212150 h 1531592"/>
              <a:gd name="connsiteX34" fmla="*/ 0 w 1530957"/>
              <a:gd name="connsiteY34" fmla="*/ 1230618 h 1531592"/>
              <a:gd name="connsiteX35" fmla="*/ 0 w 1530957"/>
              <a:gd name="connsiteY35" fmla="*/ 1531592 h 1531592"/>
              <a:gd name="connsiteX36" fmla="*/ 16496 w 1530957"/>
              <a:gd name="connsiteY36" fmla="*/ 1531592 h 1531592"/>
              <a:gd name="connsiteX37" fmla="*/ 0 w 1530957"/>
              <a:gd name="connsiteY37" fmla="*/ 1515090 h 1531592"/>
              <a:gd name="connsiteX38" fmla="*/ 0 w 1530957"/>
              <a:gd name="connsiteY38" fmla="*/ 1531592 h 1531592"/>
              <a:gd name="connsiteX39" fmla="*/ 0 w 1530957"/>
              <a:gd name="connsiteY39" fmla="*/ 1382284 h 1531592"/>
              <a:gd name="connsiteX40" fmla="*/ 149247 w 1530957"/>
              <a:gd name="connsiteY40" fmla="*/ 1531592 h 1531592"/>
              <a:gd name="connsiteX41" fmla="*/ 167903 w 1530957"/>
              <a:gd name="connsiteY41" fmla="*/ 1531592 h 1531592"/>
              <a:gd name="connsiteX42" fmla="*/ 0 w 1530957"/>
              <a:gd name="connsiteY42" fmla="*/ 1363620 h 1531592"/>
              <a:gd name="connsiteX43" fmla="*/ 0 w 1530957"/>
              <a:gd name="connsiteY43" fmla="*/ 1382284 h 1531592"/>
              <a:gd name="connsiteX44" fmla="*/ 0 w 1530957"/>
              <a:gd name="connsiteY44" fmla="*/ 927678 h 1531592"/>
              <a:gd name="connsiteX45" fmla="*/ 603664 w 1530957"/>
              <a:gd name="connsiteY45" fmla="*/ 1531592 h 1531592"/>
              <a:gd name="connsiteX46" fmla="*/ 622320 w 1530957"/>
              <a:gd name="connsiteY46" fmla="*/ 1531592 h 1531592"/>
              <a:gd name="connsiteX47" fmla="*/ 0 w 1530957"/>
              <a:gd name="connsiteY47" fmla="*/ 909015 h 1531592"/>
              <a:gd name="connsiteX48" fmla="*/ 0 w 1530957"/>
              <a:gd name="connsiteY48" fmla="*/ 927678 h 1531592"/>
              <a:gd name="connsiteX49" fmla="*/ 0 w 1530957"/>
              <a:gd name="connsiteY49" fmla="*/ 1079148 h 1531592"/>
              <a:gd name="connsiteX50" fmla="*/ 452257 w 1530957"/>
              <a:gd name="connsiteY50" fmla="*/ 1531592 h 1531592"/>
              <a:gd name="connsiteX51" fmla="*/ 470913 w 1530957"/>
              <a:gd name="connsiteY51" fmla="*/ 1531592 h 1531592"/>
              <a:gd name="connsiteX52" fmla="*/ 0 w 1530957"/>
              <a:gd name="connsiteY52" fmla="*/ 1060484 h 1531592"/>
              <a:gd name="connsiteX53" fmla="*/ 0 w 1530957"/>
              <a:gd name="connsiteY53" fmla="*/ 1079148 h 1531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530957" h="1531592">
                <a:moveTo>
                  <a:pt x="0" y="18664"/>
                </a:moveTo>
                <a:lnTo>
                  <a:pt x="0" y="0"/>
                </a:lnTo>
                <a:lnTo>
                  <a:pt x="1530957" y="1531592"/>
                </a:lnTo>
                <a:lnTo>
                  <a:pt x="1512302" y="1531592"/>
                </a:lnTo>
                <a:lnTo>
                  <a:pt x="0" y="18664"/>
                </a:lnTo>
                <a:close/>
                <a:moveTo>
                  <a:pt x="0" y="473073"/>
                </a:moveTo>
                <a:lnTo>
                  <a:pt x="1058081" y="1531592"/>
                </a:lnTo>
                <a:lnTo>
                  <a:pt x="1076737" y="1531592"/>
                </a:lnTo>
                <a:lnTo>
                  <a:pt x="0" y="454606"/>
                </a:lnTo>
                <a:lnTo>
                  <a:pt x="0" y="473073"/>
                </a:lnTo>
                <a:close/>
                <a:moveTo>
                  <a:pt x="0" y="624739"/>
                </a:moveTo>
                <a:lnTo>
                  <a:pt x="906478" y="1531592"/>
                </a:lnTo>
                <a:lnTo>
                  <a:pt x="925133" y="1531592"/>
                </a:lnTo>
                <a:lnTo>
                  <a:pt x="0" y="606075"/>
                </a:lnTo>
                <a:lnTo>
                  <a:pt x="0" y="624739"/>
                </a:lnTo>
                <a:close/>
                <a:moveTo>
                  <a:pt x="0" y="170133"/>
                </a:moveTo>
                <a:lnTo>
                  <a:pt x="1360895" y="1531592"/>
                </a:lnTo>
                <a:lnTo>
                  <a:pt x="1379551" y="1531592"/>
                </a:lnTo>
                <a:lnTo>
                  <a:pt x="0" y="151470"/>
                </a:lnTo>
                <a:lnTo>
                  <a:pt x="0" y="170133"/>
                </a:lnTo>
                <a:close/>
                <a:moveTo>
                  <a:pt x="0" y="776208"/>
                </a:moveTo>
                <a:lnTo>
                  <a:pt x="755071" y="1531592"/>
                </a:lnTo>
                <a:lnTo>
                  <a:pt x="773727" y="1531592"/>
                </a:lnTo>
                <a:lnTo>
                  <a:pt x="0" y="757545"/>
                </a:lnTo>
                <a:lnTo>
                  <a:pt x="0" y="776208"/>
                </a:lnTo>
                <a:close/>
                <a:moveTo>
                  <a:pt x="0" y="321603"/>
                </a:moveTo>
                <a:lnTo>
                  <a:pt x="1209488" y="1531592"/>
                </a:lnTo>
                <a:lnTo>
                  <a:pt x="1228144" y="1531592"/>
                </a:lnTo>
                <a:lnTo>
                  <a:pt x="0" y="302939"/>
                </a:lnTo>
                <a:lnTo>
                  <a:pt x="0" y="321603"/>
                </a:lnTo>
                <a:close/>
                <a:moveTo>
                  <a:pt x="0" y="1230618"/>
                </a:moveTo>
                <a:lnTo>
                  <a:pt x="300850" y="1531592"/>
                </a:lnTo>
                <a:lnTo>
                  <a:pt x="319506" y="1531592"/>
                </a:lnTo>
                <a:lnTo>
                  <a:pt x="0" y="1212150"/>
                </a:lnTo>
                <a:lnTo>
                  <a:pt x="0" y="1230618"/>
                </a:lnTo>
                <a:close/>
                <a:moveTo>
                  <a:pt x="0" y="1531592"/>
                </a:moveTo>
                <a:lnTo>
                  <a:pt x="16496" y="1531592"/>
                </a:lnTo>
                <a:lnTo>
                  <a:pt x="0" y="1515090"/>
                </a:lnTo>
                <a:lnTo>
                  <a:pt x="0" y="1531592"/>
                </a:lnTo>
                <a:close/>
                <a:moveTo>
                  <a:pt x="0" y="1382284"/>
                </a:moveTo>
                <a:lnTo>
                  <a:pt x="149247" y="1531592"/>
                </a:lnTo>
                <a:lnTo>
                  <a:pt x="167903" y="1531592"/>
                </a:lnTo>
                <a:lnTo>
                  <a:pt x="0" y="1363620"/>
                </a:lnTo>
                <a:lnTo>
                  <a:pt x="0" y="1382284"/>
                </a:lnTo>
                <a:close/>
                <a:moveTo>
                  <a:pt x="0" y="927678"/>
                </a:moveTo>
                <a:lnTo>
                  <a:pt x="603664" y="1531592"/>
                </a:lnTo>
                <a:lnTo>
                  <a:pt x="622320" y="1531592"/>
                </a:lnTo>
                <a:lnTo>
                  <a:pt x="0" y="909015"/>
                </a:lnTo>
                <a:lnTo>
                  <a:pt x="0" y="927678"/>
                </a:lnTo>
                <a:close/>
                <a:moveTo>
                  <a:pt x="0" y="1079148"/>
                </a:moveTo>
                <a:lnTo>
                  <a:pt x="452257" y="1531592"/>
                </a:lnTo>
                <a:lnTo>
                  <a:pt x="470913" y="1531592"/>
                </a:lnTo>
                <a:lnTo>
                  <a:pt x="0" y="1060484"/>
                </a:lnTo>
                <a:lnTo>
                  <a:pt x="0" y="1079148"/>
                </a:lnTo>
                <a:close/>
              </a:path>
            </a:pathLst>
          </a:custGeom>
          <a:solidFill>
            <a:schemeClr val="accent5"/>
          </a:solidFill>
          <a:ln w="19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89047D0-69A1-5DC6-F6C5-2595383D68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DBB8443-A109-774E-ADFD-EB021F0F7795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976247FE-2548-A644-91E2-ACD4DD850946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22441961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Pattern on ESI Blu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5AF9E0-7D12-FB57-8F31-AA11DAFD3A42}"/>
              </a:ext>
            </a:extLst>
          </p:cNvPr>
          <p:cNvSpPr/>
          <p:nvPr userDrawn="1"/>
        </p:nvSpPr>
        <p:spPr>
          <a:xfrm>
            <a:off x="1544" y="0"/>
            <a:ext cx="1218891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Graphic 7">
            <a:extLst>
              <a:ext uri="{FF2B5EF4-FFF2-40B4-BE49-F238E27FC236}">
                <a16:creationId xmlns:a16="http://schemas.microsoft.com/office/drawing/2014/main" id="{71D58022-C9EB-8CC0-4E3A-E665E08B6D02}"/>
              </a:ext>
            </a:extLst>
          </p:cNvPr>
          <p:cNvSpPr/>
          <p:nvPr userDrawn="1"/>
        </p:nvSpPr>
        <p:spPr>
          <a:xfrm>
            <a:off x="-10438" y="-5211"/>
            <a:ext cx="12201392" cy="6849644"/>
          </a:xfrm>
          <a:custGeom>
            <a:avLst/>
            <a:gdLst>
              <a:gd name="connsiteX0" fmla="*/ 12201393 w 12201392"/>
              <a:gd name="connsiteY0" fmla="*/ 2925586 h 6849644"/>
              <a:gd name="connsiteX1" fmla="*/ 11867365 w 12201392"/>
              <a:gd name="connsiteY1" fmla="*/ 2925586 h 6849644"/>
              <a:gd name="connsiteX2" fmla="*/ 11479058 w 12201392"/>
              <a:gd name="connsiteY2" fmla="*/ 2537871 h 6849644"/>
              <a:gd name="connsiteX3" fmla="*/ 11459226 w 12201392"/>
              <a:gd name="connsiteY3" fmla="*/ 2518068 h 6849644"/>
              <a:gd name="connsiteX4" fmla="*/ 11459226 w 12201392"/>
              <a:gd name="connsiteY4" fmla="*/ 2925586 h 6849644"/>
              <a:gd name="connsiteX5" fmla="*/ 11113715 w 12201392"/>
              <a:gd name="connsiteY5" fmla="*/ 2925586 h 6849644"/>
              <a:gd name="connsiteX6" fmla="*/ 10258815 w 12201392"/>
              <a:gd name="connsiteY6" fmla="*/ 2071986 h 6849644"/>
              <a:gd name="connsiteX7" fmla="*/ 10258815 w 12201392"/>
              <a:gd name="connsiteY7" fmla="*/ 1728045 h 6849644"/>
              <a:gd name="connsiteX8" fmla="*/ 10960272 w 12201392"/>
              <a:gd name="connsiteY8" fmla="*/ 1728045 h 6849644"/>
              <a:gd name="connsiteX9" fmla="*/ 10960272 w 12201392"/>
              <a:gd name="connsiteY9" fmla="*/ 1981311 h 6849644"/>
              <a:gd name="connsiteX10" fmla="*/ 11357973 w 12201392"/>
              <a:gd name="connsiteY10" fmla="*/ 1981311 h 6849644"/>
              <a:gd name="connsiteX11" fmla="*/ 12200349 w 12201392"/>
              <a:gd name="connsiteY11" fmla="*/ 2822404 h 6849644"/>
              <a:gd name="connsiteX12" fmla="*/ 12200349 w 12201392"/>
              <a:gd name="connsiteY12" fmla="*/ 2790094 h 6849644"/>
              <a:gd name="connsiteX13" fmla="*/ 11390332 w 12201392"/>
              <a:gd name="connsiteY13" fmla="*/ 1981311 h 6849644"/>
              <a:gd name="connsiteX14" fmla="*/ 12200349 w 12201392"/>
              <a:gd name="connsiteY14" fmla="*/ 1981311 h 6849644"/>
              <a:gd name="connsiteX15" fmla="*/ 12200349 w 12201392"/>
              <a:gd name="connsiteY15" fmla="*/ 1958381 h 6849644"/>
              <a:gd name="connsiteX16" fmla="*/ 11367368 w 12201392"/>
              <a:gd name="connsiteY16" fmla="*/ 1958381 h 6849644"/>
              <a:gd name="connsiteX17" fmla="*/ 11136681 w 12201392"/>
              <a:gd name="connsiteY17" fmla="*/ 1728045 h 6849644"/>
              <a:gd name="connsiteX18" fmla="*/ 11889286 w 12201392"/>
              <a:gd name="connsiteY18" fmla="*/ 1728045 h 6849644"/>
              <a:gd name="connsiteX19" fmla="*/ 10982192 w 12201392"/>
              <a:gd name="connsiteY19" fmla="*/ 822333 h 6849644"/>
              <a:gd name="connsiteX20" fmla="*/ 10982192 w 12201392"/>
              <a:gd name="connsiteY20" fmla="*/ 760840 h 6849644"/>
              <a:gd name="connsiteX21" fmla="*/ 12110578 w 12201392"/>
              <a:gd name="connsiteY21" fmla="*/ 760840 h 6849644"/>
              <a:gd name="connsiteX22" fmla="*/ 12200349 w 12201392"/>
              <a:gd name="connsiteY22" fmla="*/ 850473 h 6849644"/>
              <a:gd name="connsiteX23" fmla="*/ 12200349 w 12201392"/>
              <a:gd name="connsiteY23" fmla="*/ 818164 h 6849644"/>
              <a:gd name="connsiteX24" fmla="*/ 12143982 w 12201392"/>
              <a:gd name="connsiteY24" fmla="*/ 761882 h 6849644"/>
              <a:gd name="connsiteX25" fmla="*/ 12200349 w 12201392"/>
              <a:gd name="connsiteY25" fmla="*/ 761882 h 6849644"/>
              <a:gd name="connsiteX26" fmla="*/ 12200349 w 12201392"/>
              <a:gd name="connsiteY26" fmla="*/ 738953 h 6849644"/>
              <a:gd name="connsiteX27" fmla="*/ 12119973 w 12201392"/>
              <a:gd name="connsiteY27" fmla="*/ 738953 h 6849644"/>
              <a:gd name="connsiteX28" fmla="*/ 11889286 w 12201392"/>
              <a:gd name="connsiteY28" fmla="*/ 505490 h 6849644"/>
              <a:gd name="connsiteX29" fmla="*/ 12201393 w 12201392"/>
              <a:gd name="connsiteY29" fmla="*/ 505490 h 6849644"/>
              <a:gd name="connsiteX30" fmla="*/ 12201393 w 12201392"/>
              <a:gd name="connsiteY30" fmla="*/ 482560 h 6849644"/>
              <a:gd name="connsiteX31" fmla="*/ 11866322 w 12201392"/>
              <a:gd name="connsiteY31" fmla="*/ 482560 h 6849644"/>
              <a:gd name="connsiteX32" fmla="*/ 11482190 w 12201392"/>
              <a:gd name="connsiteY32" fmla="*/ 99013 h 6849644"/>
              <a:gd name="connsiteX33" fmla="*/ 11482190 w 12201392"/>
              <a:gd name="connsiteY33" fmla="*/ 0 h 6849644"/>
              <a:gd name="connsiteX34" fmla="*/ 11459226 w 12201392"/>
              <a:gd name="connsiteY34" fmla="*/ 0 h 6849644"/>
              <a:gd name="connsiteX35" fmla="*/ 11459226 w 12201392"/>
              <a:gd name="connsiteY35" fmla="*/ 75042 h 6849644"/>
              <a:gd name="connsiteX36" fmla="*/ 11383026 w 12201392"/>
              <a:gd name="connsiteY36" fmla="*/ 0 h 6849644"/>
              <a:gd name="connsiteX37" fmla="*/ 11350667 w 12201392"/>
              <a:gd name="connsiteY37" fmla="*/ 0 h 6849644"/>
              <a:gd name="connsiteX38" fmla="*/ 11459226 w 12201392"/>
              <a:gd name="connsiteY38" fmla="*/ 108394 h 6849644"/>
              <a:gd name="connsiteX39" fmla="*/ 11459226 w 12201392"/>
              <a:gd name="connsiteY39" fmla="*/ 505490 h 6849644"/>
              <a:gd name="connsiteX40" fmla="*/ 11856927 w 12201392"/>
              <a:gd name="connsiteY40" fmla="*/ 505490 h 6849644"/>
              <a:gd name="connsiteX41" fmla="*/ 12088658 w 12201392"/>
              <a:gd name="connsiteY41" fmla="*/ 736868 h 6849644"/>
              <a:gd name="connsiteX42" fmla="*/ 10983236 w 12201392"/>
              <a:gd name="connsiteY42" fmla="*/ 736868 h 6849644"/>
              <a:gd name="connsiteX43" fmla="*/ 10983236 w 12201392"/>
              <a:gd name="connsiteY43" fmla="*/ 1042 h 6849644"/>
              <a:gd name="connsiteX44" fmla="*/ 10960272 w 12201392"/>
              <a:gd name="connsiteY44" fmla="*/ 1042 h 6849644"/>
              <a:gd name="connsiteX45" fmla="*/ 10960272 w 12201392"/>
              <a:gd name="connsiteY45" fmla="*/ 736868 h 6849644"/>
              <a:gd name="connsiteX46" fmla="*/ 10898686 w 12201392"/>
              <a:gd name="connsiteY46" fmla="*/ 736868 h 6849644"/>
              <a:gd name="connsiteX47" fmla="*/ 10258815 w 12201392"/>
              <a:gd name="connsiteY47" fmla="*/ 97971 h 6849644"/>
              <a:gd name="connsiteX48" fmla="*/ 10258815 w 12201392"/>
              <a:gd name="connsiteY48" fmla="*/ 0 h 6849644"/>
              <a:gd name="connsiteX49" fmla="*/ 10235850 w 12201392"/>
              <a:gd name="connsiteY49" fmla="*/ 0 h 6849644"/>
              <a:gd name="connsiteX50" fmla="*/ 10235850 w 12201392"/>
              <a:gd name="connsiteY50" fmla="*/ 75042 h 6849644"/>
              <a:gd name="connsiteX51" fmla="*/ 10160694 w 12201392"/>
              <a:gd name="connsiteY51" fmla="*/ 0 h 6849644"/>
              <a:gd name="connsiteX52" fmla="*/ 10128335 w 12201392"/>
              <a:gd name="connsiteY52" fmla="*/ 0 h 6849644"/>
              <a:gd name="connsiteX53" fmla="*/ 10235850 w 12201392"/>
              <a:gd name="connsiteY53" fmla="*/ 107351 h 6849644"/>
              <a:gd name="connsiteX54" fmla="*/ 10235850 w 12201392"/>
              <a:gd name="connsiteY54" fmla="*/ 735826 h 6849644"/>
              <a:gd name="connsiteX55" fmla="*/ 10146081 w 12201392"/>
              <a:gd name="connsiteY55" fmla="*/ 735826 h 6849644"/>
              <a:gd name="connsiteX56" fmla="*/ 9737941 w 12201392"/>
              <a:gd name="connsiteY56" fmla="*/ 328308 h 6849644"/>
              <a:gd name="connsiteX57" fmla="*/ 9737941 w 12201392"/>
              <a:gd name="connsiteY57" fmla="*/ 735826 h 6849644"/>
              <a:gd name="connsiteX58" fmla="*/ 8922705 w 12201392"/>
              <a:gd name="connsiteY58" fmla="*/ 735826 h 6849644"/>
              <a:gd name="connsiteX59" fmla="*/ 8690974 w 12201392"/>
              <a:gd name="connsiteY59" fmla="*/ 505490 h 6849644"/>
              <a:gd name="connsiteX60" fmla="*/ 9443579 w 12201392"/>
              <a:gd name="connsiteY60" fmla="*/ 505490 h 6849644"/>
              <a:gd name="connsiteX61" fmla="*/ 8938363 w 12201392"/>
              <a:gd name="connsiteY61" fmla="*/ 1042 h 6849644"/>
              <a:gd name="connsiteX62" fmla="*/ 8906004 w 12201392"/>
              <a:gd name="connsiteY62" fmla="*/ 1042 h 6849644"/>
              <a:gd name="connsiteX63" fmla="*/ 9388256 w 12201392"/>
              <a:gd name="connsiteY63" fmla="*/ 482560 h 6849644"/>
              <a:gd name="connsiteX64" fmla="*/ 8668010 w 12201392"/>
              <a:gd name="connsiteY64" fmla="*/ 482560 h 6849644"/>
              <a:gd name="connsiteX65" fmla="*/ 8537530 w 12201392"/>
              <a:gd name="connsiteY65" fmla="*/ 352279 h 6849644"/>
              <a:gd name="connsiteX66" fmla="*/ 8537530 w 12201392"/>
              <a:gd name="connsiteY66" fmla="*/ 1042 h 6849644"/>
              <a:gd name="connsiteX67" fmla="*/ 8514566 w 12201392"/>
              <a:gd name="connsiteY67" fmla="*/ 1042 h 6849644"/>
              <a:gd name="connsiteX68" fmla="*/ 8514566 w 12201392"/>
              <a:gd name="connsiteY68" fmla="*/ 329350 h 6849644"/>
              <a:gd name="connsiteX69" fmla="*/ 8185758 w 12201392"/>
              <a:gd name="connsiteY69" fmla="*/ 1042 h 6849644"/>
              <a:gd name="connsiteX70" fmla="*/ 8153399 w 12201392"/>
              <a:gd name="connsiteY70" fmla="*/ 1042 h 6849644"/>
              <a:gd name="connsiteX71" fmla="*/ 8514566 w 12201392"/>
              <a:gd name="connsiteY71" fmla="*/ 361660 h 6849644"/>
              <a:gd name="connsiteX72" fmla="*/ 8514566 w 12201392"/>
              <a:gd name="connsiteY72" fmla="*/ 482560 h 6849644"/>
              <a:gd name="connsiteX73" fmla="*/ 7813109 w 12201392"/>
              <a:gd name="connsiteY73" fmla="*/ 482560 h 6849644"/>
              <a:gd name="connsiteX74" fmla="*/ 7813109 w 12201392"/>
              <a:gd name="connsiteY74" fmla="*/ 1042 h 6849644"/>
              <a:gd name="connsiteX75" fmla="*/ 7790144 w 12201392"/>
              <a:gd name="connsiteY75" fmla="*/ 1042 h 6849644"/>
              <a:gd name="connsiteX76" fmla="*/ 7790144 w 12201392"/>
              <a:gd name="connsiteY76" fmla="*/ 482560 h 6849644"/>
              <a:gd name="connsiteX77" fmla="*/ 7445678 w 12201392"/>
              <a:gd name="connsiteY77" fmla="*/ 482560 h 6849644"/>
              <a:gd name="connsiteX78" fmla="*/ 7315199 w 12201392"/>
              <a:gd name="connsiteY78" fmla="*/ 352279 h 6849644"/>
              <a:gd name="connsiteX79" fmla="*/ 7315199 w 12201392"/>
              <a:gd name="connsiteY79" fmla="*/ 1042 h 6849644"/>
              <a:gd name="connsiteX80" fmla="*/ 7292234 w 12201392"/>
              <a:gd name="connsiteY80" fmla="*/ 1042 h 6849644"/>
              <a:gd name="connsiteX81" fmla="*/ 7292234 w 12201392"/>
              <a:gd name="connsiteY81" fmla="*/ 330392 h 6849644"/>
              <a:gd name="connsiteX82" fmla="*/ 6962383 w 12201392"/>
              <a:gd name="connsiteY82" fmla="*/ 1042 h 6849644"/>
              <a:gd name="connsiteX83" fmla="*/ 6930024 w 12201392"/>
              <a:gd name="connsiteY83" fmla="*/ 1042 h 6849644"/>
              <a:gd name="connsiteX84" fmla="*/ 7292234 w 12201392"/>
              <a:gd name="connsiteY84" fmla="*/ 362702 h 6849644"/>
              <a:gd name="connsiteX85" fmla="*/ 7292234 w 12201392"/>
              <a:gd name="connsiteY85" fmla="*/ 482560 h 6849644"/>
              <a:gd name="connsiteX86" fmla="*/ 6975952 w 12201392"/>
              <a:gd name="connsiteY86" fmla="*/ 482560 h 6849644"/>
              <a:gd name="connsiteX87" fmla="*/ 6567813 w 12201392"/>
              <a:gd name="connsiteY87" fmla="*/ 75042 h 6849644"/>
              <a:gd name="connsiteX88" fmla="*/ 6567813 w 12201392"/>
              <a:gd name="connsiteY88" fmla="*/ 482560 h 6849644"/>
              <a:gd name="connsiteX89" fmla="*/ 6222303 w 12201392"/>
              <a:gd name="connsiteY89" fmla="*/ 482560 h 6849644"/>
              <a:gd name="connsiteX90" fmla="*/ 5739007 w 12201392"/>
              <a:gd name="connsiteY90" fmla="*/ 1042 h 6849644"/>
              <a:gd name="connsiteX91" fmla="*/ 5706649 w 12201392"/>
              <a:gd name="connsiteY91" fmla="*/ 1042 h 6849644"/>
              <a:gd name="connsiteX92" fmla="*/ 6188901 w 12201392"/>
              <a:gd name="connsiteY92" fmla="*/ 482560 h 6849644"/>
              <a:gd name="connsiteX93" fmla="*/ 5751534 w 12201392"/>
              <a:gd name="connsiteY93" fmla="*/ 482560 h 6849644"/>
              <a:gd name="connsiteX94" fmla="*/ 5368446 w 12201392"/>
              <a:gd name="connsiteY94" fmla="*/ 99013 h 6849644"/>
              <a:gd name="connsiteX95" fmla="*/ 5368446 w 12201392"/>
              <a:gd name="connsiteY95" fmla="*/ 0 h 6849644"/>
              <a:gd name="connsiteX96" fmla="*/ 5345482 w 12201392"/>
              <a:gd name="connsiteY96" fmla="*/ 0 h 6849644"/>
              <a:gd name="connsiteX97" fmla="*/ 5345482 w 12201392"/>
              <a:gd name="connsiteY97" fmla="*/ 75042 h 6849644"/>
              <a:gd name="connsiteX98" fmla="*/ 5269281 w 12201392"/>
              <a:gd name="connsiteY98" fmla="*/ 0 h 6849644"/>
              <a:gd name="connsiteX99" fmla="*/ 5236923 w 12201392"/>
              <a:gd name="connsiteY99" fmla="*/ 0 h 6849644"/>
              <a:gd name="connsiteX100" fmla="*/ 5345482 w 12201392"/>
              <a:gd name="connsiteY100" fmla="*/ 108394 h 6849644"/>
              <a:gd name="connsiteX101" fmla="*/ 5345482 w 12201392"/>
              <a:gd name="connsiteY101" fmla="*/ 505490 h 6849644"/>
              <a:gd name="connsiteX102" fmla="*/ 5743183 w 12201392"/>
              <a:gd name="connsiteY102" fmla="*/ 505490 h 6849644"/>
              <a:gd name="connsiteX103" fmla="*/ 5974915 w 12201392"/>
              <a:gd name="connsiteY103" fmla="*/ 736868 h 6849644"/>
              <a:gd name="connsiteX104" fmla="*/ 4869493 w 12201392"/>
              <a:gd name="connsiteY104" fmla="*/ 736868 h 6849644"/>
              <a:gd name="connsiteX105" fmla="*/ 4869493 w 12201392"/>
              <a:gd name="connsiteY105" fmla="*/ 1042 h 6849644"/>
              <a:gd name="connsiteX106" fmla="*/ 4846528 w 12201392"/>
              <a:gd name="connsiteY106" fmla="*/ 1042 h 6849644"/>
              <a:gd name="connsiteX107" fmla="*/ 4846528 w 12201392"/>
              <a:gd name="connsiteY107" fmla="*/ 736868 h 6849644"/>
              <a:gd name="connsiteX108" fmla="*/ 4784942 w 12201392"/>
              <a:gd name="connsiteY108" fmla="*/ 736868 h 6849644"/>
              <a:gd name="connsiteX109" fmla="*/ 4145071 w 12201392"/>
              <a:gd name="connsiteY109" fmla="*/ 97971 h 6849644"/>
              <a:gd name="connsiteX110" fmla="*/ 4145071 w 12201392"/>
              <a:gd name="connsiteY110" fmla="*/ 0 h 6849644"/>
              <a:gd name="connsiteX111" fmla="*/ 4122106 w 12201392"/>
              <a:gd name="connsiteY111" fmla="*/ 0 h 6849644"/>
              <a:gd name="connsiteX112" fmla="*/ 4122106 w 12201392"/>
              <a:gd name="connsiteY112" fmla="*/ 75042 h 6849644"/>
              <a:gd name="connsiteX113" fmla="*/ 4046950 w 12201392"/>
              <a:gd name="connsiteY113" fmla="*/ 0 h 6849644"/>
              <a:gd name="connsiteX114" fmla="*/ 4014591 w 12201392"/>
              <a:gd name="connsiteY114" fmla="*/ 0 h 6849644"/>
              <a:gd name="connsiteX115" fmla="*/ 4122106 w 12201392"/>
              <a:gd name="connsiteY115" fmla="*/ 107351 h 6849644"/>
              <a:gd name="connsiteX116" fmla="*/ 4122106 w 12201392"/>
              <a:gd name="connsiteY116" fmla="*/ 735826 h 6849644"/>
              <a:gd name="connsiteX117" fmla="*/ 4031293 w 12201392"/>
              <a:gd name="connsiteY117" fmla="*/ 735826 h 6849644"/>
              <a:gd name="connsiteX118" fmla="*/ 3623153 w 12201392"/>
              <a:gd name="connsiteY118" fmla="*/ 328308 h 6849644"/>
              <a:gd name="connsiteX119" fmla="*/ 3623153 w 12201392"/>
              <a:gd name="connsiteY119" fmla="*/ 735826 h 6849644"/>
              <a:gd name="connsiteX120" fmla="*/ 2808961 w 12201392"/>
              <a:gd name="connsiteY120" fmla="*/ 735826 h 6849644"/>
              <a:gd name="connsiteX121" fmla="*/ 2577230 w 12201392"/>
              <a:gd name="connsiteY121" fmla="*/ 505490 h 6849644"/>
              <a:gd name="connsiteX122" fmla="*/ 3330879 w 12201392"/>
              <a:gd name="connsiteY122" fmla="*/ 505490 h 6849644"/>
              <a:gd name="connsiteX123" fmla="*/ 2824619 w 12201392"/>
              <a:gd name="connsiteY123" fmla="*/ 1042 h 6849644"/>
              <a:gd name="connsiteX124" fmla="*/ 2792260 w 12201392"/>
              <a:gd name="connsiteY124" fmla="*/ 1042 h 6849644"/>
              <a:gd name="connsiteX125" fmla="*/ 3274512 w 12201392"/>
              <a:gd name="connsiteY125" fmla="*/ 482560 h 6849644"/>
              <a:gd name="connsiteX126" fmla="*/ 2553222 w 12201392"/>
              <a:gd name="connsiteY126" fmla="*/ 482560 h 6849644"/>
              <a:gd name="connsiteX127" fmla="*/ 2422742 w 12201392"/>
              <a:gd name="connsiteY127" fmla="*/ 352279 h 6849644"/>
              <a:gd name="connsiteX128" fmla="*/ 2422742 w 12201392"/>
              <a:gd name="connsiteY128" fmla="*/ 1042 h 6849644"/>
              <a:gd name="connsiteX129" fmla="*/ 2400822 w 12201392"/>
              <a:gd name="connsiteY129" fmla="*/ 1042 h 6849644"/>
              <a:gd name="connsiteX130" fmla="*/ 2400822 w 12201392"/>
              <a:gd name="connsiteY130" fmla="*/ 330392 h 6849644"/>
              <a:gd name="connsiteX131" fmla="*/ 2070970 w 12201392"/>
              <a:gd name="connsiteY131" fmla="*/ 1042 h 6849644"/>
              <a:gd name="connsiteX132" fmla="*/ 2038611 w 12201392"/>
              <a:gd name="connsiteY132" fmla="*/ 1042 h 6849644"/>
              <a:gd name="connsiteX133" fmla="*/ 2400822 w 12201392"/>
              <a:gd name="connsiteY133" fmla="*/ 362702 h 6849644"/>
              <a:gd name="connsiteX134" fmla="*/ 2400822 w 12201392"/>
              <a:gd name="connsiteY134" fmla="*/ 482560 h 6849644"/>
              <a:gd name="connsiteX135" fmla="*/ 1699364 w 12201392"/>
              <a:gd name="connsiteY135" fmla="*/ 482560 h 6849644"/>
              <a:gd name="connsiteX136" fmla="*/ 1699364 w 12201392"/>
              <a:gd name="connsiteY136" fmla="*/ 1042 h 6849644"/>
              <a:gd name="connsiteX137" fmla="*/ 1676400 w 12201392"/>
              <a:gd name="connsiteY137" fmla="*/ 1042 h 6849644"/>
              <a:gd name="connsiteX138" fmla="*/ 1676400 w 12201392"/>
              <a:gd name="connsiteY138" fmla="*/ 482560 h 6849644"/>
              <a:gd name="connsiteX139" fmla="*/ 1330890 w 12201392"/>
              <a:gd name="connsiteY139" fmla="*/ 482560 h 6849644"/>
              <a:gd name="connsiteX140" fmla="*/ 1200411 w 12201392"/>
              <a:gd name="connsiteY140" fmla="*/ 352279 h 6849644"/>
              <a:gd name="connsiteX141" fmla="*/ 1200411 w 12201392"/>
              <a:gd name="connsiteY141" fmla="*/ 1042 h 6849644"/>
              <a:gd name="connsiteX142" fmla="*/ 1177446 w 12201392"/>
              <a:gd name="connsiteY142" fmla="*/ 1042 h 6849644"/>
              <a:gd name="connsiteX143" fmla="*/ 1177446 w 12201392"/>
              <a:gd name="connsiteY143" fmla="*/ 329350 h 6849644"/>
              <a:gd name="connsiteX144" fmla="*/ 848638 w 12201392"/>
              <a:gd name="connsiteY144" fmla="*/ 1042 h 6849644"/>
              <a:gd name="connsiteX145" fmla="*/ 816279 w 12201392"/>
              <a:gd name="connsiteY145" fmla="*/ 1042 h 6849644"/>
              <a:gd name="connsiteX146" fmla="*/ 1177446 w 12201392"/>
              <a:gd name="connsiteY146" fmla="*/ 361660 h 6849644"/>
              <a:gd name="connsiteX147" fmla="*/ 1177446 w 12201392"/>
              <a:gd name="connsiteY147" fmla="*/ 482560 h 6849644"/>
              <a:gd name="connsiteX148" fmla="*/ 861164 w 12201392"/>
              <a:gd name="connsiteY148" fmla="*/ 482560 h 6849644"/>
              <a:gd name="connsiteX149" fmla="*/ 454068 w 12201392"/>
              <a:gd name="connsiteY149" fmla="*/ 75042 h 6849644"/>
              <a:gd name="connsiteX150" fmla="*/ 454068 w 12201392"/>
              <a:gd name="connsiteY150" fmla="*/ 482560 h 6849644"/>
              <a:gd name="connsiteX151" fmla="*/ 108559 w 12201392"/>
              <a:gd name="connsiteY151" fmla="*/ 482560 h 6849644"/>
              <a:gd name="connsiteX152" fmla="*/ 1044 w 12201392"/>
              <a:gd name="connsiteY152" fmla="*/ 375209 h 6849644"/>
              <a:gd name="connsiteX153" fmla="*/ 1044 w 12201392"/>
              <a:gd name="connsiteY153" fmla="*/ 407518 h 6849644"/>
              <a:gd name="connsiteX154" fmla="*/ 76200 w 12201392"/>
              <a:gd name="connsiteY154" fmla="*/ 482560 h 6849644"/>
              <a:gd name="connsiteX155" fmla="*/ 1044 w 12201392"/>
              <a:gd name="connsiteY155" fmla="*/ 482560 h 6849644"/>
              <a:gd name="connsiteX156" fmla="*/ 1044 w 12201392"/>
              <a:gd name="connsiteY156" fmla="*/ 505490 h 6849644"/>
              <a:gd name="connsiteX157" fmla="*/ 99164 w 12201392"/>
              <a:gd name="connsiteY157" fmla="*/ 505490 h 6849644"/>
              <a:gd name="connsiteX158" fmla="*/ 330896 w 12201392"/>
              <a:gd name="connsiteY158" fmla="*/ 736868 h 6849644"/>
              <a:gd name="connsiteX159" fmla="*/ 1044 w 12201392"/>
              <a:gd name="connsiteY159" fmla="*/ 736868 h 6849644"/>
              <a:gd name="connsiteX160" fmla="*/ 1044 w 12201392"/>
              <a:gd name="connsiteY160" fmla="*/ 759798 h 6849644"/>
              <a:gd name="connsiteX161" fmla="*/ 386219 w 12201392"/>
              <a:gd name="connsiteY161" fmla="*/ 759798 h 6849644"/>
              <a:gd name="connsiteX162" fmla="*/ 131523 w 12201392"/>
              <a:gd name="connsiteY162" fmla="*/ 505490 h 6849644"/>
              <a:gd name="connsiteX163" fmla="*/ 454068 w 12201392"/>
              <a:gd name="connsiteY163" fmla="*/ 505490 h 6849644"/>
              <a:gd name="connsiteX164" fmla="*/ 454068 w 12201392"/>
              <a:gd name="connsiteY164" fmla="*/ 1296555 h 6849644"/>
              <a:gd name="connsiteX165" fmla="*/ 1044 w 12201392"/>
              <a:gd name="connsiteY165" fmla="*/ 844220 h 6849644"/>
              <a:gd name="connsiteX166" fmla="*/ 1044 w 12201392"/>
              <a:gd name="connsiteY166" fmla="*/ 876529 h 6849644"/>
              <a:gd name="connsiteX167" fmla="*/ 454068 w 12201392"/>
              <a:gd name="connsiteY167" fmla="*/ 1328864 h 6849644"/>
              <a:gd name="connsiteX168" fmla="*/ 454068 w 12201392"/>
              <a:gd name="connsiteY168" fmla="*/ 1956297 h 6849644"/>
              <a:gd name="connsiteX169" fmla="*/ 362211 w 12201392"/>
              <a:gd name="connsiteY169" fmla="*/ 1956297 h 6849644"/>
              <a:gd name="connsiteX170" fmla="*/ 0 w 12201392"/>
              <a:gd name="connsiteY170" fmla="*/ 1594637 h 6849644"/>
              <a:gd name="connsiteX171" fmla="*/ 0 w 12201392"/>
              <a:gd name="connsiteY171" fmla="*/ 1626947 h 6849644"/>
              <a:gd name="connsiteX172" fmla="*/ 329852 w 12201392"/>
              <a:gd name="connsiteY172" fmla="*/ 1956297 h 6849644"/>
              <a:gd name="connsiteX173" fmla="*/ 1044 w 12201392"/>
              <a:gd name="connsiteY173" fmla="*/ 1956297 h 6849644"/>
              <a:gd name="connsiteX174" fmla="*/ 1044 w 12201392"/>
              <a:gd name="connsiteY174" fmla="*/ 1979226 h 6849644"/>
              <a:gd name="connsiteX175" fmla="*/ 353860 w 12201392"/>
              <a:gd name="connsiteY175" fmla="*/ 1979226 h 6849644"/>
              <a:gd name="connsiteX176" fmla="*/ 455112 w 12201392"/>
              <a:gd name="connsiteY176" fmla="*/ 2080324 h 6849644"/>
              <a:gd name="connsiteX177" fmla="*/ 455112 w 12201392"/>
              <a:gd name="connsiteY177" fmla="*/ 2923502 h 6849644"/>
              <a:gd name="connsiteX178" fmla="*/ 108559 w 12201392"/>
              <a:gd name="connsiteY178" fmla="*/ 2923502 h 6849644"/>
              <a:gd name="connsiteX179" fmla="*/ 1044 w 12201392"/>
              <a:gd name="connsiteY179" fmla="*/ 2816150 h 6849644"/>
              <a:gd name="connsiteX180" fmla="*/ 1044 w 12201392"/>
              <a:gd name="connsiteY180" fmla="*/ 2848460 h 6849644"/>
              <a:gd name="connsiteX181" fmla="*/ 76200 w 12201392"/>
              <a:gd name="connsiteY181" fmla="*/ 2923502 h 6849644"/>
              <a:gd name="connsiteX182" fmla="*/ 1044 w 12201392"/>
              <a:gd name="connsiteY182" fmla="*/ 2923502 h 6849644"/>
              <a:gd name="connsiteX183" fmla="*/ 1044 w 12201392"/>
              <a:gd name="connsiteY183" fmla="*/ 2946431 h 6849644"/>
              <a:gd name="connsiteX184" fmla="*/ 99164 w 12201392"/>
              <a:gd name="connsiteY184" fmla="*/ 2946431 h 6849644"/>
              <a:gd name="connsiteX185" fmla="*/ 455112 w 12201392"/>
              <a:gd name="connsiteY185" fmla="*/ 3301837 h 6849644"/>
              <a:gd name="connsiteX186" fmla="*/ 455112 w 12201392"/>
              <a:gd name="connsiteY186" fmla="*/ 3738539 h 6849644"/>
              <a:gd name="connsiteX187" fmla="*/ 2088 w 12201392"/>
              <a:gd name="connsiteY187" fmla="*/ 3286203 h 6849644"/>
              <a:gd name="connsiteX188" fmla="*/ 2088 w 12201392"/>
              <a:gd name="connsiteY188" fmla="*/ 3318513 h 6849644"/>
              <a:gd name="connsiteX189" fmla="*/ 455112 w 12201392"/>
              <a:gd name="connsiteY189" fmla="*/ 3770848 h 6849644"/>
              <a:gd name="connsiteX190" fmla="*/ 455112 w 12201392"/>
              <a:gd name="connsiteY190" fmla="*/ 4167944 h 6849644"/>
              <a:gd name="connsiteX191" fmla="*/ 852814 w 12201392"/>
              <a:gd name="connsiteY191" fmla="*/ 4167944 h 6849644"/>
              <a:gd name="connsiteX192" fmla="*/ 1083501 w 12201392"/>
              <a:gd name="connsiteY192" fmla="*/ 4398281 h 6849644"/>
              <a:gd name="connsiteX193" fmla="*/ 1044 w 12201392"/>
              <a:gd name="connsiteY193" fmla="*/ 4398281 h 6849644"/>
              <a:gd name="connsiteX194" fmla="*/ 1044 w 12201392"/>
              <a:gd name="connsiteY194" fmla="*/ 4421210 h 6849644"/>
              <a:gd name="connsiteX195" fmla="*/ 1106466 w 12201392"/>
              <a:gd name="connsiteY195" fmla="*/ 4421210 h 6849644"/>
              <a:gd name="connsiteX196" fmla="*/ 1677444 w 12201392"/>
              <a:gd name="connsiteY196" fmla="*/ 4991319 h 6849644"/>
              <a:gd name="connsiteX197" fmla="*/ 1677444 w 12201392"/>
              <a:gd name="connsiteY197" fmla="*/ 5619794 h 6849644"/>
              <a:gd name="connsiteX198" fmla="*/ 1586630 w 12201392"/>
              <a:gd name="connsiteY198" fmla="*/ 5619794 h 6849644"/>
              <a:gd name="connsiteX199" fmla="*/ 1197279 w 12201392"/>
              <a:gd name="connsiteY199" fmla="*/ 5231036 h 6849644"/>
              <a:gd name="connsiteX200" fmla="*/ 1177446 w 12201392"/>
              <a:gd name="connsiteY200" fmla="*/ 5211233 h 6849644"/>
              <a:gd name="connsiteX201" fmla="*/ 1177446 w 12201392"/>
              <a:gd name="connsiteY201" fmla="*/ 5619794 h 6849644"/>
              <a:gd name="connsiteX202" fmla="*/ 363255 w 12201392"/>
              <a:gd name="connsiteY202" fmla="*/ 5619794 h 6849644"/>
              <a:gd name="connsiteX203" fmla="*/ 131523 w 12201392"/>
              <a:gd name="connsiteY203" fmla="*/ 5388415 h 6849644"/>
              <a:gd name="connsiteX204" fmla="*/ 885173 w 12201392"/>
              <a:gd name="connsiteY204" fmla="*/ 5388415 h 6849644"/>
              <a:gd name="connsiteX205" fmla="*/ 1044 w 12201392"/>
              <a:gd name="connsiteY205" fmla="*/ 4505632 h 6849644"/>
              <a:gd name="connsiteX206" fmla="*/ 1044 w 12201392"/>
              <a:gd name="connsiteY206" fmla="*/ 4537942 h 6849644"/>
              <a:gd name="connsiteX207" fmla="*/ 829849 w 12201392"/>
              <a:gd name="connsiteY207" fmla="*/ 5365485 h 6849644"/>
              <a:gd name="connsiteX208" fmla="*/ 108559 w 12201392"/>
              <a:gd name="connsiteY208" fmla="*/ 5365485 h 6849644"/>
              <a:gd name="connsiteX209" fmla="*/ 1044 w 12201392"/>
              <a:gd name="connsiteY209" fmla="*/ 5258134 h 6849644"/>
              <a:gd name="connsiteX210" fmla="*/ 1044 w 12201392"/>
              <a:gd name="connsiteY210" fmla="*/ 5290444 h 6849644"/>
              <a:gd name="connsiteX211" fmla="*/ 76200 w 12201392"/>
              <a:gd name="connsiteY211" fmla="*/ 5365485 h 6849644"/>
              <a:gd name="connsiteX212" fmla="*/ 1044 w 12201392"/>
              <a:gd name="connsiteY212" fmla="*/ 5365485 h 6849644"/>
              <a:gd name="connsiteX213" fmla="*/ 1044 w 12201392"/>
              <a:gd name="connsiteY213" fmla="*/ 5388415 h 6849644"/>
              <a:gd name="connsiteX214" fmla="*/ 99164 w 12201392"/>
              <a:gd name="connsiteY214" fmla="*/ 5388415 h 6849644"/>
              <a:gd name="connsiteX215" fmla="*/ 330896 w 12201392"/>
              <a:gd name="connsiteY215" fmla="*/ 5619794 h 6849644"/>
              <a:gd name="connsiteX216" fmla="*/ 1044 w 12201392"/>
              <a:gd name="connsiteY216" fmla="*/ 5619794 h 6849644"/>
              <a:gd name="connsiteX217" fmla="*/ 1044 w 12201392"/>
              <a:gd name="connsiteY217" fmla="*/ 5642723 h 6849644"/>
              <a:gd name="connsiteX218" fmla="*/ 353860 w 12201392"/>
              <a:gd name="connsiteY218" fmla="*/ 5642723 h 6849644"/>
              <a:gd name="connsiteX219" fmla="*/ 1178490 w 12201392"/>
              <a:gd name="connsiteY219" fmla="*/ 6466098 h 6849644"/>
              <a:gd name="connsiteX220" fmla="*/ 1178490 w 12201392"/>
              <a:gd name="connsiteY220" fmla="*/ 6586999 h 6849644"/>
              <a:gd name="connsiteX221" fmla="*/ 862208 w 12201392"/>
              <a:gd name="connsiteY221" fmla="*/ 6586999 h 6849644"/>
              <a:gd name="connsiteX222" fmla="*/ 472857 w 12201392"/>
              <a:gd name="connsiteY222" fmla="*/ 6198241 h 6849644"/>
              <a:gd name="connsiteX223" fmla="*/ 453025 w 12201392"/>
              <a:gd name="connsiteY223" fmla="*/ 6178438 h 6849644"/>
              <a:gd name="connsiteX224" fmla="*/ 453025 w 12201392"/>
              <a:gd name="connsiteY224" fmla="*/ 6586999 h 6849644"/>
              <a:gd name="connsiteX225" fmla="*/ 108559 w 12201392"/>
              <a:gd name="connsiteY225" fmla="*/ 6586999 h 6849644"/>
              <a:gd name="connsiteX226" fmla="*/ 0 w 12201392"/>
              <a:gd name="connsiteY226" fmla="*/ 6478605 h 6849644"/>
              <a:gd name="connsiteX227" fmla="*/ 0 w 12201392"/>
              <a:gd name="connsiteY227" fmla="*/ 6510915 h 6849644"/>
              <a:gd name="connsiteX228" fmla="*/ 76200 w 12201392"/>
              <a:gd name="connsiteY228" fmla="*/ 6586999 h 6849644"/>
              <a:gd name="connsiteX229" fmla="*/ 0 w 12201392"/>
              <a:gd name="connsiteY229" fmla="*/ 6586999 h 6849644"/>
              <a:gd name="connsiteX230" fmla="*/ 0 w 12201392"/>
              <a:gd name="connsiteY230" fmla="*/ 6609928 h 6849644"/>
              <a:gd name="connsiteX231" fmla="*/ 99164 w 12201392"/>
              <a:gd name="connsiteY231" fmla="*/ 6609928 h 6849644"/>
              <a:gd name="connsiteX232" fmla="*/ 329852 w 12201392"/>
              <a:gd name="connsiteY232" fmla="*/ 6840264 h 6849644"/>
              <a:gd name="connsiteX233" fmla="*/ 1044 w 12201392"/>
              <a:gd name="connsiteY233" fmla="*/ 6840264 h 6849644"/>
              <a:gd name="connsiteX234" fmla="*/ 1044 w 12201392"/>
              <a:gd name="connsiteY234" fmla="*/ 6849645 h 6849644"/>
              <a:gd name="connsiteX235" fmla="*/ 371605 w 12201392"/>
              <a:gd name="connsiteY235" fmla="*/ 6849645 h 6849644"/>
              <a:gd name="connsiteX236" fmla="*/ 132567 w 12201392"/>
              <a:gd name="connsiteY236" fmla="*/ 6610970 h 6849644"/>
              <a:gd name="connsiteX237" fmla="*/ 454068 w 12201392"/>
              <a:gd name="connsiteY237" fmla="*/ 6610970 h 6849644"/>
              <a:gd name="connsiteX238" fmla="*/ 454068 w 12201392"/>
              <a:gd name="connsiteY238" fmla="*/ 6849645 h 6849644"/>
              <a:gd name="connsiteX239" fmla="*/ 477033 w 12201392"/>
              <a:gd name="connsiteY239" fmla="*/ 6849645 h 6849644"/>
              <a:gd name="connsiteX240" fmla="*/ 477033 w 12201392"/>
              <a:gd name="connsiteY240" fmla="*/ 6610970 h 6849644"/>
              <a:gd name="connsiteX241" fmla="*/ 852814 w 12201392"/>
              <a:gd name="connsiteY241" fmla="*/ 6610970 h 6849644"/>
              <a:gd name="connsiteX242" fmla="*/ 1091852 w 12201392"/>
              <a:gd name="connsiteY242" fmla="*/ 6849645 h 6849644"/>
              <a:gd name="connsiteX243" fmla="*/ 1124211 w 12201392"/>
              <a:gd name="connsiteY243" fmla="*/ 6849645 h 6849644"/>
              <a:gd name="connsiteX244" fmla="*/ 885173 w 12201392"/>
              <a:gd name="connsiteY244" fmla="*/ 6610970 h 6849644"/>
              <a:gd name="connsiteX245" fmla="*/ 1176403 w 12201392"/>
              <a:gd name="connsiteY245" fmla="*/ 6610970 h 6849644"/>
              <a:gd name="connsiteX246" fmla="*/ 1176403 w 12201392"/>
              <a:gd name="connsiteY246" fmla="*/ 6849645 h 6849644"/>
              <a:gd name="connsiteX247" fmla="*/ 1199367 w 12201392"/>
              <a:gd name="connsiteY247" fmla="*/ 6849645 h 6849644"/>
              <a:gd name="connsiteX248" fmla="*/ 1199367 w 12201392"/>
              <a:gd name="connsiteY248" fmla="*/ 6610970 h 6849644"/>
              <a:gd name="connsiteX249" fmla="*/ 1320452 w 12201392"/>
              <a:gd name="connsiteY249" fmla="*/ 6610970 h 6849644"/>
              <a:gd name="connsiteX250" fmla="*/ 1559490 w 12201392"/>
              <a:gd name="connsiteY250" fmla="*/ 6849645 h 6849644"/>
              <a:gd name="connsiteX251" fmla="*/ 1591849 w 12201392"/>
              <a:gd name="connsiteY251" fmla="*/ 6849645 h 6849644"/>
              <a:gd name="connsiteX252" fmla="*/ 1352811 w 12201392"/>
              <a:gd name="connsiteY252" fmla="*/ 6610970 h 6849644"/>
              <a:gd name="connsiteX253" fmla="*/ 1674312 w 12201392"/>
              <a:gd name="connsiteY253" fmla="*/ 6610970 h 6849644"/>
              <a:gd name="connsiteX254" fmla="*/ 1674312 w 12201392"/>
              <a:gd name="connsiteY254" fmla="*/ 6849645 h 6849644"/>
              <a:gd name="connsiteX255" fmla="*/ 1697277 w 12201392"/>
              <a:gd name="connsiteY255" fmla="*/ 6849645 h 6849644"/>
              <a:gd name="connsiteX256" fmla="*/ 1697277 w 12201392"/>
              <a:gd name="connsiteY256" fmla="*/ 6610970 h 6849644"/>
              <a:gd name="connsiteX257" fmla="*/ 2400822 w 12201392"/>
              <a:gd name="connsiteY257" fmla="*/ 6610970 h 6849644"/>
              <a:gd name="connsiteX258" fmla="*/ 2400822 w 12201392"/>
              <a:gd name="connsiteY258" fmla="*/ 6849645 h 6849644"/>
              <a:gd name="connsiteX259" fmla="*/ 6484306 w 12201392"/>
              <a:gd name="connsiteY259" fmla="*/ 6849645 h 6849644"/>
              <a:gd name="connsiteX260" fmla="*/ 6245268 w 12201392"/>
              <a:gd name="connsiteY260" fmla="*/ 6610970 h 6849644"/>
              <a:gd name="connsiteX261" fmla="*/ 6566769 w 12201392"/>
              <a:gd name="connsiteY261" fmla="*/ 6610970 h 6849644"/>
              <a:gd name="connsiteX262" fmla="*/ 6566769 w 12201392"/>
              <a:gd name="connsiteY262" fmla="*/ 6849645 h 6849644"/>
              <a:gd name="connsiteX263" fmla="*/ 6589733 w 12201392"/>
              <a:gd name="connsiteY263" fmla="*/ 6849645 h 6849644"/>
              <a:gd name="connsiteX264" fmla="*/ 6589733 w 12201392"/>
              <a:gd name="connsiteY264" fmla="*/ 6610970 h 6849644"/>
              <a:gd name="connsiteX265" fmla="*/ 6965514 w 12201392"/>
              <a:gd name="connsiteY265" fmla="*/ 6610970 h 6849644"/>
              <a:gd name="connsiteX266" fmla="*/ 7204553 w 12201392"/>
              <a:gd name="connsiteY266" fmla="*/ 6849645 h 6849644"/>
              <a:gd name="connsiteX267" fmla="*/ 7236911 w 12201392"/>
              <a:gd name="connsiteY267" fmla="*/ 6849645 h 6849644"/>
              <a:gd name="connsiteX268" fmla="*/ 6997873 w 12201392"/>
              <a:gd name="connsiteY268" fmla="*/ 6610970 h 6849644"/>
              <a:gd name="connsiteX269" fmla="*/ 7290147 w 12201392"/>
              <a:gd name="connsiteY269" fmla="*/ 6610970 h 6849644"/>
              <a:gd name="connsiteX270" fmla="*/ 7290147 w 12201392"/>
              <a:gd name="connsiteY270" fmla="*/ 6849645 h 6849644"/>
              <a:gd name="connsiteX271" fmla="*/ 7313111 w 12201392"/>
              <a:gd name="connsiteY271" fmla="*/ 6849645 h 6849644"/>
              <a:gd name="connsiteX272" fmla="*/ 7313111 w 12201392"/>
              <a:gd name="connsiteY272" fmla="*/ 6610970 h 6849644"/>
              <a:gd name="connsiteX273" fmla="*/ 7434196 w 12201392"/>
              <a:gd name="connsiteY273" fmla="*/ 6610970 h 6849644"/>
              <a:gd name="connsiteX274" fmla="*/ 7673234 w 12201392"/>
              <a:gd name="connsiteY274" fmla="*/ 6849645 h 6849644"/>
              <a:gd name="connsiteX275" fmla="*/ 7705594 w 12201392"/>
              <a:gd name="connsiteY275" fmla="*/ 6849645 h 6849644"/>
              <a:gd name="connsiteX276" fmla="*/ 7466555 w 12201392"/>
              <a:gd name="connsiteY276" fmla="*/ 6610970 h 6849644"/>
              <a:gd name="connsiteX277" fmla="*/ 7788056 w 12201392"/>
              <a:gd name="connsiteY277" fmla="*/ 6610970 h 6849644"/>
              <a:gd name="connsiteX278" fmla="*/ 7788056 w 12201392"/>
              <a:gd name="connsiteY278" fmla="*/ 6849645 h 6849644"/>
              <a:gd name="connsiteX279" fmla="*/ 7811021 w 12201392"/>
              <a:gd name="connsiteY279" fmla="*/ 6849645 h 6849644"/>
              <a:gd name="connsiteX280" fmla="*/ 7811021 w 12201392"/>
              <a:gd name="connsiteY280" fmla="*/ 6610970 h 6849644"/>
              <a:gd name="connsiteX281" fmla="*/ 8512478 w 12201392"/>
              <a:gd name="connsiteY281" fmla="*/ 6610970 h 6849644"/>
              <a:gd name="connsiteX282" fmla="*/ 8512478 w 12201392"/>
              <a:gd name="connsiteY282" fmla="*/ 6849645 h 6849644"/>
              <a:gd name="connsiteX283" fmla="*/ 12199304 w 12201392"/>
              <a:gd name="connsiteY283" fmla="*/ 6849645 h 6849644"/>
              <a:gd name="connsiteX284" fmla="*/ 12199304 w 12201392"/>
              <a:gd name="connsiteY284" fmla="*/ 6841307 h 6849644"/>
              <a:gd name="connsiteX285" fmla="*/ 12118930 w 12201392"/>
              <a:gd name="connsiteY285" fmla="*/ 6841307 h 6849644"/>
              <a:gd name="connsiteX286" fmla="*/ 11888242 w 12201392"/>
              <a:gd name="connsiteY286" fmla="*/ 6610970 h 6849644"/>
              <a:gd name="connsiteX287" fmla="*/ 12199304 w 12201392"/>
              <a:gd name="connsiteY287" fmla="*/ 6610970 h 6849644"/>
              <a:gd name="connsiteX288" fmla="*/ 12199304 w 12201392"/>
              <a:gd name="connsiteY288" fmla="*/ 6588041 h 6849644"/>
              <a:gd name="connsiteX289" fmla="*/ 11865277 w 12201392"/>
              <a:gd name="connsiteY289" fmla="*/ 6588041 h 6849644"/>
              <a:gd name="connsiteX290" fmla="*/ 11480103 w 12201392"/>
              <a:gd name="connsiteY290" fmla="*/ 6203452 h 6849644"/>
              <a:gd name="connsiteX291" fmla="*/ 11480103 w 12201392"/>
              <a:gd name="connsiteY291" fmla="*/ 5765708 h 6849644"/>
              <a:gd name="connsiteX292" fmla="*/ 12199304 w 12201392"/>
              <a:gd name="connsiteY292" fmla="*/ 6482774 h 6849644"/>
              <a:gd name="connsiteX293" fmla="*/ 12199304 w 12201392"/>
              <a:gd name="connsiteY293" fmla="*/ 6450465 h 6849644"/>
              <a:gd name="connsiteX294" fmla="*/ 11480103 w 12201392"/>
              <a:gd name="connsiteY294" fmla="*/ 5733398 h 6849644"/>
              <a:gd name="connsiteX295" fmla="*/ 11480103 w 12201392"/>
              <a:gd name="connsiteY295" fmla="*/ 5388415 h 6849644"/>
              <a:gd name="connsiteX296" fmla="*/ 12163815 w 12201392"/>
              <a:gd name="connsiteY296" fmla="*/ 5388415 h 6849644"/>
              <a:gd name="connsiteX297" fmla="*/ 12199304 w 12201392"/>
              <a:gd name="connsiteY297" fmla="*/ 5388415 h 6849644"/>
              <a:gd name="connsiteX298" fmla="*/ 12199304 w 12201392"/>
              <a:gd name="connsiteY298" fmla="*/ 5365485 h 6849644"/>
              <a:gd name="connsiteX299" fmla="*/ 12029160 w 12201392"/>
              <a:gd name="connsiteY299" fmla="*/ 5365485 h 6849644"/>
              <a:gd name="connsiteX300" fmla="*/ 11482190 w 12201392"/>
              <a:gd name="connsiteY300" fmla="*/ 5365485 h 6849644"/>
              <a:gd name="connsiteX301" fmla="*/ 11482190 w 12201392"/>
              <a:gd name="connsiteY301" fmla="*/ 4545238 h 6849644"/>
              <a:gd name="connsiteX302" fmla="*/ 12183647 w 12201392"/>
              <a:gd name="connsiteY302" fmla="*/ 5245627 h 6849644"/>
              <a:gd name="connsiteX303" fmla="*/ 12201393 w 12201392"/>
              <a:gd name="connsiteY303" fmla="*/ 5263345 h 6849644"/>
              <a:gd name="connsiteX304" fmla="*/ 12201393 w 12201392"/>
              <a:gd name="connsiteY304" fmla="*/ 5229993 h 6849644"/>
              <a:gd name="connsiteX305" fmla="*/ 12183647 w 12201392"/>
              <a:gd name="connsiteY305" fmla="*/ 5212275 h 6849644"/>
              <a:gd name="connsiteX306" fmla="*/ 12183647 w 12201392"/>
              <a:gd name="connsiteY306" fmla="*/ 5213318 h 6849644"/>
              <a:gd name="connsiteX307" fmla="*/ 11482190 w 12201392"/>
              <a:gd name="connsiteY307" fmla="*/ 4512928 h 6849644"/>
              <a:gd name="connsiteX308" fmla="*/ 11482190 w 12201392"/>
              <a:gd name="connsiteY308" fmla="*/ 4422252 h 6849644"/>
              <a:gd name="connsiteX309" fmla="*/ 12110578 w 12201392"/>
              <a:gd name="connsiteY309" fmla="*/ 4422252 h 6849644"/>
              <a:gd name="connsiteX310" fmla="*/ 12200349 w 12201392"/>
              <a:gd name="connsiteY310" fmla="*/ 4511886 h 6849644"/>
              <a:gd name="connsiteX311" fmla="*/ 12200349 w 12201392"/>
              <a:gd name="connsiteY311" fmla="*/ 4479576 h 6849644"/>
              <a:gd name="connsiteX312" fmla="*/ 12142938 w 12201392"/>
              <a:gd name="connsiteY312" fmla="*/ 4422252 h 6849644"/>
              <a:gd name="connsiteX313" fmla="*/ 12182603 w 12201392"/>
              <a:gd name="connsiteY313" fmla="*/ 4422252 h 6849644"/>
              <a:gd name="connsiteX314" fmla="*/ 12200349 w 12201392"/>
              <a:gd name="connsiteY314" fmla="*/ 4422252 h 6849644"/>
              <a:gd name="connsiteX315" fmla="*/ 12200349 w 12201392"/>
              <a:gd name="connsiteY315" fmla="*/ 4399323 h 6849644"/>
              <a:gd name="connsiteX316" fmla="*/ 12119973 w 12201392"/>
              <a:gd name="connsiteY316" fmla="*/ 4399323 h 6849644"/>
              <a:gd name="connsiteX317" fmla="*/ 11482190 w 12201392"/>
              <a:gd name="connsiteY317" fmla="*/ 3762510 h 6849644"/>
              <a:gd name="connsiteX318" fmla="*/ 11482190 w 12201392"/>
              <a:gd name="connsiteY318" fmla="*/ 2948516 h 6849644"/>
              <a:gd name="connsiteX319" fmla="*/ 11856927 w 12201392"/>
              <a:gd name="connsiteY319" fmla="*/ 2948516 h 6849644"/>
              <a:gd name="connsiteX320" fmla="*/ 12183647 w 12201392"/>
              <a:gd name="connsiteY320" fmla="*/ 3274739 h 6849644"/>
              <a:gd name="connsiteX321" fmla="*/ 12201393 w 12201392"/>
              <a:gd name="connsiteY321" fmla="*/ 3292457 h 6849644"/>
              <a:gd name="connsiteX322" fmla="*/ 12201393 w 12201392"/>
              <a:gd name="connsiteY322" fmla="*/ 3260147 h 6849644"/>
              <a:gd name="connsiteX323" fmla="*/ 12183647 w 12201392"/>
              <a:gd name="connsiteY323" fmla="*/ 3242429 h 6849644"/>
              <a:gd name="connsiteX324" fmla="*/ 11890329 w 12201392"/>
              <a:gd name="connsiteY324" fmla="*/ 2948516 h 6849644"/>
              <a:gd name="connsiteX325" fmla="*/ 12201393 w 12201392"/>
              <a:gd name="connsiteY325" fmla="*/ 2948516 h 6849644"/>
              <a:gd name="connsiteX326" fmla="*/ 12201393 w 12201392"/>
              <a:gd name="connsiteY326" fmla="*/ 2925586 h 6849644"/>
              <a:gd name="connsiteX327" fmla="*/ 11482190 w 12201392"/>
              <a:gd name="connsiteY327" fmla="*/ 482560 h 6849644"/>
              <a:gd name="connsiteX328" fmla="*/ 11482190 w 12201392"/>
              <a:gd name="connsiteY328" fmla="*/ 131323 h 6849644"/>
              <a:gd name="connsiteX329" fmla="*/ 11833962 w 12201392"/>
              <a:gd name="connsiteY329" fmla="*/ 482560 h 6849644"/>
              <a:gd name="connsiteX330" fmla="*/ 11482190 w 12201392"/>
              <a:gd name="connsiteY330" fmla="*/ 482560 h 6849644"/>
              <a:gd name="connsiteX331" fmla="*/ 11335009 w 12201392"/>
              <a:gd name="connsiteY331" fmla="*/ 1957339 h 6849644"/>
              <a:gd name="connsiteX332" fmla="*/ 10983236 w 12201392"/>
              <a:gd name="connsiteY332" fmla="*/ 1957339 h 6849644"/>
              <a:gd name="connsiteX333" fmla="*/ 10983236 w 12201392"/>
              <a:gd name="connsiteY333" fmla="*/ 1727003 h 6849644"/>
              <a:gd name="connsiteX334" fmla="*/ 11104322 w 12201392"/>
              <a:gd name="connsiteY334" fmla="*/ 1727003 h 6849644"/>
              <a:gd name="connsiteX335" fmla="*/ 11335009 w 12201392"/>
              <a:gd name="connsiteY335" fmla="*/ 1957339 h 6849644"/>
              <a:gd name="connsiteX336" fmla="*/ 10983236 w 12201392"/>
              <a:gd name="connsiteY336" fmla="*/ 1704073 h 6849644"/>
              <a:gd name="connsiteX337" fmla="*/ 10983236 w 12201392"/>
              <a:gd name="connsiteY337" fmla="*/ 1606102 h 6849644"/>
              <a:gd name="connsiteX338" fmla="*/ 11081357 w 12201392"/>
              <a:gd name="connsiteY338" fmla="*/ 1704073 h 6849644"/>
              <a:gd name="connsiteX339" fmla="*/ 10983236 w 12201392"/>
              <a:gd name="connsiteY339" fmla="*/ 1704073 h 6849644"/>
              <a:gd name="connsiteX340" fmla="*/ 10982192 w 12201392"/>
              <a:gd name="connsiteY340" fmla="*/ 854642 h 6849644"/>
              <a:gd name="connsiteX341" fmla="*/ 10982192 w 12201392"/>
              <a:gd name="connsiteY341" fmla="*/ 854642 h 6849644"/>
              <a:gd name="connsiteX342" fmla="*/ 11833962 w 12201392"/>
              <a:gd name="connsiteY342" fmla="*/ 1704073 h 6849644"/>
              <a:gd name="connsiteX343" fmla="*/ 11113715 w 12201392"/>
              <a:gd name="connsiteY343" fmla="*/ 1704073 h 6849644"/>
              <a:gd name="connsiteX344" fmla="*/ 10982192 w 12201392"/>
              <a:gd name="connsiteY344" fmla="*/ 1572750 h 6849644"/>
              <a:gd name="connsiteX345" fmla="*/ 10982192 w 12201392"/>
              <a:gd name="connsiteY345" fmla="*/ 854642 h 6849644"/>
              <a:gd name="connsiteX346" fmla="*/ 5368446 w 12201392"/>
              <a:gd name="connsiteY346" fmla="*/ 482560 h 6849644"/>
              <a:gd name="connsiteX347" fmla="*/ 5368446 w 12201392"/>
              <a:gd name="connsiteY347" fmla="*/ 131323 h 6849644"/>
              <a:gd name="connsiteX348" fmla="*/ 5720218 w 12201392"/>
              <a:gd name="connsiteY348" fmla="*/ 482560 h 6849644"/>
              <a:gd name="connsiteX349" fmla="*/ 5368446 w 12201392"/>
              <a:gd name="connsiteY349" fmla="*/ 482560 h 6849644"/>
              <a:gd name="connsiteX350" fmla="*/ 454068 w 12201392"/>
              <a:gd name="connsiteY350" fmla="*/ 2049057 h 6849644"/>
              <a:gd name="connsiteX351" fmla="*/ 386219 w 12201392"/>
              <a:gd name="connsiteY351" fmla="*/ 1981311 h 6849644"/>
              <a:gd name="connsiteX352" fmla="*/ 454068 w 12201392"/>
              <a:gd name="connsiteY352" fmla="*/ 1981311 h 6849644"/>
              <a:gd name="connsiteX353" fmla="*/ 454068 w 12201392"/>
              <a:gd name="connsiteY353" fmla="*/ 2049057 h 6849644"/>
              <a:gd name="connsiteX354" fmla="*/ 454068 w 12201392"/>
              <a:gd name="connsiteY354" fmla="*/ 3269528 h 6849644"/>
              <a:gd name="connsiteX355" fmla="*/ 131523 w 12201392"/>
              <a:gd name="connsiteY355" fmla="*/ 2947473 h 6849644"/>
              <a:gd name="connsiteX356" fmla="*/ 454068 w 12201392"/>
              <a:gd name="connsiteY356" fmla="*/ 2947473 h 6849644"/>
              <a:gd name="connsiteX357" fmla="*/ 454068 w 12201392"/>
              <a:gd name="connsiteY357" fmla="*/ 3269528 h 6849644"/>
              <a:gd name="connsiteX358" fmla="*/ 1177446 w 12201392"/>
              <a:gd name="connsiteY358" fmla="*/ 6433788 h 6849644"/>
              <a:gd name="connsiteX359" fmla="*/ 386219 w 12201392"/>
              <a:gd name="connsiteY359" fmla="*/ 5643765 h 6849644"/>
              <a:gd name="connsiteX360" fmla="*/ 1177446 w 12201392"/>
              <a:gd name="connsiteY360" fmla="*/ 5643765 h 6849644"/>
              <a:gd name="connsiteX361" fmla="*/ 1177446 w 12201392"/>
              <a:gd name="connsiteY361" fmla="*/ 6433788 h 6849644"/>
              <a:gd name="connsiteX362" fmla="*/ 477033 w 12201392"/>
              <a:gd name="connsiteY362" fmla="*/ 6588041 h 6849644"/>
              <a:gd name="connsiteX363" fmla="*/ 477033 w 12201392"/>
              <a:gd name="connsiteY363" fmla="*/ 6235761 h 6849644"/>
              <a:gd name="connsiteX364" fmla="*/ 829849 w 12201392"/>
              <a:gd name="connsiteY364" fmla="*/ 6588041 h 6849644"/>
              <a:gd name="connsiteX365" fmla="*/ 477033 w 12201392"/>
              <a:gd name="connsiteY365" fmla="*/ 6588041 h 6849644"/>
              <a:gd name="connsiteX366" fmla="*/ 1200411 w 12201392"/>
              <a:gd name="connsiteY366" fmla="*/ 5268557 h 6849644"/>
              <a:gd name="connsiteX367" fmla="*/ 1553227 w 12201392"/>
              <a:gd name="connsiteY367" fmla="*/ 5620836 h 6849644"/>
              <a:gd name="connsiteX368" fmla="*/ 1200411 w 12201392"/>
              <a:gd name="connsiteY368" fmla="*/ 5620836 h 6849644"/>
              <a:gd name="connsiteX369" fmla="*/ 1200411 w 12201392"/>
              <a:gd name="connsiteY369" fmla="*/ 5268557 h 6849644"/>
              <a:gd name="connsiteX370" fmla="*/ 1200411 w 12201392"/>
              <a:gd name="connsiteY370" fmla="*/ 6588041 h 6849644"/>
              <a:gd name="connsiteX371" fmla="*/ 1200411 w 12201392"/>
              <a:gd name="connsiteY371" fmla="*/ 6490070 h 6849644"/>
              <a:gd name="connsiteX372" fmla="*/ 1298531 w 12201392"/>
              <a:gd name="connsiteY372" fmla="*/ 6588041 h 6849644"/>
              <a:gd name="connsiteX373" fmla="*/ 1200411 w 12201392"/>
              <a:gd name="connsiteY373" fmla="*/ 6588041 h 6849644"/>
              <a:gd name="connsiteX374" fmla="*/ 1676400 w 12201392"/>
              <a:gd name="connsiteY374" fmla="*/ 6588041 h 6849644"/>
              <a:gd name="connsiteX375" fmla="*/ 1331934 w 12201392"/>
              <a:gd name="connsiteY375" fmla="*/ 6588041 h 6849644"/>
              <a:gd name="connsiteX376" fmla="*/ 1200411 w 12201392"/>
              <a:gd name="connsiteY376" fmla="*/ 6456718 h 6849644"/>
              <a:gd name="connsiteX377" fmla="*/ 1200411 w 12201392"/>
              <a:gd name="connsiteY377" fmla="*/ 5643765 h 6849644"/>
              <a:gd name="connsiteX378" fmla="*/ 1576192 w 12201392"/>
              <a:gd name="connsiteY378" fmla="*/ 5643765 h 6849644"/>
              <a:gd name="connsiteX379" fmla="*/ 1676400 w 12201392"/>
              <a:gd name="connsiteY379" fmla="*/ 5743821 h 6849644"/>
              <a:gd name="connsiteX380" fmla="*/ 1676400 w 12201392"/>
              <a:gd name="connsiteY380" fmla="*/ 6588041 h 6849644"/>
              <a:gd name="connsiteX381" fmla="*/ 1676400 w 12201392"/>
              <a:gd name="connsiteY381" fmla="*/ 5710469 h 6849644"/>
              <a:gd name="connsiteX382" fmla="*/ 1609594 w 12201392"/>
              <a:gd name="connsiteY382" fmla="*/ 5643765 h 6849644"/>
              <a:gd name="connsiteX383" fmla="*/ 1676400 w 12201392"/>
              <a:gd name="connsiteY383" fmla="*/ 5643765 h 6849644"/>
              <a:gd name="connsiteX384" fmla="*/ 1676400 w 12201392"/>
              <a:gd name="connsiteY384" fmla="*/ 5710469 h 6849644"/>
              <a:gd name="connsiteX385" fmla="*/ 11459226 w 12201392"/>
              <a:gd name="connsiteY385" fmla="*/ 2947473 h 6849644"/>
              <a:gd name="connsiteX386" fmla="*/ 11459226 w 12201392"/>
              <a:gd name="connsiteY386" fmla="*/ 3738539 h 6849644"/>
              <a:gd name="connsiteX387" fmla="*/ 10921651 w 12201392"/>
              <a:gd name="connsiteY387" fmla="*/ 3201782 h 6849644"/>
              <a:gd name="connsiteX388" fmla="*/ 11391377 w 12201392"/>
              <a:gd name="connsiteY388" fmla="*/ 3201782 h 6849644"/>
              <a:gd name="connsiteX389" fmla="*/ 11136681 w 12201392"/>
              <a:gd name="connsiteY389" fmla="*/ 2947473 h 6849644"/>
              <a:gd name="connsiteX390" fmla="*/ 11459226 w 12201392"/>
              <a:gd name="connsiteY390" fmla="*/ 2947473 h 6849644"/>
              <a:gd name="connsiteX391" fmla="*/ 11357973 w 12201392"/>
              <a:gd name="connsiteY391" fmla="*/ 4422252 h 6849644"/>
              <a:gd name="connsiteX392" fmla="*/ 11459226 w 12201392"/>
              <a:gd name="connsiteY392" fmla="*/ 4523350 h 6849644"/>
              <a:gd name="connsiteX393" fmla="*/ 11459226 w 12201392"/>
              <a:gd name="connsiteY393" fmla="*/ 5366528 h 6849644"/>
              <a:gd name="connsiteX394" fmla="*/ 11113715 w 12201392"/>
              <a:gd name="connsiteY394" fmla="*/ 5366528 h 6849644"/>
              <a:gd name="connsiteX395" fmla="*/ 10983236 w 12201392"/>
              <a:gd name="connsiteY395" fmla="*/ 5236247 h 6849644"/>
              <a:gd name="connsiteX396" fmla="*/ 10983236 w 12201392"/>
              <a:gd name="connsiteY396" fmla="*/ 4422252 h 6849644"/>
              <a:gd name="connsiteX397" fmla="*/ 11357973 w 12201392"/>
              <a:gd name="connsiteY397" fmla="*/ 4422252 h 6849644"/>
              <a:gd name="connsiteX398" fmla="*/ 10983236 w 12201392"/>
              <a:gd name="connsiteY398" fmla="*/ 4399323 h 6849644"/>
              <a:gd name="connsiteX399" fmla="*/ 10983236 w 12201392"/>
              <a:gd name="connsiteY399" fmla="*/ 4048086 h 6849644"/>
              <a:gd name="connsiteX400" fmla="*/ 11335009 w 12201392"/>
              <a:gd name="connsiteY400" fmla="*/ 4399323 h 6849644"/>
              <a:gd name="connsiteX401" fmla="*/ 10983236 w 12201392"/>
              <a:gd name="connsiteY401" fmla="*/ 4399323 h 6849644"/>
              <a:gd name="connsiteX402" fmla="*/ 11081357 w 12201392"/>
              <a:gd name="connsiteY402" fmla="*/ 5366528 h 6849644"/>
              <a:gd name="connsiteX403" fmla="*/ 10983236 w 12201392"/>
              <a:gd name="connsiteY403" fmla="*/ 5366528 h 6849644"/>
              <a:gd name="connsiteX404" fmla="*/ 10983236 w 12201392"/>
              <a:gd name="connsiteY404" fmla="*/ 5268557 h 6849644"/>
              <a:gd name="connsiteX405" fmla="*/ 11081357 w 12201392"/>
              <a:gd name="connsiteY405" fmla="*/ 5366528 h 6849644"/>
              <a:gd name="connsiteX406" fmla="*/ 10983236 w 12201392"/>
              <a:gd name="connsiteY406" fmla="*/ 5390500 h 6849644"/>
              <a:gd name="connsiteX407" fmla="*/ 11104322 w 12201392"/>
              <a:gd name="connsiteY407" fmla="*/ 5390500 h 6849644"/>
              <a:gd name="connsiteX408" fmla="*/ 11104322 w 12201392"/>
              <a:gd name="connsiteY408" fmla="*/ 5389457 h 6849644"/>
              <a:gd name="connsiteX409" fmla="*/ 11459226 w 12201392"/>
              <a:gd name="connsiteY409" fmla="*/ 5743821 h 6849644"/>
              <a:gd name="connsiteX410" fmla="*/ 11459226 w 12201392"/>
              <a:gd name="connsiteY410" fmla="*/ 6181564 h 6849644"/>
              <a:gd name="connsiteX411" fmla="*/ 10983236 w 12201392"/>
              <a:gd name="connsiteY411" fmla="*/ 5706300 h 6849644"/>
              <a:gd name="connsiteX412" fmla="*/ 10983236 w 12201392"/>
              <a:gd name="connsiteY412" fmla="*/ 5390500 h 6849644"/>
              <a:gd name="connsiteX413" fmla="*/ 11136681 w 12201392"/>
              <a:gd name="connsiteY413" fmla="*/ 5389457 h 6849644"/>
              <a:gd name="connsiteX414" fmla="*/ 11459226 w 12201392"/>
              <a:gd name="connsiteY414" fmla="*/ 5389457 h 6849644"/>
              <a:gd name="connsiteX415" fmla="*/ 11459226 w 12201392"/>
              <a:gd name="connsiteY415" fmla="*/ 5711511 h 6849644"/>
              <a:gd name="connsiteX416" fmla="*/ 11136681 w 12201392"/>
              <a:gd name="connsiteY416" fmla="*/ 5389457 h 6849644"/>
              <a:gd name="connsiteX417" fmla="*/ 11391377 w 12201392"/>
              <a:gd name="connsiteY417" fmla="*/ 4422252 h 6849644"/>
              <a:gd name="connsiteX418" fmla="*/ 11459226 w 12201392"/>
              <a:gd name="connsiteY418" fmla="*/ 4422252 h 6849644"/>
              <a:gd name="connsiteX419" fmla="*/ 11459226 w 12201392"/>
              <a:gd name="connsiteY419" fmla="*/ 4489998 h 6849644"/>
              <a:gd name="connsiteX420" fmla="*/ 11391377 w 12201392"/>
              <a:gd name="connsiteY420" fmla="*/ 4422252 h 6849644"/>
              <a:gd name="connsiteX421" fmla="*/ 11335009 w 12201392"/>
              <a:gd name="connsiteY421" fmla="*/ 3178852 h 6849644"/>
              <a:gd name="connsiteX422" fmla="*/ 10897642 w 12201392"/>
              <a:gd name="connsiteY422" fmla="*/ 3178852 h 6849644"/>
              <a:gd name="connsiteX423" fmla="*/ 10665910 w 12201392"/>
              <a:gd name="connsiteY423" fmla="*/ 2947473 h 6849644"/>
              <a:gd name="connsiteX424" fmla="*/ 11103277 w 12201392"/>
              <a:gd name="connsiteY424" fmla="*/ 2947473 h 6849644"/>
              <a:gd name="connsiteX425" fmla="*/ 11335009 w 12201392"/>
              <a:gd name="connsiteY425" fmla="*/ 3178852 h 6849644"/>
              <a:gd name="connsiteX426" fmla="*/ 10960272 w 12201392"/>
              <a:gd name="connsiteY426" fmla="*/ 759798 h 6849644"/>
              <a:gd name="connsiteX427" fmla="*/ 10960272 w 12201392"/>
              <a:gd name="connsiteY427" fmla="*/ 798361 h 6849644"/>
              <a:gd name="connsiteX428" fmla="*/ 10921651 w 12201392"/>
              <a:gd name="connsiteY428" fmla="*/ 759798 h 6849644"/>
              <a:gd name="connsiteX429" fmla="*/ 10960272 w 12201392"/>
              <a:gd name="connsiteY429" fmla="*/ 759798 h 6849644"/>
              <a:gd name="connsiteX430" fmla="*/ 10258815 w 12201392"/>
              <a:gd name="connsiteY430" fmla="*/ 131323 h 6849644"/>
              <a:gd name="connsiteX431" fmla="*/ 10865283 w 12201392"/>
              <a:gd name="connsiteY431" fmla="*/ 736868 h 6849644"/>
              <a:gd name="connsiteX432" fmla="*/ 10258815 w 12201392"/>
              <a:gd name="connsiteY432" fmla="*/ 736868 h 6849644"/>
              <a:gd name="connsiteX433" fmla="*/ 10258815 w 12201392"/>
              <a:gd name="connsiteY433" fmla="*/ 131323 h 6849644"/>
              <a:gd name="connsiteX434" fmla="*/ 10258815 w 12201392"/>
              <a:gd name="connsiteY434" fmla="*/ 759798 h 6849644"/>
              <a:gd name="connsiteX435" fmla="*/ 10888247 w 12201392"/>
              <a:gd name="connsiteY435" fmla="*/ 759798 h 6849644"/>
              <a:gd name="connsiteX436" fmla="*/ 10960272 w 12201392"/>
              <a:gd name="connsiteY436" fmla="*/ 831713 h 6849644"/>
              <a:gd name="connsiteX437" fmla="*/ 10960272 w 12201392"/>
              <a:gd name="connsiteY437" fmla="*/ 1550863 h 6849644"/>
              <a:gd name="connsiteX438" fmla="*/ 10258815 w 12201392"/>
              <a:gd name="connsiteY438" fmla="*/ 849431 h 6849644"/>
              <a:gd name="connsiteX439" fmla="*/ 10258815 w 12201392"/>
              <a:gd name="connsiteY439" fmla="*/ 759798 h 6849644"/>
              <a:gd name="connsiteX440" fmla="*/ 10258815 w 12201392"/>
              <a:gd name="connsiteY440" fmla="*/ 882783 h 6849644"/>
              <a:gd name="connsiteX441" fmla="*/ 10960272 w 12201392"/>
              <a:gd name="connsiteY441" fmla="*/ 1583173 h 6849644"/>
              <a:gd name="connsiteX442" fmla="*/ 10960272 w 12201392"/>
              <a:gd name="connsiteY442" fmla="*/ 1704073 h 6849644"/>
              <a:gd name="connsiteX443" fmla="*/ 10258815 w 12201392"/>
              <a:gd name="connsiteY443" fmla="*/ 1704073 h 6849644"/>
              <a:gd name="connsiteX444" fmla="*/ 10258815 w 12201392"/>
              <a:gd name="connsiteY444" fmla="*/ 882783 h 6849644"/>
              <a:gd name="connsiteX445" fmla="*/ 10257771 w 12201392"/>
              <a:gd name="connsiteY445" fmla="*/ 2103254 h 6849644"/>
              <a:gd name="connsiteX446" fmla="*/ 10258815 w 12201392"/>
              <a:gd name="connsiteY446" fmla="*/ 2103254 h 6849644"/>
              <a:gd name="connsiteX447" fmla="*/ 11080313 w 12201392"/>
              <a:gd name="connsiteY447" fmla="*/ 2924544 h 6849644"/>
              <a:gd name="connsiteX448" fmla="*/ 10642946 w 12201392"/>
              <a:gd name="connsiteY448" fmla="*/ 2924544 h 6849644"/>
              <a:gd name="connsiteX449" fmla="*/ 10257771 w 12201392"/>
              <a:gd name="connsiteY449" fmla="*/ 2539955 h 6849644"/>
              <a:gd name="connsiteX450" fmla="*/ 10257771 w 12201392"/>
              <a:gd name="connsiteY450" fmla="*/ 2103254 h 6849644"/>
              <a:gd name="connsiteX451" fmla="*/ 10610587 w 12201392"/>
              <a:gd name="connsiteY451" fmla="*/ 2924544 h 6849644"/>
              <a:gd name="connsiteX452" fmla="*/ 10258815 w 12201392"/>
              <a:gd name="connsiteY452" fmla="*/ 2924544 h 6849644"/>
              <a:gd name="connsiteX453" fmla="*/ 10258815 w 12201392"/>
              <a:gd name="connsiteY453" fmla="*/ 2573307 h 6849644"/>
              <a:gd name="connsiteX454" fmla="*/ 10610587 w 12201392"/>
              <a:gd name="connsiteY454" fmla="*/ 2924544 h 6849644"/>
              <a:gd name="connsiteX455" fmla="*/ 10235850 w 12201392"/>
              <a:gd name="connsiteY455" fmla="*/ 759798 h 6849644"/>
              <a:gd name="connsiteX456" fmla="*/ 10235850 w 12201392"/>
              <a:gd name="connsiteY456" fmla="*/ 826502 h 6849644"/>
              <a:gd name="connsiteX457" fmla="*/ 10169045 w 12201392"/>
              <a:gd name="connsiteY457" fmla="*/ 759798 h 6849644"/>
              <a:gd name="connsiteX458" fmla="*/ 10235850 w 12201392"/>
              <a:gd name="connsiteY458" fmla="*/ 759798 h 6849644"/>
              <a:gd name="connsiteX459" fmla="*/ 9760905 w 12201392"/>
              <a:gd name="connsiteY459" fmla="*/ 385631 h 6849644"/>
              <a:gd name="connsiteX460" fmla="*/ 10112678 w 12201392"/>
              <a:gd name="connsiteY460" fmla="*/ 736868 h 6849644"/>
              <a:gd name="connsiteX461" fmla="*/ 9760905 w 12201392"/>
              <a:gd name="connsiteY461" fmla="*/ 736868 h 6849644"/>
              <a:gd name="connsiteX462" fmla="*/ 9760905 w 12201392"/>
              <a:gd name="connsiteY462" fmla="*/ 385631 h 6849644"/>
              <a:gd name="connsiteX463" fmla="*/ 9760905 w 12201392"/>
              <a:gd name="connsiteY463" fmla="*/ 759798 h 6849644"/>
              <a:gd name="connsiteX464" fmla="*/ 10135642 w 12201392"/>
              <a:gd name="connsiteY464" fmla="*/ 759798 h 6849644"/>
              <a:gd name="connsiteX465" fmla="*/ 10235850 w 12201392"/>
              <a:gd name="connsiteY465" fmla="*/ 859853 h 6849644"/>
              <a:gd name="connsiteX466" fmla="*/ 10235850 w 12201392"/>
              <a:gd name="connsiteY466" fmla="*/ 1704073 h 6849644"/>
              <a:gd name="connsiteX467" fmla="*/ 9891384 w 12201392"/>
              <a:gd name="connsiteY467" fmla="*/ 1704073 h 6849644"/>
              <a:gd name="connsiteX468" fmla="*/ 9760905 w 12201392"/>
              <a:gd name="connsiteY468" fmla="*/ 1573792 h 6849644"/>
              <a:gd name="connsiteX469" fmla="*/ 9760905 w 12201392"/>
              <a:gd name="connsiteY469" fmla="*/ 759798 h 6849644"/>
              <a:gd name="connsiteX470" fmla="*/ 10235850 w 12201392"/>
              <a:gd name="connsiteY470" fmla="*/ 1727003 h 6849644"/>
              <a:gd name="connsiteX471" fmla="*/ 10235850 w 12201392"/>
              <a:gd name="connsiteY471" fmla="*/ 2048015 h 6849644"/>
              <a:gd name="connsiteX472" fmla="*/ 9914349 w 12201392"/>
              <a:gd name="connsiteY472" fmla="*/ 1727003 h 6849644"/>
              <a:gd name="connsiteX473" fmla="*/ 10235850 w 12201392"/>
              <a:gd name="connsiteY473" fmla="*/ 1727003 h 6849644"/>
              <a:gd name="connsiteX474" fmla="*/ 9760905 w 12201392"/>
              <a:gd name="connsiteY474" fmla="*/ 1606102 h 6849644"/>
              <a:gd name="connsiteX475" fmla="*/ 9859026 w 12201392"/>
              <a:gd name="connsiteY475" fmla="*/ 1704073 h 6849644"/>
              <a:gd name="connsiteX476" fmla="*/ 9760905 w 12201392"/>
              <a:gd name="connsiteY476" fmla="*/ 1704073 h 6849644"/>
              <a:gd name="connsiteX477" fmla="*/ 9760905 w 12201392"/>
              <a:gd name="connsiteY477" fmla="*/ 1606102 h 6849644"/>
              <a:gd name="connsiteX478" fmla="*/ 9760905 w 12201392"/>
              <a:gd name="connsiteY478" fmla="*/ 1727003 h 6849644"/>
              <a:gd name="connsiteX479" fmla="*/ 9881990 w 12201392"/>
              <a:gd name="connsiteY479" fmla="*/ 1727003 h 6849644"/>
              <a:gd name="connsiteX480" fmla="*/ 10235850 w 12201392"/>
              <a:gd name="connsiteY480" fmla="*/ 2080324 h 6849644"/>
              <a:gd name="connsiteX481" fmla="*/ 10235850 w 12201392"/>
              <a:gd name="connsiteY481" fmla="*/ 2517026 h 6849644"/>
              <a:gd name="connsiteX482" fmla="*/ 9760905 w 12201392"/>
              <a:gd name="connsiteY482" fmla="*/ 2042803 h 6849644"/>
              <a:gd name="connsiteX483" fmla="*/ 9760905 w 12201392"/>
              <a:gd name="connsiteY483" fmla="*/ 1727003 h 6849644"/>
              <a:gd name="connsiteX484" fmla="*/ 9760905 w 12201392"/>
              <a:gd name="connsiteY484" fmla="*/ 2076155 h 6849644"/>
              <a:gd name="connsiteX485" fmla="*/ 10235850 w 12201392"/>
              <a:gd name="connsiteY485" fmla="*/ 2550377 h 6849644"/>
              <a:gd name="connsiteX486" fmla="*/ 10235850 w 12201392"/>
              <a:gd name="connsiteY486" fmla="*/ 2947473 h 6849644"/>
              <a:gd name="connsiteX487" fmla="*/ 10633552 w 12201392"/>
              <a:gd name="connsiteY487" fmla="*/ 2947473 h 6849644"/>
              <a:gd name="connsiteX488" fmla="*/ 10865283 w 12201392"/>
              <a:gd name="connsiteY488" fmla="*/ 3178852 h 6849644"/>
              <a:gd name="connsiteX489" fmla="*/ 9760905 w 12201392"/>
              <a:gd name="connsiteY489" fmla="*/ 3178852 h 6849644"/>
              <a:gd name="connsiteX490" fmla="*/ 9760905 w 12201392"/>
              <a:gd name="connsiteY490" fmla="*/ 2076155 h 6849644"/>
              <a:gd name="connsiteX491" fmla="*/ 9760905 w 12201392"/>
              <a:gd name="connsiteY491" fmla="*/ 3296626 h 6849644"/>
              <a:gd name="connsiteX492" fmla="*/ 10611631 w 12201392"/>
              <a:gd name="connsiteY492" fmla="*/ 4146057 h 6849644"/>
              <a:gd name="connsiteX493" fmla="*/ 9891384 w 12201392"/>
              <a:gd name="connsiteY493" fmla="*/ 4146057 h 6849644"/>
              <a:gd name="connsiteX494" fmla="*/ 9760905 w 12201392"/>
              <a:gd name="connsiteY494" fmla="*/ 4015776 h 6849644"/>
              <a:gd name="connsiteX495" fmla="*/ 9760905 w 12201392"/>
              <a:gd name="connsiteY495" fmla="*/ 3296626 h 6849644"/>
              <a:gd name="connsiteX496" fmla="*/ 9760905 w 12201392"/>
              <a:gd name="connsiteY496" fmla="*/ 4048086 h 6849644"/>
              <a:gd name="connsiteX497" fmla="*/ 9859026 w 12201392"/>
              <a:gd name="connsiteY497" fmla="*/ 4146057 h 6849644"/>
              <a:gd name="connsiteX498" fmla="*/ 9760905 w 12201392"/>
              <a:gd name="connsiteY498" fmla="*/ 4146057 h 6849644"/>
              <a:gd name="connsiteX499" fmla="*/ 9760905 w 12201392"/>
              <a:gd name="connsiteY499" fmla="*/ 4048086 h 6849644"/>
              <a:gd name="connsiteX500" fmla="*/ 9760905 w 12201392"/>
              <a:gd name="connsiteY500" fmla="*/ 4168986 h 6849644"/>
              <a:gd name="connsiteX501" fmla="*/ 9760905 w 12201392"/>
              <a:gd name="connsiteY501" fmla="*/ 4168986 h 6849644"/>
              <a:gd name="connsiteX502" fmla="*/ 9881990 w 12201392"/>
              <a:gd name="connsiteY502" fmla="*/ 4168986 h 6849644"/>
              <a:gd name="connsiteX503" fmla="*/ 10112678 w 12201392"/>
              <a:gd name="connsiteY503" fmla="*/ 4399323 h 6849644"/>
              <a:gd name="connsiteX504" fmla="*/ 9760905 w 12201392"/>
              <a:gd name="connsiteY504" fmla="*/ 4399323 h 6849644"/>
              <a:gd name="connsiteX505" fmla="*/ 9760905 w 12201392"/>
              <a:gd name="connsiteY505" fmla="*/ 4168986 h 6849644"/>
              <a:gd name="connsiteX506" fmla="*/ 9737941 w 12201392"/>
              <a:gd name="connsiteY506" fmla="*/ 759798 h 6849644"/>
              <a:gd name="connsiteX507" fmla="*/ 9737941 w 12201392"/>
              <a:gd name="connsiteY507" fmla="*/ 1550863 h 6849644"/>
              <a:gd name="connsiteX508" fmla="*/ 8945670 w 12201392"/>
              <a:gd name="connsiteY508" fmla="*/ 759798 h 6849644"/>
              <a:gd name="connsiteX509" fmla="*/ 9737941 w 12201392"/>
              <a:gd name="connsiteY509" fmla="*/ 759798 h 6849644"/>
              <a:gd name="connsiteX510" fmla="*/ 8537530 w 12201392"/>
              <a:gd name="connsiteY510" fmla="*/ 384589 h 6849644"/>
              <a:gd name="connsiteX511" fmla="*/ 8635651 w 12201392"/>
              <a:gd name="connsiteY511" fmla="*/ 482560 h 6849644"/>
              <a:gd name="connsiteX512" fmla="*/ 8537530 w 12201392"/>
              <a:gd name="connsiteY512" fmla="*/ 482560 h 6849644"/>
              <a:gd name="connsiteX513" fmla="*/ 8537530 w 12201392"/>
              <a:gd name="connsiteY513" fmla="*/ 384589 h 6849644"/>
              <a:gd name="connsiteX514" fmla="*/ 8537530 w 12201392"/>
              <a:gd name="connsiteY514" fmla="*/ 505490 h 6849644"/>
              <a:gd name="connsiteX515" fmla="*/ 8658615 w 12201392"/>
              <a:gd name="connsiteY515" fmla="*/ 505490 h 6849644"/>
              <a:gd name="connsiteX516" fmla="*/ 8890347 w 12201392"/>
              <a:gd name="connsiteY516" fmla="*/ 736868 h 6849644"/>
              <a:gd name="connsiteX517" fmla="*/ 8537530 w 12201392"/>
              <a:gd name="connsiteY517" fmla="*/ 736868 h 6849644"/>
              <a:gd name="connsiteX518" fmla="*/ 8537530 w 12201392"/>
              <a:gd name="connsiteY518" fmla="*/ 505490 h 6849644"/>
              <a:gd name="connsiteX519" fmla="*/ 7813109 w 12201392"/>
              <a:gd name="connsiteY519" fmla="*/ 505490 h 6849644"/>
              <a:gd name="connsiteX520" fmla="*/ 8514566 w 12201392"/>
              <a:gd name="connsiteY520" fmla="*/ 505490 h 6849644"/>
              <a:gd name="connsiteX521" fmla="*/ 8514566 w 12201392"/>
              <a:gd name="connsiteY521" fmla="*/ 759798 h 6849644"/>
              <a:gd name="connsiteX522" fmla="*/ 8913311 w 12201392"/>
              <a:gd name="connsiteY522" fmla="*/ 759798 h 6849644"/>
              <a:gd name="connsiteX523" fmla="*/ 9737941 w 12201392"/>
              <a:gd name="connsiteY523" fmla="*/ 1583173 h 6849644"/>
              <a:gd name="connsiteX524" fmla="*/ 9737941 w 12201392"/>
              <a:gd name="connsiteY524" fmla="*/ 1704073 h 6849644"/>
              <a:gd name="connsiteX525" fmla="*/ 9421658 w 12201392"/>
              <a:gd name="connsiteY525" fmla="*/ 1704073 h 6849644"/>
              <a:gd name="connsiteX526" fmla="*/ 9013519 w 12201392"/>
              <a:gd name="connsiteY526" fmla="*/ 1296555 h 6849644"/>
              <a:gd name="connsiteX527" fmla="*/ 9013519 w 12201392"/>
              <a:gd name="connsiteY527" fmla="*/ 1704073 h 6849644"/>
              <a:gd name="connsiteX528" fmla="*/ 8669053 w 12201392"/>
              <a:gd name="connsiteY528" fmla="*/ 1704073 h 6849644"/>
              <a:gd name="connsiteX529" fmla="*/ 7813109 w 12201392"/>
              <a:gd name="connsiteY529" fmla="*/ 849431 h 6849644"/>
              <a:gd name="connsiteX530" fmla="*/ 7813109 w 12201392"/>
              <a:gd name="connsiteY530" fmla="*/ 505490 h 6849644"/>
              <a:gd name="connsiteX531" fmla="*/ 9036484 w 12201392"/>
              <a:gd name="connsiteY531" fmla="*/ 3293499 h 6849644"/>
              <a:gd name="connsiteX532" fmla="*/ 9036484 w 12201392"/>
              <a:gd name="connsiteY532" fmla="*/ 3202824 h 6849644"/>
              <a:gd name="connsiteX533" fmla="*/ 9665916 w 12201392"/>
              <a:gd name="connsiteY533" fmla="*/ 3202824 h 6849644"/>
              <a:gd name="connsiteX534" fmla="*/ 9665916 w 12201392"/>
              <a:gd name="connsiteY534" fmla="*/ 3201782 h 6849644"/>
              <a:gd name="connsiteX535" fmla="*/ 9737941 w 12201392"/>
              <a:gd name="connsiteY535" fmla="*/ 3273697 h 6849644"/>
              <a:gd name="connsiteX536" fmla="*/ 9737941 w 12201392"/>
              <a:gd name="connsiteY536" fmla="*/ 3993889 h 6849644"/>
              <a:gd name="connsiteX537" fmla="*/ 9036484 w 12201392"/>
              <a:gd name="connsiteY537" fmla="*/ 3293499 h 6849644"/>
              <a:gd name="connsiteX538" fmla="*/ 9737941 w 12201392"/>
              <a:gd name="connsiteY538" fmla="*/ 4025157 h 6849644"/>
              <a:gd name="connsiteX539" fmla="*/ 9737941 w 12201392"/>
              <a:gd name="connsiteY539" fmla="*/ 4146057 h 6849644"/>
              <a:gd name="connsiteX540" fmla="*/ 9036484 w 12201392"/>
              <a:gd name="connsiteY540" fmla="*/ 4146057 h 6849644"/>
              <a:gd name="connsiteX541" fmla="*/ 9036484 w 12201392"/>
              <a:gd name="connsiteY541" fmla="*/ 3324767 h 6849644"/>
              <a:gd name="connsiteX542" fmla="*/ 9737941 w 12201392"/>
              <a:gd name="connsiteY542" fmla="*/ 4025157 h 6849644"/>
              <a:gd name="connsiteX543" fmla="*/ 9411220 w 12201392"/>
              <a:gd name="connsiteY543" fmla="*/ 1727003 h 6849644"/>
              <a:gd name="connsiteX544" fmla="*/ 9737941 w 12201392"/>
              <a:gd name="connsiteY544" fmla="*/ 2053226 h 6849644"/>
              <a:gd name="connsiteX545" fmla="*/ 9737941 w 12201392"/>
              <a:gd name="connsiteY545" fmla="*/ 3178852 h 6849644"/>
              <a:gd name="connsiteX546" fmla="*/ 9676355 w 12201392"/>
              <a:gd name="connsiteY546" fmla="*/ 3178852 h 6849644"/>
              <a:gd name="connsiteX547" fmla="*/ 9036484 w 12201392"/>
              <a:gd name="connsiteY547" fmla="*/ 2539955 h 6849644"/>
              <a:gd name="connsiteX548" fmla="*/ 9036484 w 12201392"/>
              <a:gd name="connsiteY548" fmla="*/ 1727003 h 6849644"/>
              <a:gd name="connsiteX549" fmla="*/ 9411220 w 12201392"/>
              <a:gd name="connsiteY549" fmla="*/ 1727003 h 6849644"/>
              <a:gd name="connsiteX550" fmla="*/ 9036484 w 12201392"/>
              <a:gd name="connsiteY550" fmla="*/ 1704073 h 6849644"/>
              <a:gd name="connsiteX551" fmla="*/ 9036484 w 12201392"/>
              <a:gd name="connsiteY551" fmla="*/ 1352836 h 6849644"/>
              <a:gd name="connsiteX552" fmla="*/ 9388256 w 12201392"/>
              <a:gd name="connsiteY552" fmla="*/ 1704073 h 6849644"/>
              <a:gd name="connsiteX553" fmla="*/ 9036484 w 12201392"/>
              <a:gd name="connsiteY553" fmla="*/ 1704073 h 6849644"/>
              <a:gd name="connsiteX554" fmla="*/ 9444623 w 12201392"/>
              <a:gd name="connsiteY554" fmla="*/ 1727003 h 6849644"/>
              <a:gd name="connsiteX555" fmla="*/ 9737941 w 12201392"/>
              <a:gd name="connsiteY555" fmla="*/ 1727003 h 6849644"/>
              <a:gd name="connsiteX556" fmla="*/ 9737941 w 12201392"/>
              <a:gd name="connsiteY556" fmla="*/ 2019874 h 6849644"/>
              <a:gd name="connsiteX557" fmla="*/ 9444623 w 12201392"/>
              <a:gd name="connsiteY557" fmla="*/ 1727003 h 6849644"/>
              <a:gd name="connsiteX558" fmla="*/ 9642952 w 12201392"/>
              <a:gd name="connsiteY558" fmla="*/ 3178852 h 6849644"/>
              <a:gd name="connsiteX559" fmla="*/ 9036484 w 12201392"/>
              <a:gd name="connsiteY559" fmla="*/ 3178852 h 6849644"/>
              <a:gd name="connsiteX560" fmla="*/ 9036484 w 12201392"/>
              <a:gd name="connsiteY560" fmla="*/ 2573307 h 6849644"/>
              <a:gd name="connsiteX561" fmla="*/ 9642952 w 12201392"/>
              <a:gd name="connsiteY561" fmla="*/ 3178852 h 6849644"/>
              <a:gd name="connsiteX562" fmla="*/ 9699319 w 12201392"/>
              <a:gd name="connsiteY562" fmla="*/ 3201782 h 6849644"/>
              <a:gd name="connsiteX563" fmla="*/ 9737941 w 12201392"/>
              <a:gd name="connsiteY563" fmla="*/ 3201782 h 6849644"/>
              <a:gd name="connsiteX564" fmla="*/ 9737941 w 12201392"/>
              <a:gd name="connsiteY564" fmla="*/ 3240345 h 6849644"/>
              <a:gd name="connsiteX565" fmla="*/ 9699319 w 12201392"/>
              <a:gd name="connsiteY565" fmla="*/ 3201782 h 6849644"/>
              <a:gd name="connsiteX566" fmla="*/ 10112678 w 12201392"/>
              <a:gd name="connsiteY566" fmla="*/ 5620836 h 6849644"/>
              <a:gd name="connsiteX567" fmla="*/ 9675311 w 12201392"/>
              <a:gd name="connsiteY567" fmla="*/ 5620836 h 6849644"/>
              <a:gd name="connsiteX568" fmla="*/ 9443579 w 12201392"/>
              <a:gd name="connsiteY568" fmla="*/ 5389457 h 6849644"/>
              <a:gd name="connsiteX569" fmla="*/ 9880946 w 12201392"/>
              <a:gd name="connsiteY569" fmla="*/ 5389457 h 6849644"/>
              <a:gd name="connsiteX570" fmla="*/ 10112678 w 12201392"/>
              <a:gd name="connsiteY570" fmla="*/ 5620836 h 6849644"/>
              <a:gd name="connsiteX571" fmla="*/ 9914349 w 12201392"/>
              <a:gd name="connsiteY571" fmla="*/ 5389457 h 6849644"/>
              <a:gd name="connsiteX572" fmla="*/ 10235850 w 12201392"/>
              <a:gd name="connsiteY572" fmla="*/ 5389457 h 6849644"/>
              <a:gd name="connsiteX573" fmla="*/ 10235850 w 12201392"/>
              <a:gd name="connsiteY573" fmla="*/ 6180522 h 6849644"/>
              <a:gd name="connsiteX574" fmla="*/ 9698275 w 12201392"/>
              <a:gd name="connsiteY574" fmla="*/ 5643765 h 6849644"/>
              <a:gd name="connsiteX575" fmla="*/ 10169045 w 12201392"/>
              <a:gd name="connsiteY575" fmla="*/ 5643765 h 6849644"/>
              <a:gd name="connsiteX576" fmla="*/ 9914349 w 12201392"/>
              <a:gd name="connsiteY576" fmla="*/ 5389457 h 6849644"/>
              <a:gd name="connsiteX577" fmla="*/ 8913311 w 12201392"/>
              <a:gd name="connsiteY577" fmla="*/ 3201782 h 6849644"/>
              <a:gd name="connsiteX578" fmla="*/ 9013519 w 12201392"/>
              <a:gd name="connsiteY578" fmla="*/ 3301837 h 6849644"/>
              <a:gd name="connsiteX579" fmla="*/ 9013519 w 12201392"/>
              <a:gd name="connsiteY579" fmla="*/ 4146057 h 6849644"/>
              <a:gd name="connsiteX580" fmla="*/ 8669053 w 12201392"/>
              <a:gd name="connsiteY580" fmla="*/ 4146057 h 6849644"/>
              <a:gd name="connsiteX581" fmla="*/ 8537530 w 12201392"/>
              <a:gd name="connsiteY581" fmla="*/ 4014734 h 6849644"/>
              <a:gd name="connsiteX582" fmla="*/ 8537530 w 12201392"/>
              <a:gd name="connsiteY582" fmla="*/ 3201782 h 6849644"/>
              <a:gd name="connsiteX583" fmla="*/ 8913311 w 12201392"/>
              <a:gd name="connsiteY583" fmla="*/ 3201782 h 6849644"/>
              <a:gd name="connsiteX584" fmla="*/ 8537530 w 12201392"/>
              <a:gd name="connsiteY584" fmla="*/ 3178852 h 6849644"/>
              <a:gd name="connsiteX585" fmla="*/ 8537530 w 12201392"/>
              <a:gd name="connsiteY585" fmla="*/ 2827615 h 6849644"/>
              <a:gd name="connsiteX586" fmla="*/ 8889302 w 12201392"/>
              <a:gd name="connsiteY586" fmla="*/ 3178852 h 6849644"/>
              <a:gd name="connsiteX587" fmla="*/ 8537530 w 12201392"/>
              <a:gd name="connsiteY587" fmla="*/ 3178852 h 6849644"/>
              <a:gd name="connsiteX588" fmla="*/ 8945670 w 12201392"/>
              <a:gd name="connsiteY588" fmla="*/ 3201782 h 6849644"/>
              <a:gd name="connsiteX589" fmla="*/ 9013519 w 12201392"/>
              <a:gd name="connsiteY589" fmla="*/ 3201782 h 6849644"/>
              <a:gd name="connsiteX590" fmla="*/ 9013519 w 12201392"/>
              <a:gd name="connsiteY590" fmla="*/ 3269528 h 6849644"/>
              <a:gd name="connsiteX591" fmla="*/ 8945670 w 12201392"/>
              <a:gd name="connsiteY591" fmla="*/ 3201782 h 6849644"/>
              <a:gd name="connsiteX592" fmla="*/ 8692018 w 12201392"/>
              <a:gd name="connsiteY592" fmla="*/ 4168986 h 6849644"/>
              <a:gd name="connsiteX593" fmla="*/ 9013519 w 12201392"/>
              <a:gd name="connsiteY593" fmla="*/ 4168986 h 6849644"/>
              <a:gd name="connsiteX594" fmla="*/ 9013519 w 12201392"/>
              <a:gd name="connsiteY594" fmla="*/ 4489998 h 6849644"/>
              <a:gd name="connsiteX595" fmla="*/ 8692018 w 12201392"/>
              <a:gd name="connsiteY595" fmla="*/ 4168986 h 6849644"/>
              <a:gd name="connsiteX596" fmla="*/ 9013519 w 12201392"/>
              <a:gd name="connsiteY596" fmla="*/ 4523350 h 6849644"/>
              <a:gd name="connsiteX597" fmla="*/ 9013519 w 12201392"/>
              <a:gd name="connsiteY597" fmla="*/ 4961094 h 6849644"/>
              <a:gd name="connsiteX598" fmla="*/ 8537530 w 12201392"/>
              <a:gd name="connsiteY598" fmla="*/ 4485829 h 6849644"/>
              <a:gd name="connsiteX599" fmla="*/ 8537530 w 12201392"/>
              <a:gd name="connsiteY599" fmla="*/ 4170029 h 6849644"/>
              <a:gd name="connsiteX600" fmla="*/ 8658615 w 12201392"/>
              <a:gd name="connsiteY600" fmla="*/ 4170029 h 6849644"/>
              <a:gd name="connsiteX601" fmla="*/ 8658615 w 12201392"/>
              <a:gd name="connsiteY601" fmla="*/ 4168986 h 6849644"/>
              <a:gd name="connsiteX602" fmla="*/ 9013519 w 12201392"/>
              <a:gd name="connsiteY602" fmla="*/ 4523350 h 6849644"/>
              <a:gd name="connsiteX603" fmla="*/ 8635651 w 12201392"/>
              <a:gd name="connsiteY603" fmla="*/ 4146057 h 6849644"/>
              <a:gd name="connsiteX604" fmla="*/ 8537530 w 12201392"/>
              <a:gd name="connsiteY604" fmla="*/ 4146057 h 6849644"/>
              <a:gd name="connsiteX605" fmla="*/ 8537530 w 12201392"/>
              <a:gd name="connsiteY605" fmla="*/ 4048086 h 6849644"/>
              <a:gd name="connsiteX606" fmla="*/ 8635651 w 12201392"/>
              <a:gd name="connsiteY606" fmla="*/ 4146057 h 6849644"/>
              <a:gd name="connsiteX607" fmla="*/ 8537530 w 12201392"/>
              <a:gd name="connsiteY607" fmla="*/ 4517097 h 6849644"/>
              <a:gd name="connsiteX608" fmla="*/ 9013519 w 12201392"/>
              <a:gd name="connsiteY608" fmla="*/ 4992361 h 6849644"/>
              <a:gd name="connsiteX609" fmla="*/ 9013519 w 12201392"/>
              <a:gd name="connsiteY609" fmla="*/ 5389457 h 6849644"/>
              <a:gd name="connsiteX610" fmla="*/ 9411220 w 12201392"/>
              <a:gd name="connsiteY610" fmla="*/ 5389457 h 6849644"/>
              <a:gd name="connsiteX611" fmla="*/ 9642952 w 12201392"/>
              <a:gd name="connsiteY611" fmla="*/ 5620836 h 6849644"/>
              <a:gd name="connsiteX612" fmla="*/ 8537530 w 12201392"/>
              <a:gd name="connsiteY612" fmla="*/ 5620836 h 6849644"/>
              <a:gd name="connsiteX613" fmla="*/ 8537530 w 12201392"/>
              <a:gd name="connsiteY613" fmla="*/ 4517097 h 6849644"/>
              <a:gd name="connsiteX614" fmla="*/ 8945670 w 12201392"/>
              <a:gd name="connsiteY614" fmla="*/ 1980269 h 6849644"/>
              <a:gd name="connsiteX615" fmla="*/ 8692018 w 12201392"/>
              <a:gd name="connsiteY615" fmla="*/ 1727003 h 6849644"/>
              <a:gd name="connsiteX616" fmla="*/ 9013519 w 12201392"/>
              <a:gd name="connsiteY616" fmla="*/ 1727003 h 6849644"/>
              <a:gd name="connsiteX617" fmla="*/ 9013519 w 12201392"/>
              <a:gd name="connsiteY617" fmla="*/ 2517026 h 6849644"/>
              <a:gd name="connsiteX618" fmla="*/ 8475944 w 12201392"/>
              <a:gd name="connsiteY618" fmla="*/ 1980269 h 6849644"/>
              <a:gd name="connsiteX619" fmla="*/ 8945670 w 12201392"/>
              <a:gd name="connsiteY619" fmla="*/ 1980269 h 6849644"/>
              <a:gd name="connsiteX620" fmla="*/ 8452979 w 12201392"/>
              <a:gd name="connsiteY620" fmla="*/ 1957339 h 6849644"/>
              <a:gd name="connsiteX621" fmla="*/ 8222292 w 12201392"/>
              <a:gd name="connsiteY621" fmla="*/ 1727003 h 6849644"/>
              <a:gd name="connsiteX622" fmla="*/ 8659659 w 12201392"/>
              <a:gd name="connsiteY622" fmla="*/ 1727003 h 6849644"/>
              <a:gd name="connsiteX623" fmla="*/ 8890347 w 12201392"/>
              <a:gd name="connsiteY623" fmla="*/ 1957339 h 6849644"/>
              <a:gd name="connsiteX624" fmla="*/ 8452979 w 12201392"/>
              <a:gd name="connsiteY624" fmla="*/ 1957339 h 6849644"/>
              <a:gd name="connsiteX625" fmla="*/ 9036484 w 12201392"/>
              <a:gd name="connsiteY625" fmla="*/ 5366528 h 6849644"/>
              <a:gd name="connsiteX626" fmla="*/ 9036484 w 12201392"/>
              <a:gd name="connsiteY626" fmla="*/ 5015291 h 6849644"/>
              <a:gd name="connsiteX627" fmla="*/ 9388256 w 12201392"/>
              <a:gd name="connsiteY627" fmla="*/ 5366528 h 6849644"/>
              <a:gd name="connsiteX628" fmla="*/ 9036484 w 12201392"/>
              <a:gd name="connsiteY628" fmla="*/ 5366528 h 6849644"/>
              <a:gd name="connsiteX629" fmla="*/ 9420615 w 12201392"/>
              <a:gd name="connsiteY629" fmla="*/ 5365485 h 6849644"/>
              <a:gd name="connsiteX630" fmla="*/ 9420615 w 12201392"/>
              <a:gd name="connsiteY630" fmla="*/ 5365485 h 6849644"/>
              <a:gd name="connsiteX631" fmla="*/ 9036484 w 12201392"/>
              <a:gd name="connsiteY631" fmla="*/ 4982981 h 6849644"/>
              <a:gd name="connsiteX632" fmla="*/ 9036484 w 12201392"/>
              <a:gd name="connsiteY632" fmla="*/ 4545238 h 6849644"/>
              <a:gd name="connsiteX633" fmla="*/ 9857982 w 12201392"/>
              <a:gd name="connsiteY633" fmla="*/ 5365485 h 6849644"/>
              <a:gd name="connsiteX634" fmla="*/ 9420615 w 12201392"/>
              <a:gd name="connsiteY634" fmla="*/ 5365485 h 6849644"/>
              <a:gd name="connsiteX635" fmla="*/ 7812065 w 12201392"/>
              <a:gd name="connsiteY635" fmla="*/ 882783 h 6849644"/>
              <a:gd name="connsiteX636" fmla="*/ 7813109 w 12201392"/>
              <a:gd name="connsiteY636" fmla="*/ 882783 h 6849644"/>
              <a:gd name="connsiteX637" fmla="*/ 8635651 w 12201392"/>
              <a:gd name="connsiteY637" fmla="*/ 1704073 h 6849644"/>
              <a:gd name="connsiteX638" fmla="*/ 8198284 w 12201392"/>
              <a:gd name="connsiteY638" fmla="*/ 1704073 h 6849644"/>
              <a:gd name="connsiteX639" fmla="*/ 7812065 w 12201392"/>
              <a:gd name="connsiteY639" fmla="*/ 1318442 h 6849644"/>
              <a:gd name="connsiteX640" fmla="*/ 7812065 w 12201392"/>
              <a:gd name="connsiteY640" fmla="*/ 882783 h 6849644"/>
              <a:gd name="connsiteX641" fmla="*/ 8165925 w 12201392"/>
              <a:gd name="connsiteY641" fmla="*/ 1704073 h 6849644"/>
              <a:gd name="connsiteX642" fmla="*/ 7813109 w 12201392"/>
              <a:gd name="connsiteY642" fmla="*/ 1704073 h 6849644"/>
              <a:gd name="connsiteX643" fmla="*/ 7813109 w 12201392"/>
              <a:gd name="connsiteY643" fmla="*/ 1351794 h 6849644"/>
              <a:gd name="connsiteX644" fmla="*/ 8165925 w 12201392"/>
              <a:gd name="connsiteY644" fmla="*/ 1704073 h 6849644"/>
              <a:gd name="connsiteX645" fmla="*/ 7790144 w 12201392"/>
              <a:gd name="connsiteY645" fmla="*/ 505490 h 6849644"/>
              <a:gd name="connsiteX646" fmla="*/ 7790144 w 12201392"/>
              <a:gd name="connsiteY646" fmla="*/ 826502 h 6849644"/>
              <a:gd name="connsiteX647" fmla="*/ 7468643 w 12201392"/>
              <a:gd name="connsiteY647" fmla="*/ 505490 h 6849644"/>
              <a:gd name="connsiteX648" fmla="*/ 7790144 w 12201392"/>
              <a:gd name="connsiteY648" fmla="*/ 505490 h 6849644"/>
              <a:gd name="connsiteX649" fmla="*/ 7315199 w 12201392"/>
              <a:gd name="connsiteY649" fmla="*/ 385631 h 6849644"/>
              <a:gd name="connsiteX650" fmla="*/ 7412275 w 12201392"/>
              <a:gd name="connsiteY650" fmla="*/ 482560 h 6849644"/>
              <a:gd name="connsiteX651" fmla="*/ 7315199 w 12201392"/>
              <a:gd name="connsiteY651" fmla="*/ 482560 h 6849644"/>
              <a:gd name="connsiteX652" fmla="*/ 7315199 w 12201392"/>
              <a:gd name="connsiteY652" fmla="*/ 385631 h 6849644"/>
              <a:gd name="connsiteX653" fmla="*/ 7315199 w 12201392"/>
              <a:gd name="connsiteY653" fmla="*/ 505490 h 6849644"/>
              <a:gd name="connsiteX654" fmla="*/ 7435240 w 12201392"/>
              <a:gd name="connsiteY654" fmla="*/ 505490 h 6849644"/>
              <a:gd name="connsiteX655" fmla="*/ 7790144 w 12201392"/>
              <a:gd name="connsiteY655" fmla="*/ 859853 h 6849644"/>
              <a:gd name="connsiteX656" fmla="*/ 7790144 w 12201392"/>
              <a:gd name="connsiteY656" fmla="*/ 1296555 h 6849644"/>
              <a:gd name="connsiteX657" fmla="*/ 7315199 w 12201392"/>
              <a:gd name="connsiteY657" fmla="*/ 822333 h 6849644"/>
              <a:gd name="connsiteX658" fmla="*/ 7315199 w 12201392"/>
              <a:gd name="connsiteY658" fmla="*/ 505490 h 6849644"/>
              <a:gd name="connsiteX659" fmla="*/ 7315199 w 12201392"/>
              <a:gd name="connsiteY659" fmla="*/ 854642 h 6849644"/>
              <a:gd name="connsiteX660" fmla="*/ 7790144 w 12201392"/>
              <a:gd name="connsiteY660" fmla="*/ 1328864 h 6849644"/>
              <a:gd name="connsiteX661" fmla="*/ 7790144 w 12201392"/>
              <a:gd name="connsiteY661" fmla="*/ 1727003 h 6849644"/>
              <a:gd name="connsiteX662" fmla="*/ 8188889 w 12201392"/>
              <a:gd name="connsiteY662" fmla="*/ 1727003 h 6849644"/>
              <a:gd name="connsiteX663" fmla="*/ 8419576 w 12201392"/>
              <a:gd name="connsiteY663" fmla="*/ 1957339 h 6849644"/>
              <a:gd name="connsiteX664" fmla="*/ 7315199 w 12201392"/>
              <a:gd name="connsiteY664" fmla="*/ 1957339 h 6849644"/>
              <a:gd name="connsiteX665" fmla="*/ 7315199 w 12201392"/>
              <a:gd name="connsiteY665" fmla="*/ 854642 h 6849644"/>
              <a:gd name="connsiteX666" fmla="*/ 7314155 w 12201392"/>
              <a:gd name="connsiteY666" fmla="*/ 2075113 h 6849644"/>
              <a:gd name="connsiteX667" fmla="*/ 7314155 w 12201392"/>
              <a:gd name="connsiteY667" fmla="*/ 2075113 h 6849644"/>
              <a:gd name="connsiteX668" fmla="*/ 8165925 w 12201392"/>
              <a:gd name="connsiteY668" fmla="*/ 2924544 h 6849644"/>
              <a:gd name="connsiteX669" fmla="*/ 7444635 w 12201392"/>
              <a:gd name="connsiteY669" fmla="*/ 2924544 h 6849644"/>
              <a:gd name="connsiteX670" fmla="*/ 7314155 w 12201392"/>
              <a:gd name="connsiteY670" fmla="*/ 2794263 h 6849644"/>
              <a:gd name="connsiteX671" fmla="*/ 7314155 w 12201392"/>
              <a:gd name="connsiteY671" fmla="*/ 2075113 h 6849644"/>
              <a:gd name="connsiteX672" fmla="*/ 7435240 w 12201392"/>
              <a:gd name="connsiteY672" fmla="*/ 2947473 h 6849644"/>
              <a:gd name="connsiteX673" fmla="*/ 7666972 w 12201392"/>
              <a:gd name="connsiteY673" fmla="*/ 3178852 h 6849644"/>
              <a:gd name="connsiteX674" fmla="*/ 7315199 w 12201392"/>
              <a:gd name="connsiteY674" fmla="*/ 3178852 h 6849644"/>
              <a:gd name="connsiteX675" fmla="*/ 7315199 w 12201392"/>
              <a:gd name="connsiteY675" fmla="*/ 2947473 h 6849644"/>
              <a:gd name="connsiteX676" fmla="*/ 7435240 w 12201392"/>
              <a:gd name="connsiteY676" fmla="*/ 2947473 h 6849644"/>
              <a:gd name="connsiteX677" fmla="*/ 7315199 w 12201392"/>
              <a:gd name="connsiteY677" fmla="*/ 2924544 h 6849644"/>
              <a:gd name="connsiteX678" fmla="*/ 7315199 w 12201392"/>
              <a:gd name="connsiteY678" fmla="*/ 2827615 h 6849644"/>
              <a:gd name="connsiteX679" fmla="*/ 7412275 w 12201392"/>
              <a:gd name="connsiteY679" fmla="*/ 2924544 h 6849644"/>
              <a:gd name="connsiteX680" fmla="*/ 7315199 w 12201392"/>
              <a:gd name="connsiteY680" fmla="*/ 2924544 h 6849644"/>
              <a:gd name="connsiteX681" fmla="*/ 7292234 w 12201392"/>
              <a:gd name="connsiteY681" fmla="*/ 505490 h 6849644"/>
              <a:gd name="connsiteX682" fmla="*/ 7292234 w 12201392"/>
              <a:gd name="connsiteY682" fmla="*/ 798361 h 6849644"/>
              <a:gd name="connsiteX683" fmla="*/ 6998917 w 12201392"/>
              <a:gd name="connsiteY683" fmla="*/ 505490 h 6849644"/>
              <a:gd name="connsiteX684" fmla="*/ 7292234 w 12201392"/>
              <a:gd name="connsiteY684" fmla="*/ 505490 h 6849644"/>
              <a:gd name="connsiteX685" fmla="*/ 6590778 w 12201392"/>
              <a:gd name="connsiteY685" fmla="*/ 131323 h 6849644"/>
              <a:gd name="connsiteX686" fmla="*/ 6942550 w 12201392"/>
              <a:gd name="connsiteY686" fmla="*/ 482560 h 6849644"/>
              <a:gd name="connsiteX687" fmla="*/ 6590778 w 12201392"/>
              <a:gd name="connsiteY687" fmla="*/ 482560 h 6849644"/>
              <a:gd name="connsiteX688" fmla="*/ 6590778 w 12201392"/>
              <a:gd name="connsiteY688" fmla="*/ 131323 h 6849644"/>
              <a:gd name="connsiteX689" fmla="*/ 6590778 w 12201392"/>
              <a:gd name="connsiteY689" fmla="*/ 505490 h 6849644"/>
              <a:gd name="connsiteX690" fmla="*/ 6965514 w 12201392"/>
              <a:gd name="connsiteY690" fmla="*/ 505490 h 6849644"/>
              <a:gd name="connsiteX691" fmla="*/ 7292234 w 12201392"/>
              <a:gd name="connsiteY691" fmla="*/ 831713 h 6849644"/>
              <a:gd name="connsiteX692" fmla="*/ 7292234 w 12201392"/>
              <a:gd name="connsiteY692" fmla="*/ 1957339 h 6849644"/>
              <a:gd name="connsiteX693" fmla="*/ 7229604 w 12201392"/>
              <a:gd name="connsiteY693" fmla="*/ 1957339 h 6849644"/>
              <a:gd name="connsiteX694" fmla="*/ 6590778 w 12201392"/>
              <a:gd name="connsiteY694" fmla="*/ 1319484 h 6849644"/>
              <a:gd name="connsiteX695" fmla="*/ 6590778 w 12201392"/>
              <a:gd name="connsiteY695" fmla="*/ 505490 h 6849644"/>
              <a:gd name="connsiteX696" fmla="*/ 7292234 w 12201392"/>
              <a:gd name="connsiteY696" fmla="*/ 1980269 h 6849644"/>
              <a:gd name="connsiteX697" fmla="*/ 7292234 w 12201392"/>
              <a:gd name="connsiteY697" fmla="*/ 2019874 h 6849644"/>
              <a:gd name="connsiteX698" fmla="*/ 7252569 w 12201392"/>
              <a:gd name="connsiteY698" fmla="*/ 1980269 h 6849644"/>
              <a:gd name="connsiteX699" fmla="*/ 7292234 w 12201392"/>
              <a:gd name="connsiteY699" fmla="*/ 1980269 h 6849644"/>
              <a:gd name="connsiteX700" fmla="*/ 6590778 w 12201392"/>
              <a:gd name="connsiteY700" fmla="*/ 1351794 h 6849644"/>
              <a:gd name="connsiteX701" fmla="*/ 7197246 w 12201392"/>
              <a:gd name="connsiteY701" fmla="*/ 1957339 h 6849644"/>
              <a:gd name="connsiteX702" fmla="*/ 6590778 w 12201392"/>
              <a:gd name="connsiteY702" fmla="*/ 1957339 h 6849644"/>
              <a:gd name="connsiteX703" fmla="*/ 6590778 w 12201392"/>
              <a:gd name="connsiteY703" fmla="*/ 1351794 h 6849644"/>
              <a:gd name="connsiteX704" fmla="*/ 6590778 w 12201392"/>
              <a:gd name="connsiteY704" fmla="*/ 1980269 h 6849644"/>
              <a:gd name="connsiteX705" fmla="*/ 7220210 w 12201392"/>
              <a:gd name="connsiteY705" fmla="*/ 1980269 h 6849644"/>
              <a:gd name="connsiteX706" fmla="*/ 7292234 w 12201392"/>
              <a:gd name="connsiteY706" fmla="*/ 2052184 h 6849644"/>
              <a:gd name="connsiteX707" fmla="*/ 7292234 w 12201392"/>
              <a:gd name="connsiteY707" fmla="*/ 2772376 h 6849644"/>
              <a:gd name="connsiteX708" fmla="*/ 6590778 w 12201392"/>
              <a:gd name="connsiteY708" fmla="*/ 2071986 h 6849644"/>
              <a:gd name="connsiteX709" fmla="*/ 6590778 w 12201392"/>
              <a:gd name="connsiteY709" fmla="*/ 1980269 h 6849644"/>
              <a:gd name="connsiteX710" fmla="*/ 6590778 w 12201392"/>
              <a:gd name="connsiteY710" fmla="*/ 2104296 h 6849644"/>
              <a:gd name="connsiteX711" fmla="*/ 7292234 w 12201392"/>
              <a:gd name="connsiteY711" fmla="*/ 2804686 h 6849644"/>
              <a:gd name="connsiteX712" fmla="*/ 7292234 w 12201392"/>
              <a:gd name="connsiteY712" fmla="*/ 2924544 h 6849644"/>
              <a:gd name="connsiteX713" fmla="*/ 6590778 w 12201392"/>
              <a:gd name="connsiteY713" fmla="*/ 2924544 h 6849644"/>
              <a:gd name="connsiteX714" fmla="*/ 6590778 w 12201392"/>
              <a:gd name="connsiteY714" fmla="*/ 2104296 h 6849644"/>
              <a:gd name="connsiteX715" fmla="*/ 6590778 w 12201392"/>
              <a:gd name="connsiteY715" fmla="*/ 3324767 h 6849644"/>
              <a:gd name="connsiteX716" fmla="*/ 6590778 w 12201392"/>
              <a:gd name="connsiteY716" fmla="*/ 3324767 h 6849644"/>
              <a:gd name="connsiteX717" fmla="*/ 7413320 w 12201392"/>
              <a:gd name="connsiteY717" fmla="*/ 4146057 h 6849644"/>
              <a:gd name="connsiteX718" fmla="*/ 6975952 w 12201392"/>
              <a:gd name="connsiteY718" fmla="*/ 4146057 h 6849644"/>
              <a:gd name="connsiteX719" fmla="*/ 6590778 w 12201392"/>
              <a:gd name="connsiteY719" fmla="*/ 3761468 h 6849644"/>
              <a:gd name="connsiteX720" fmla="*/ 6590778 w 12201392"/>
              <a:gd name="connsiteY720" fmla="*/ 3324767 h 6849644"/>
              <a:gd name="connsiteX721" fmla="*/ 7666972 w 12201392"/>
              <a:gd name="connsiteY721" fmla="*/ 4399323 h 6849644"/>
              <a:gd name="connsiteX722" fmla="*/ 7229604 w 12201392"/>
              <a:gd name="connsiteY722" fmla="*/ 4399323 h 6849644"/>
              <a:gd name="connsiteX723" fmla="*/ 6998917 w 12201392"/>
              <a:gd name="connsiteY723" fmla="*/ 4168986 h 6849644"/>
              <a:gd name="connsiteX724" fmla="*/ 7436284 w 12201392"/>
              <a:gd name="connsiteY724" fmla="*/ 4168986 h 6849644"/>
              <a:gd name="connsiteX725" fmla="*/ 7666972 w 12201392"/>
              <a:gd name="connsiteY725" fmla="*/ 4399323 h 6849644"/>
              <a:gd name="connsiteX726" fmla="*/ 7468643 w 12201392"/>
              <a:gd name="connsiteY726" fmla="*/ 4168986 h 6849644"/>
              <a:gd name="connsiteX727" fmla="*/ 7789100 w 12201392"/>
              <a:gd name="connsiteY727" fmla="*/ 4168986 h 6849644"/>
              <a:gd name="connsiteX728" fmla="*/ 7789100 w 12201392"/>
              <a:gd name="connsiteY728" fmla="*/ 4957967 h 6849644"/>
              <a:gd name="connsiteX729" fmla="*/ 7252569 w 12201392"/>
              <a:gd name="connsiteY729" fmla="*/ 4422252 h 6849644"/>
              <a:gd name="connsiteX730" fmla="*/ 7722295 w 12201392"/>
              <a:gd name="connsiteY730" fmla="*/ 4422252 h 6849644"/>
              <a:gd name="connsiteX731" fmla="*/ 7468643 w 12201392"/>
              <a:gd name="connsiteY731" fmla="*/ 4168986 h 6849644"/>
              <a:gd name="connsiteX732" fmla="*/ 6943594 w 12201392"/>
              <a:gd name="connsiteY732" fmla="*/ 4146057 h 6849644"/>
              <a:gd name="connsiteX733" fmla="*/ 6590778 w 12201392"/>
              <a:gd name="connsiteY733" fmla="*/ 4146057 h 6849644"/>
              <a:gd name="connsiteX734" fmla="*/ 6590778 w 12201392"/>
              <a:gd name="connsiteY734" fmla="*/ 3793778 h 6849644"/>
              <a:gd name="connsiteX735" fmla="*/ 6943594 w 12201392"/>
              <a:gd name="connsiteY735" fmla="*/ 4146057 h 6849644"/>
              <a:gd name="connsiteX736" fmla="*/ 6966558 w 12201392"/>
              <a:gd name="connsiteY736" fmla="*/ 4168986 h 6849644"/>
              <a:gd name="connsiteX737" fmla="*/ 7197246 w 12201392"/>
              <a:gd name="connsiteY737" fmla="*/ 4399323 h 6849644"/>
              <a:gd name="connsiteX738" fmla="*/ 6091824 w 12201392"/>
              <a:gd name="connsiteY738" fmla="*/ 4399323 h 6849644"/>
              <a:gd name="connsiteX739" fmla="*/ 6091824 w 12201392"/>
              <a:gd name="connsiteY739" fmla="*/ 3295584 h 6849644"/>
              <a:gd name="connsiteX740" fmla="*/ 6567813 w 12201392"/>
              <a:gd name="connsiteY740" fmla="*/ 3770848 h 6849644"/>
              <a:gd name="connsiteX741" fmla="*/ 6567813 w 12201392"/>
              <a:gd name="connsiteY741" fmla="*/ 4168986 h 6849644"/>
              <a:gd name="connsiteX742" fmla="*/ 6966558 w 12201392"/>
              <a:gd name="connsiteY742" fmla="*/ 4168986 h 6849644"/>
              <a:gd name="connsiteX743" fmla="*/ 6567813 w 12201392"/>
              <a:gd name="connsiteY743" fmla="*/ 2081366 h 6849644"/>
              <a:gd name="connsiteX744" fmla="*/ 6567813 w 12201392"/>
              <a:gd name="connsiteY744" fmla="*/ 2924544 h 6849644"/>
              <a:gd name="connsiteX745" fmla="*/ 6222303 w 12201392"/>
              <a:gd name="connsiteY745" fmla="*/ 2924544 h 6849644"/>
              <a:gd name="connsiteX746" fmla="*/ 6091824 w 12201392"/>
              <a:gd name="connsiteY746" fmla="*/ 2794263 h 6849644"/>
              <a:gd name="connsiteX747" fmla="*/ 6091824 w 12201392"/>
              <a:gd name="connsiteY747" fmla="*/ 1980269 h 6849644"/>
              <a:gd name="connsiteX748" fmla="*/ 6466561 w 12201392"/>
              <a:gd name="connsiteY748" fmla="*/ 1980269 h 6849644"/>
              <a:gd name="connsiteX749" fmla="*/ 6567813 w 12201392"/>
              <a:gd name="connsiteY749" fmla="*/ 2081366 h 6849644"/>
              <a:gd name="connsiteX750" fmla="*/ 6499964 w 12201392"/>
              <a:gd name="connsiteY750" fmla="*/ 1980269 h 6849644"/>
              <a:gd name="connsiteX751" fmla="*/ 6567813 w 12201392"/>
              <a:gd name="connsiteY751" fmla="*/ 1980269 h 6849644"/>
              <a:gd name="connsiteX752" fmla="*/ 6567813 w 12201392"/>
              <a:gd name="connsiteY752" fmla="*/ 2048015 h 6849644"/>
              <a:gd name="connsiteX753" fmla="*/ 6499964 w 12201392"/>
              <a:gd name="connsiteY753" fmla="*/ 1980269 h 6849644"/>
              <a:gd name="connsiteX754" fmla="*/ 6245268 w 12201392"/>
              <a:gd name="connsiteY754" fmla="*/ 2947473 h 6849644"/>
              <a:gd name="connsiteX755" fmla="*/ 6567813 w 12201392"/>
              <a:gd name="connsiteY755" fmla="*/ 2947473 h 6849644"/>
              <a:gd name="connsiteX756" fmla="*/ 6567813 w 12201392"/>
              <a:gd name="connsiteY756" fmla="*/ 3269528 h 6849644"/>
              <a:gd name="connsiteX757" fmla="*/ 6245268 w 12201392"/>
              <a:gd name="connsiteY757" fmla="*/ 2947473 h 6849644"/>
              <a:gd name="connsiteX758" fmla="*/ 6567813 w 12201392"/>
              <a:gd name="connsiteY758" fmla="*/ 3301837 h 6849644"/>
              <a:gd name="connsiteX759" fmla="*/ 6567813 w 12201392"/>
              <a:gd name="connsiteY759" fmla="*/ 3738539 h 6849644"/>
              <a:gd name="connsiteX760" fmla="*/ 6091824 w 12201392"/>
              <a:gd name="connsiteY760" fmla="*/ 3263274 h 6849644"/>
              <a:gd name="connsiteX761" fmla="*/ 6091824 w 12201392"/>
              <a:gd name="connsiteY761" fmla="*/ 2947473 h 6849644"/>
              <a:gd name="connsiteX762" fmla="*/ 6212909 w 12201392"/>
              <a:gd name="connsiteY762" fmla="*/ 2947473 h 6849644"/>
              <a:gd name="connsiteX763" fmla="*/ 6567813 w 12201392"/>
              <a:gd name="connsiteY763" fmla="*/ 3301837 h 6849644"/>
              <a:gd name="connsiteX764" fmla="*/ 6091824 w 12201392"/>
              <a:gd name="connsiteY764" fmla="*/ 1957339 h 6849644"/>
              <a:gd name="connsiteX765" fmla="*/ 6091824 w 12201392"/>
              <a:gd name="connsiteY765" fmla="*/ 1606102 h 6849644"/>
              <a:gd name="connsiteX766" fmla="*/ 6443596 w 12201392"/>
              <a:gd name="connsiteY766" fmla="*/ 1957339 h 6849644"/>
              <a:gd name="connsiteX767" fmla="*/ 6091824 w 12201392"/>
              <a:gd name="connsiteY767" fmla="*/ 1957339 h 6849644"/>
              <a:gd name="connsiteX768" fmla="*/ 6189944 w 12201392"/>
              <a:gd name="connsiteY768" fmla="*/ 2924544 h 6849644"/>
              <a:gd name="connsiteX769" fmla="*/ 6091824 w 12201392"/>
              <a:gd name="connsiteY769" fmla="*/ 2924544 h 6849644"/>
              <a:gd name="connsiteX770" fmla="*/ 6091824 w 12201392"/>
              <a:gd name="connsiteY770" fmla="*/ 2826573 h 6849644"/>
              <a:gd name="connsiteX771" fmla="*/ 6189944 w 12201392"/>
              <a:gd name="connsiteY771" fmla="*/ 2924544 h 6849644"/>
              <a:gd name="connsiteX772" fmla="*/ 6567813 w 12201392"/>
              <a:gd name="connsiteY772" fmla="*/ 505490 h 6849644"/>
              <a:gd name="connsiteX773" fmla="*/ 6567813 w 12201392"/>
              <a:gd name="connsiteY773" fmla="*/ 1296555 h 6849644"/>
              <a:gd name="connsiteX774" fmla="*/ 6030238 w 12201392"/>
              <a:gd name="connsiteY774" fmla="*/ 759798 h 6849644"/>
              <a:gd name="connsiteX775" fmla="*/ 6499964 w 12201392"/>
              <a:gd name="connsiteY775" fmla="*/ 759798 h 6849644"/>
              <a:gd name="connsiteX776" fmla="*/ 6245268 w 12201392"/>
              <a:gd name="connsiteY776" fmla="*/ 505490 h 6849644"/>
              <a:gd name="connsiteX777" fmla="*/ 6567813 w 12201392"/>
              <a:gd name="connsiteY777" fmla="*/ 505490 h 6849644"/>
              <a:gd name="connsiteX778" fmla="*/ 5775542 w 12201392"/>
              <a:gd name="connsiteY778" fmla="*/ 505490 h 6849644"/>
              <a:gd name="connsiteX779" fmla="*/ 6212909 w 12201392"/>
              <a:gd name="connsiteY779" fmla="*/ 505490 h 6849644"/>
              <a:gd name="connsiteX780" fmla="*/ 6444641 w 12201392"/>
              <a:gd name="connsiteY780" fmla="*/ 736868 h 6849644"/>
              <a:gd name="connsiteX781" fmla="*/ 6008317 w 12201392"/>
              <a:gd name="connsiteY781" fmla="*/ 736868 h 6849644"/>
              <a:gd name="connsiteX782" fmla="*/ 5775542 w 12201392"/>
              <a:gd name="connsiteY782" fmla="*/ 505490 h 6849644"/>
              <a:gd name="connsiteX783" fmla="*/ 4869493 w 12201392"/>
              <a:gd name="connsiteY783" fmla="*/ 759798 h 6849644"/>
              <a:gd name="connsiteX784" fmla="*/ 4869493 w 12201392"/>
              <a:gd name="connsiteY784" fmla="*/ 759798 h 6849644"/>
              <a:gd name="connsiteX785" fmla="*/ 5997878 w 12201392"/>
              <a:gd name="connsiteY785" fmla="*/ 759798 h 6849644"/>
              <a:gd name="connsiteX786" fmla="*/ 6567813 w 12201392"/>
              <a:gd name="connsiteY786" fmla="*/ 1328864 h 6849644"/>
              <a:gd name="connsiteX787" fmla="*/ 6567813 w 12201392"/>
              <a:gd name="connsiteY787" fmla="*/ 1957339 h 6849644"/>
              <a:gd name="connsiteX788" fmla="*/ 6476999 w 12201392"/>
              <a:gd name="connsiteY788" fmla="*/ 1957339 h 6849644"/>
              <a:gd name="connsiteX789" fmla="*/ 6088692 w 12201392"/>
              <a:gd name="connsiteY789" fmla="*/ 1569623 h 6849644"/>
              <a:gd name="connsiteX790" fmla="*/ 6068860 w 12201392"/>
              <a:gd name="connsiteY790" fmla="*/ 1549821 h 6849644"/>
              <a:gd name="connsiteX791" fmla="*/ 6068860 w 12201392"/>
              <a:gd name="connsiteY791" fmla="*/ 1957339 h 6849644"/>
              <a:gd name="connsiteX792" fmla="*/ 5253624 w 12201392"/>
              <a:gd name="connsiteY792" fmla="*/ 1957339 h 6849644"/>
              <a:gd name="connsiteX793" fmla="*/ 5022937 w 12201392"/>
              <a:gd name="connsiteY793" fmla="*/ 1727003 h 6849644"/>
              <a:gd name="connsiteX794" fmla="*/ 5776586 w 12201392"/>
              <a:gd name="connsiteY794" fmla="*/ 1727003 h 6849644"/>
              <a:gd name="connsiteX795" fmla="*/ 4869493 w 12201392"/>
              <a:gd name="connsiteY795" fmla="*/ 821290 h 6849644"/>
              <a:gd name="connsiteX796" fmla="*/ 4869493 w 12201392"/>
              <a:gd name="connsiteY796" fmla="*/ 759798 h 6849644"/>
              <a:gd name="connsiteX797" fmla="*/ 6068860 w 12201392"/>
              <a:gd name="connsiteY797" fmla="*/ 1980269 h 6849644"/>
              <a:gd name="connsiteX798" fmla="*/ 6068860 w 12201392"/>
              <a:gd name="connsiteY798" fmla="*/ 2771334 h 6849644"/>
              <a:gd name="connsiteX799" fmla="*/ 5276588 w 12201392"/>
              <a:gd name="connsiteY799" fmla="*/ 1980269 h 6849644"/>
              <a:gd name="connsiteX800" fmla="*/ 6068860 w 12201392"/>
              <a:gd name="connsiteY800" fmla="*/ 1980269 h 6849644"/>
              <a:gd name="connsiteX801" fmla="*/ 4967613 w 12201392"/>
              <a:gd name="connsiteY801" fmla="*/ 1704073 h 6849644"/>
              <a:gd name="connsiteX802" fmla="*/ 4869493 w 12201392"/>
              <a:gd name="connsiteY802" fmla="*/ 1704073 h 6849644"/>
              <a:gd name="connsiteX803" fmla="*/ 4869493 w 12201392"/>
              <a:gd name="connsiteY803" fmla="*/ 1606102 h 6849644"/>
              <a:gd name="connsiteX804" fmla="*/ 4967613 w 12201392"/>
              <a:gd name="connsiteY804" fmla="*/ 1704073 h 6849644"/>
              <a:gd name="connsiteX805" fmla="*/ 4869493 w 12201392"/>
              <a:gd name="connsiteY805" fmla="*/ 1573792 h 6849644"/>
              <a:gd name="connsiteX806" fmla="*/ 4869493 w 12201392"/>
              <a:gd name="connsiteY806" fmla="*/ 854642 h 6849644"/>
              <a:gd name="connsiteX807" fmla="*/ 5720218 w 12201392"/>
              <a:gd name="connsiteY807" fmla="*/ 1704073 h 6849644"/>
              <a:gd name="connsiteX808" fmla="*/ 4999972 w 12201392"/>
              <a:gd name="connsiteY808" fmla="*/ 1704073 h 6849644"/>
              <a:gd name="connsiteX809" fmla="*/ 4869493 w 12201392"/>
              <a:gd name="connsiteY809" fmla="*/ 1573792 h 6849644"/>
              <a:gd name="connsiteX810" fmla="*/ 4990578 w 12201392"/>
              <a:gd name="connsiteY810" fmla="*/ 1727003 h 6849644"/>
              <a:gd name="connsiteX811" fmla="*/ 5221265 w 12201392"/>
              <a:gd name="connsiteY811" fmla="*/ 1957339 h 6849644"/>
              <a:gd name="connsiteX812" fmla="*/ 4869493 w 12201392"/>
              <a:gd name="connsiteY812" fmla="*/ 1957339 h 6849644"/>
              <a:gd name="connsiteX813" fmla="*/ 4869493 w 12201392"/>
              <a:gd name="connsiteY813" fmla="*/ 1727003 h 6849644"/>
              <a:gd name="connsiteX814" fmla="*/ 4990578 w 12201392"/>
              <a:gd name="connsiteY814" fmla="*/ 1727003 h 6849644"/>
              <a:gd name="connsiteX815" fmla="*/ 5244229 w 12201392"/>
              <a:gd name="connsiteY815" fmla="*/ 1980269 h 6849644"/>
              <a:gd name="connsiteX816" fmla="*/ 6068860 w 12201392"/>
              <a:gd name="connsiteY816" fmla="*/ 2803643 h 6849644"/>
              <a:gd name="connsiteX817" fmla="*/ 6068860 w 12201392"/>
              <a:gd name="connsiteY817" fmla="*/ 2924544 h 6849644"/>
              <a:gd name="connsiteX818" fmla="*/ 5752577 w 12201392"/>
              <a:gd name="connsiteY818" fmla="*/ 2924544 h 6849644"/>
              <a:gd name="connsiteX819" fmla="*/ 5345482 w 12201392"/>
              <a:gd name="connsiteY819" fmla="*/ 2517026 h 6849644"/>
              <a:gd name="connsiteX820" fmla="*/ 5345482 w 12201392"/>
              <a:gd name="connsiteY820" fmla="*/ 2924544 h 6849644"/>
              <a:gd name="connsiteX821" fmla="*/ 4999972 w 12201392"/>
              <a:gd name="connsiteY821" fmla="*/ 2924544 h 6849644"/>
              <a:gd name="connsiteX822" fmla="*/ 4145071 w 12201392"/>
              <a:gd name="connsiteY822" fmla="*/ 2070944 h 6849644"/>
              <a:gd name="connsiteX823" fmla="*/ 4145071 w 12201392"/>
              <a:gd name="connsiteY823" fmla="*/ 1727003 h 6849644"/>
              <a:gd name="connsiteX824" fmla="*/ 4846528 w 12201392"/>
              <a:gd name="connsiteY824" fmla="*/ 1727003 h 6849644"/>
              <a:gd name="connsiteX825" fmla="*/ 4846528 w 12201392"/>
              <a:gd name="connsiteY825" fmla="*/ 1980269 h 6849644"/>
              <a:gd name="connsiteX826" fmla="*/ 5244229 w 12201392"/>
              <a:gd name="connsiteY826" fmla="*/ 1980269 h 6849644"/>
              <a:gd name="connsiteX827" fmla="*/ 5368446 w 12201392"/>
              <a:gd name="connsiteY827" fmla="*/ 4546280 h 6849644"/>
              <a:gd name="connsiteX828" fmla="*/ 6068860 w 12201392"/>
              <a:gd name="connsiteY828" fmla="*/ 5245627 h 6849644"/>
              <a:gd name="connsiteX829" fmla="*/ 6068860 w 12201392"/>
              <a:gd name="connsiteY829" fmla="*/ 5366528 h 6849644"/>
              <a:gd name="connsiteX830" fmla="*/ 5368446 w 12201392"/>
              <a:gd name="connsiteY830" fmla="*/ 5366528 h 6849644"/>
              <a:gd name="connsiteX831" fmla="*/ 5368446 w 12201392"/>
              <a:gd name="connsiteY831" fmla="*/ 4546280 h 6849644"/>
              <a:gd name="connsiteX832" fmla="*/ 5368446 w 12201392"/>
              <a:gd name="connsiteY832" fmla="*/ 4399323 h 6849644"/>
              <a:gd name="connsiteX833" fmla="*/ 5368446 w 12201392"/>
              <a:gd name="connsiteY833" fmla="*/ 3794820 h 6849644"/>
              <a:gd name="connsiteX834" fmla="*/ 5973870 w 12201392"/>
              <a:gd name="connsiteY834" fmla="*/ 4399323 h 6849644"/>
              <a:gd name="connsiteX835" fmla="*/ 5368446 w 12201392"/>
              <a:gd name="connsiteY835" fmla="*/ 4399323 h 6849644"/>
              <a:gd name="connsiteX836" fmla="*/ 5368446 w 12201392"/>
              <a:gd name="connsiteY836" fmla="*/ 4513970 h 6849644"/>
              <a:gd name="connsiteX837" fmla="*/ 5368446 w 12201392"/>
              <a:gd name="connsiteY837" fmla="*/ 4422252 h 6849644"/>
              <a:gd name="connsiteX838" fmla="*/ 5996835 w 12201392"/>
              <a:gd name="connsiteY838" fmla="*/ 4422252 h 6849644"/>
              <a:gd name="connsiteX839" fmla="*/ 6068860 w 12201392"/>
              <a:gd name="connsiteY839" fmla="*/ 4494168 h 6849644"/>
              <a:gd name="connsiteX840" fmla="*/ 6068860 w 12201392"/>
              <a:gd name="connsiteY840" fmla="*/ 5213318 h 6849644"/>
              <a:gd name="connsiteX841" fmla="*/ 5368446 w 12201392"/>
              <a:gd name="connsiteY841" fmla="*/ 4513970 h 6849644"/>
              <a:gd name="connsiteX842" fmla="*/ 6030238 w 12201392"/>
              <a:gd name="connsiteY842" fmla="*/ 4422252 h 6849644"/>
              <a:gd name="connsiteX843" fmla="*/ 6068860 w 12201392"/>
              <a:gd name="connsiteY843" fmla="*/ 4422252 h 6849644"/>
              <a:gd name="connsiteX844" fmla="*/ 6068860 w 12201392"/>
              <a:gd name="connsiteY844" fmla="*/ 4460816 h 6849644"/>
              <a:gd name="connsiteX845" fmla="*/ 6030238 w 12201392"/>
              <a:gd name="connsiteY845" fmla="*/ 4422252 h 6849644"/>
              <a:gd name="connsiteX846" fmla="*/ 6007273 w 12201392"/>
              <a:gd name="connsiteY846" fmla="*/ 4399323 h 6849644"/>
              <a:gd name="connsiteX847" fmla="*/ 5368446 w 12201392"/>
              <a:gd name="connsiteY847" fmla="*/ 3761468 h 6849644"/>
              <a:gd name="connsiteX848" fmla="*/ 5368446 w 12201392"/>
              <a:gd name="connsiteY848" fmla="*/ 2947473 h 6849644"/>
              <a:gd name="connsiteX849" fmla="*/ 5743183 w 12201392"/>
              <a:gd name="connsiteY849" fmla="*/ 2947473 h 6849644"/>
              <a:gd name="connsiteX850" fmla="*/ 6068860 w 12201392"/>
              <a:gd name="connsiteY850" fmla="*/ 3272654 h 6849644"/>
              <a:gd name="connsiteX851" fmla="*/ 6068860 w 12201392"/>
              <a:gd name="connsiteY851" fmla="*/ 4399323 h 6849644"/>
              <a:gd name="connsiteX852" fmla="*/ 6007273 w 12201392"/>
              <a:gd name="connsiteY852" fmla="*/ 4399323 h 6849644"/>
              <a:gd name="connsiteX853" fmla="*/ 5368446 w 12201392"/>
              <a:gd name="connsiteY853" fmla="*/ 2924544 h 6849644"/>
              <a:gd name="connsiteX854" fmla="*/ 5368446 w 12201392"/>
              <a:gd name="connsiteY854" fmla="*/ 2573307 h 6849644"/>
              <a:gd name="connsiteX855" fmla="*/ 5720218 w 12201392"/>
              <a:gd name="connsiteY855" fmla="*/ 2924544 h 6849644"/>
              <a:gd name="connsiteX856" fmla="*/ 5368446 w 12201392"/>
              <a:gd name="connsiteY856" fmla="*/ 2924544 h 6849644"/>
              <a:gd name="connsiteX857" fmla="*/ 5776586 w 12201392"/>
              <a:gd name="connsiteY857" fmla="*/ 2947473 h 6849644"/>
              <a:gd name="connsiteX858" fmla="*/ 6068860 w 12201392"/>
              <a:gd name="connsiteY858" fmla="*/ 2947473 h 6849644"/>
              <a:gd name="connsiteX859" fmla="*/ 6068860 w 12201392"/>
              <a:gd name="connsiteY859" fmla="*/ 3240345 h 6849644"/>
              <a:gd name="connsiteX860" fmla="*/ 5776586 w 12201392"/>
              <a:gd name="connsiteY860" fmla="*/ 2947473 h 6849644"/>
              <a:gd name="connsiteX861" fmla="*/ 4145071 w 12201392"/>
              <a:gd name="connsiteY861" fmla="*/ 2539955 h 6849644"/>
              <a:gd name="connsiteX862" fmla="*/ 4145071 w 12201392"/>
              <a:gd name="connsiteY862" fmla="*/ 2104296 h 6849644"/>
              <a:gd name="connsiteX863" fmla="*/ 4966569 w 12201392"/>
              <a:gd name="connsiteY863" fmla="*/ 2924544 h 6849644"/>
              <a:gd name="connsiteX864" fmla="*/ 4530246 w 12201392"/>
              <a:gd name="connsiteY864" fmla="*/ 2924544 h 6849644"/>
              <a:gd name="connsiteX865" fmla="*/ 4145071 w 12201392"/>
              <a:gd name="connsiteY865" fmla="*/ 2539955 h 6849644"/>
              <a:gd name="connsiteX866" fmla="*/ 4496843 w 12201392"/>
              <a:gd name="connsiteY866" fmla="*/ 2924544 h 6849644"/>
              <a:gd name="connsiteX867" fmla="*/ 4145071 w 12201392"/>
              <a:gd name="connsiteY867" fmla="*/ 2924544 h 6849644"/>
              <a:gd name="connsiteX868" fmla="*/ 4145071 w 12201392"/>
              <a:gd name="connsiteY868" fmla="*/ 2573307 h 6849644"/>
              <a:gd name="connsiteX869" fmla="*/ 4496843 w 12201392"/>
              <a:gd name="connsiteY869" fmla="*/ 2924544 h 6849644"/>
              <a:gd name="connsiteX870" fmla="*/ 4989534 w 12201392"/>
              <a:gd name="connsiteY870" fmla="*/ 2947473 h 6849644"/>
              <a:gd name="connsiteX871" fmla="*/ 5221265 w 12201392"/>
              <a:gd name="connsiteY871" fmla="*/ 3178852 h 6849644"/>
              <a:gd name="connsiteX872" fmla="*/ 4784942 w 12201392"/>
              <a:gd name="connsiteY872" fmla="*/ 3178852 h 6849644"/>
              <a:gd name="connsiteX873" fmla="*/ 4553211 w 12201392"/>
              <a:gd name="connsiteY873" fmla="*/ 2947473 h 6849644"/>
              <a:gd name="connsiteX874" fmla="*/ 4989534 w 12201392"/>
              <a:gd name="connsiteY874" fmla="*/ 2947473 h 6849644"/>
              <a:gd name="connsiteX875" fmla="*/ 5277632 w 12201392"/>
              <a:gd name="connsiteY875" fmla="*/ 3201782 h 6849644"/>
              <a:gd name="connsiteX876" fmla="*/ 5022937 w 12201392"/>
              <a:gd name="connsiteY876" fmla="*/ 2947473 h 6849644"/>
              <a:gd name="connsiteX877" fmla="*/ 5345482 w 12201392"/>
              <a:gd name="connsiteY877" fmla="*/ 2947473 h 6849644"/>
              <a:gd name="connsiteX878" fmla="*/ 5345482 w 12201392"/>
              <a:gd name="connsiteY878" fmla="*/ 3738539 h 6849644"/>
              <a:gd name="connsiteX879" fmla="*/ 4807906 w 12201392"/>
              <a:gd name="connsiteY879" fmla="*/ 3201782 h 6849644"/>
              <a:gd name="connsiteX880" fmla="*/ 5277632 w 12201392"/>
              <a:gd name="connsiteY880" fmla="*/ 3201782 h 6849644"/>
              <a:gd name="connsiteX881" fmla="*/ 4846528 w 12201392"/>
              <a:gd name="connsiteY881" fmla="*/ 759798 h 6849644"/>
              <a:gd name="connsiteX882" fmla="*/ 4846528 w 12201392"/>
              <a:gd name="connsiteY882" fmla="*/ 798361 h 6849644"/>
              <a:gd name="connsiteX883" fmla="*/ 4807906 w 12201392"/>
              <a:gd name="connsiteY883" fmla="*/ 759798 h 6849644"/>
              <a:gd name="connsiteX884" fmla="*/ 4846528 w 12201392"/>
              <a:gd name="connsiteY884" fmla="*/ 759798 h 6849644"/>
              <a:gd name="connsiteX885" fmla="*/ 4145071 w 12201392"/>
              <a:gd name="connsiteY885" fmla="*/ 131323 h 6849644"/>
              <a:gd name="connsiteX886" fmla="*/ 4751539 w 12201392"/>
              <a:gd name="connsiteY886" fmla="*/ 736868 h 6849644"/>
              <a:gd name="connsiteX887" fmla="*/ 4145071 w 12201392"/>
              <a:gd name="connsiteY887" fmla="*/ 736868 h 6849644"/>
              <a:gd name="connsiteX888" fmla="*/ 4145071 w 12201392"/>
              <a:gd name="connsiteY888" fmla="*/ 131323 h 6849644"/>
              <a:gd name="connsiteX889" fmla="*/ 4145071 w 12201392"/>
              <a:gd name="connsiteY889" fmla="*/ 759798 h 6849644"/>
              <a:gd name="connsiteX890" fmla="*/ 4145071 w 12201392"/>
              <a:gd name="connsiteY890" fmla="*/ 759798 h 6849644"/>
              <a:gd name="connsiteX891" fmla="*/ 4774504 w 12201392"/>
              <a:gd name="connsiteY891" fmla="*/ 759798 h 6849644"/>
              <a:gd name="connsiteX892" fmla="*/ 4846528 w 12201392"/>
              <a:gd name="connsiteY892" fmla="*/ 831713 h 6849644"/>
              <a:gd name="connsiteX893" fmla="*/ 4846528 w 12201392"/>
              <a:gd name="connsiteY893" fmla="*/ 1551905 h 6849644"/>
              <a:gd name="connsiteX894" fmla="*/ 4145071 w 12201392"/>
              <a:gd name="connsiteY894" fmla="*/ 851515 h 6849644"/>
              <a:gd name="connsiteX895" fmla="*/ 4145071 w 12201392"/>
              <a:gd name="connsiteY895" fmla="*/ 759798 h 6849644"/>
              <a:gd name="connsiteX896" fmla="*/ 4145071 w 12201392"/>
              <a:gd name="connsiteY896" fmla="*/ 882783 h 6849644"/>
              <a:gd name="connsiteX897" fmla="*/ 4145071 w 12201392"/>
              <a:gd name="connsiteY897" fmla="*/ 882783 h 6849644"/>
              <a:gd name="connsiteX898" fmla="*/ 4846528 w 12201392"/>
              <a:gd name="connsiteY898" fmla="*/ 1583173 h 6849644"/>
              <a:gd name="connsiteX899" fmla="*/ 4846528 w 12201392"/>
              <a:gd name="connsiteY899" fmla="*/ 1704073 h 6849644"/>
              <a:gd name="connsiteX900" fmla="*/ 4145071 w 12201392"/>
              <a:gd name="connsiteY900" fmla="*/ 1704073 h 6849644"/>
              <a:gd name="connsiteX901" fmla="*/ 4145071 w 12201392"/>
              <a:gd name="connsiteY901" fmla="*/ 882783 h 6849644"/>
              <a:gd name="connsiteX902" fmla="*/ 4122106 w 12201392"/>
              <a:gd name="connsiteY902" fmla="*/ 759798 h 6849644"/>
              <a:gd name="connsiteX903" fmla="*/ 4122106 w 12201392"/>
              <a:gd name="connsiteY903" fmla="*/ 827544 h 6849644"/>
              <a:gd name="connsiteX904" fmla="*/ 4054257 w 12201392"/>
              <a:gd name="connsiteY904" fmla="*/ 759798 h 6849644"/>
              <a:gd name="connsiteX905" fmla="*/ 4122106 w 12201392"/>
              <a:gd name="connsiteY905" fmla="*/ 759798 h 6849644"/>
              <a:gd name="connsiteX906" fmla="*/ 3646117 w 12201392"/>
              <a:gd name="connsiteY906" fmla="*/ 385631 h 6849644"/>
              <a:gd name="connsiteX907" fmla="*/ 3997890 w 12201392"/>
              <a:gd name="connsiteY907" fmla="*/ 736868 h 6849644"/>
              <a:gd name="connsiteX908" fmla="*/ 3646117 w 12201392"/>
              <a:gd name="connsiteY908" fmla="*/ 736868 h 6849644"/>
              <a:gd name="connsiteX909" fmla="*/ 3646117 w 12201392"/>
              <a:gd name="connsiteY909" fmla="*/ 385631 h 6849644"/>
              <a:gd name="connsiteX910" fmla="*/ 3646117 w 12201392"/>
              <a:gd name="connsiteY910" fmla="*/ 759798 h 6849644"/>
              <a:gd name="connsiteX911" fmla="*/ 4021898 w 12201392"/>
              <a:gd name="connsiteY911" fmla="*/ 759798 h 6849644"/>
              <a:gd name="connsiteX912" fmla="*/ 4122106 w 12201392"/>
              <a:gd name="connsiteY912" fmla="*/ 859853 h 6849644"/>
              <a:gd name="connsiteX913" fmla="*/ 4122106 w 12201392"/>
              <a:gd name="connsiteY913" fmla="*/ 1704073 h 6849644"/>
              <a:gd name="connsiteX914" fmla="*/ 3777641 w 12201392"/>
              <a:gd name="connsiteY914" fmla="*/ 1704073 h 6849644"/>
              <a:gd name="connsiteX915" fmla="*/ 3646117 w 12201392"/>
              <a:gd name="connsiteY915" fmla="*/ 1572750 h 6849644"/>
              <a:gd name="connsiteX916" fmla="*/ 3646117 w 12201392"/>
              <a:gd name="connsiteY916" fmla="*/ 759798 h 6849644"/>
              <a:gd name="connsiteX917" fmla="*/ 4122106 w 12201392"/>
              <a:gd name="connsiteY917" fmla="*/ 1727003 h 6849644"/>
              <a:gd name="connsiteX918" fmla="*/ 4122106 w 12201392"/>
              <a:gd name="connsiteY918" fmla="*/ 2048015 h 6849644"/>
              <a:gd name="connsiteX919" fmla="*/ 3800605 w 12201392"/>
              <a:gd name="connsiteY919" fmla="*/ 1727003 h 6849644"/>
              <a:gd name="connsiteX920" fmla="*/ 4122106 w 12201392"/>
              <a:gd name="connsiteY920" fmla="*/ 1727003 h 6849644"/>
              <a:gd name="connsiteX921" fmla="*/ 3646117 w 12201392"/>
              <a:gd name="connsiteY921" fmla="*/ 1606102 h 6849644"/>
              <a:gd name="connsiteX922" fmla="*/ 3744238 w 12201392"/>
              <a:gd name="connsiteY922" fmla="*/ 1704073 h 6849644"/>
              <a:gd name="connsiteX923" fmla="*/ 3646117 w 12201392"/>
              <a:gd name="connsiteY923" fmla="*/ 1704073 h 6849644"/>
              <a:gd name="connsiteX924" fmla="*/ 3646117 w 12201392"/>
              <a:gd name="connsiteY924" fmla="*/ 1606102 h 6849644"/>
              <a:gd name="connsiteX925" fmla="*/ 3646117 w 12201392"/>
              <a:gd name="connsiteY925" fmla="*/ 1727003 h 6849644"/>
              <a:gd name="connsiteX926" fmla="*/ 3767202 w 12201392"/>
              <a:gd name="connsiteY926" fmla="*/ 1727003 h 6849644"/>
              <a:gd name="connsiteX927" fmla="*/ 4122106 w 12201392"/>
              <a:gd name="connsiteY927" fmla="*/ 2081366 h 6849644"/>
              <a:gd name="connsiteX928" fmla="*/ 4122106 w 12201392"/>
              <a:gd name="connsiteY928" fmla="*/ 2517026 h 6849644"/>
              <a:gd name="connsiteX929" fmla="*/ 3646117 w 12201392"/>
              <a:gd name="connsiteY929" fmla="*/ 2041761 h 6849644"/>
              <a:gd name="connsiteX930" fmla="*/ 3646117 w 12201392"/>
              <a:gd name="connsiteY930" fmla="*/ 1727003 h 6849644"/>
              <a:gd name="connsiteX931" fmla="*/ 3646117 w 12201392"/>
              <a:gd name="connsiteY931" fmla="*/ 2075113 h 6849644"/>
              <a:gd name="connsiteX932" fmla="*/ 4122106 w 12201392"/>
              <a:gd name="connsiteY932" fmla="*/ 2550377 h 6849644"/>
              <a:gd name="connsiteX933" fmla="*/ 4122106 w 12201392"/>
              <a:gd name="connsiteY933" fmla="*/ 2947473 h 6849644"/>
              <a:gd name="connsiteX934" fmla="*/ 4519808 w 12201392"/>
              <a:gd name="connsiteY934" fmla="*/ 2947473 h 6849644"/>
              <a:gd name="connsiteX935" fmla="*/ 4751539 w 12201392"/>
              <a:gd name="connsiteY935" fmla="*/ 3178852 h 6849644"/>
              <a:gd name="connsiteX936" fmla="*/ 3646117 w 12201392"/>
              <a:gd name="connsiteY936" fmla="*/ 3178852 h 6849644"/>
              <a:gd name="connsiteX937" fmla="*/ 3646117 w 12201392"/>
              <a:gd name="connsiteY937" fmla="*/ 2075113 h 6849644"/>
              <a:gd name="connsiteX938" fmla="*/ 3645074 w 12201392"/>
              <a:gd name="connsiteY938" fmla="*/ 3295584 h 6849644"/>
              <a:gd name="connsiteX939" fmla="*/ 3645074 w 12201392"/>
              <a:gd name="connsiteY939" fmla="*/ 3295584 h 6849644"/>
              <a:gd name="connsiteX940" fmla="*/ 4496843 w 12201392"/>
              <a:gd name="connsiteY940" fmla="*/ 4146057 h 6849644"/>
              <a:gd name="connsiteX941" fmla="*/ 3776597 w 12201392"/>
              <a:gd name="connsiteY941" fmla="*/ 4146057 h 6849644"/>
              <a:gd name="connsiteX942" fmla="*/ 3645074 w 12201392"/>
              <a:gd name="connsiteY942" fmla="*/ 4014734 h 6849644"/>
              <a:gd name="connsiteX943" fmla="*/ 3645074 w 12201392"/>
              <a:gd name="connsiteY943" fmla="*/ 3295584 h 6849644"/>
              <a:gd name="connsiteX944" fmla="*/ 3767202 w 12201392"/>
              <a:gd name="connsiteY944" fmla="*/ 4168986 h 6849644"/>
              <a:gd name="connsiteX945" fmla="*/ 3997890 w 12201392"/>
              <a:gd name="connsiteY945" fmla="*/ 4399323 h 6849644"/>
              <a:gd name="connsiteX946" fmla="*/ 3646117 w 12201392"/>
              <a:gd name="connsiteY946" fmla="*/ 4399323 h 6849644"/>
              <a:gd name="connsiteX947" fmla="*/ 3646117 w 12201392"/>
              <a:gd name="connsiteY947" fmla="*/ 4168986 h 6849644"/>
              <a:gd name="connsiteX948" fmla="*/ 3767202 w 12201392"/>
              <a:gd name="connsiteY948" fmla="*/ 4168986 h 6849644"/>
              <a:gd name="connsiteX949" fmla="*/ 3646117 w 12201392"/>
              <a:gd name="connsiteY949" fmla="*/ 4146057 h 6849644"/>
              <a:gd name="connsiteX950" fmla="*/ 3646117 w 12201392"/>
              <a:gd name="connsiteY950" fmla="*/ 4048086 h 6849644"/>
              <a:gd name="connsiteX951" fmla="*/ 3744238 w 12201392"/>
              <a:gd name="connsiteY951" fmla="*/ 4146057 h 6849644"/>
              <a:gd name="connsiteX952" fmla="*/ 3646117 w 12201392"/>
              <a:gd name="connsiteY952" fmla="*/ 4146057 h 6849644"/>
              <a:gd name="connsiteX953" fmla="*/ 3623153 w 12201392"/>
              <a:gd name="connsiteY953" fmla="*/ 759798 h 6849644"/>
              <a:gd name="connsiteX954" fmla="*/ 3623153 w 12201392"/>
              <a:gd name="connsiteY954" fmla="*/ 1549821 h 6849644"/>
              <a:gd name="connsiteX955" fmla="*/ 2831926 w 12201392"/>
              <a:gd name="connsiteY955" fmla="*/ 759798 h 6849644"/>
              <a:gd name="connsiteX956" fmla="*/ 3623153 w 12201392"/>
              <a:gd name="connsiteY956" fmla="*/ 759798 h 6849644"/>
              <a:gd name="connsiteX957" fmla="*/ 2423786 w 12201392"/>
              <a:gd name="connsiteY957" fmla="*/ 385631 h 6849644"/>
              <a:gd name="connsiteX958" fmla="*/ 2520863 w 12201392"/>
              <a:gd name="connsiteY958" fmla="*/ 482560 h 6849644"/>
              <a:gd name="connsiteX959" fmla="*/ 2423786 w 12201392"/>
              <a:gd name="connsiteY959" fmla="*/ 482560 h 6849644"/>
              <a:gd name="connsiteX960" fmla="*/ 2423786 w 12201392"/>
              <a:gd name="connsiteY960" fmla="*/ 385631 h 6849644"/>
              <a:gd name="connsiteX961" fmla="*/ 2423786 w 12201392"/>
              <a:gd name="connsiteY961" fmla="*/ 505490 h 6849644"/>
              <a:gd name="connsiteX962" fmla="*/ 2543827 w 12201392"/>
              <a:gd name="connsiteY962" fmla="*/ 505490 h 6849644"/>
              <a:gd name="connsiteX963" fmla="*/ 2775559 w 12201392"/>
              <a:gd name="connsiteY963" fmla="*/ 736868 h 6849644"/>
              <a:gd name="connsiteX964" fmla="*/ 2423786 w 12201392"/>
              <a:gd name="connsiteY964" fmla="*/ 736868 h 6849644"/>
              <a:gd name="connsiteX965" fmla="*/ 2423786 w 12201392"/>
              <a:gd name="connsiteY965" fmla="*/ 505490 h 6849644"/>
              <a:gd name="connsiteX966" fmla="*/ 1700408 w 12201392"/>
              <a:gd name="connsiteY966" fmla="*/ 505490 h 6849644"/>
              <a:gd name="connsiteX967" fmla="*/ 2400822 w 12201392"/>
              <a:gd name="connsiteY967" fmla="*/ 505490 h 6849644"/>
              <a:gd name="connsiteX968" fmla="*/ 2400822 w 12201392"/>
              <a:gd name="connsiteY968" fmla="*/ 759798 h 6849644"/>
              <a:gd name="connsiteX969" fmla="*/ 2798523 w 12201392"/>
              <a:gd name="connsiteY969" fmla="*/ 759798 h 6849644"/>
              <a:gd name="connsiteX970" fmla="*/ 3623153 w 12201392"/>
              <a:gd name="connsiteY970" fmla="*/ 1583173 h 6849644"/>
              <a:gd name="connsiteX971" fmla="*/ 3623153 w 12201392"/>
              <a:gd name="connsiteY971" fmla="*/ 1704073 h 6849644"/>
              <a:gd name="connsiteX972" fmla="*/ 3307915 w 12201392"/>
              <a:gd name="connsiteY972" fmla="*/ 1704073 h 6849644"/>
              <a:gd name="connsiteX973" fmla="*/ 2919608 w 12201392"/>
              <a:gd name="connsiteY973" fmla="*/ 1316358 h 6849644"/>
              <a:gd name="connsiteX974" fmla="*/ 2899775 w 12201392"/>
              <a:gd name="connsiteY974" fmla="*/ 1296555 h 6849644"/>
              <a:gd name="connsiteX975" fmla="*/ 2899775 w 12201392"/>
              <a:gd name="connsiteY975" fmla="*/ 1704073 h 6849644"/>
              <a:gd name="connsiteX976" fmla="*/ 2555309 w 12201392"/>
              <a:gd name="connsiteY976" fmla="*/ 1704073 h 6849644"/>
              <a:gd name="connsiteX977" fmla="*/ 1700408 w 12201392"/>
              <a:gd name="connsiteY977" fmla="*/ 850473 h 6849644"/>
              <a:gd name="connsiteX978" fmla="*/ 1700408 w 12201392"/>
              <a:gd name="connsiteY978" fmla="*/ 505490 h 6849644"/>
              <a:gd name="connsiteX979" fmla="*/ 3552172 w 12201392"/>
              <a:gd name="connsiteY979" fmla="*/ 3201782 h 6849644"/>
              <a:gd name="connsiteX980" fmla="*/ 3552172 w 12201392"/>
              <a:gd name="connsiteY980" fmla="*/ 3201782 h 6849644"/>
              <a:gd name="connsiteX981" fmla="*/ 3623153 w 12201392"/>
              <a:gd name="connsiteY981" fmla="*/ 3272654 h 6849644"/>
              <a:gd name="connsiteX982" fmla="*/ 3623153 w 12201392"/>
              <a:gd name="connsiteY982" fmla="*/ 3991805 h 6849644"/>
              <a:gd name="connsiteX983" fmla="*/ 2922739 w 12201392"/>
              <a:gd name="connsiteY983" fmla="*/ 3292457 h 6849644"/>
              <a:gd name="connsiteX984" fmla="*/ 2922739 w 12201392"/>
              <a:gd name="connsiteY984" fmla="*/ 3201782 h 6849644"/>
              <a:gd name="connsiteX985" fmla="*/ 3552172 w 12201392"/>
              <a:gd name="connsiteY985" fmla="*/ 3201782 h 6849644"/>
              <a:gd name="connsiteX986" fmla="*/ 2922739 w 12201392"/>
              <a:gd name="connsiteY986" fmla="*/ 3178852 h 6849644"/>
              <a:gd name="connsiteX987" fmla="*/ 2922739 w 12201392"/>
              <a:gd name="connsiteY987" fmla="*/ 2573307 h 6849644"/>
              <a:gd name="connsiteX988" fmla="*/ 3529208 w 12201392"/>
              <a:gd name="connsiteY988" fmla="*/ 3178852 h 6849644"/>
              <a:gd name="connsiteX989" fmla="*/ 2922739 w 12201392"/>
              <a:gd name="connsiteY989" fmla="*/ 3178852 h 6849644"/>
              <a:gd name="connsiteX990" fmla="*/ 3623153 w 12201392"/>
              <a:gd name="connsiteY990" fmla="*/ 4025157 h 6849644"/>
              <a:gd name="connsiteX991" fmla="*/ 3623153 w 12201392"/>
              <a:gd name="connsiteY991" fmla="*/ 4146057 h 6849644"/>
              <a:gd name="connsiteX992" fmla="*/ 2922739 w 12201392"/>
              <a:gd name="connsiteY992" fmla="*/ 4146057 h 6849644"/>
              <a:gd name="connsiteX993" fmla="*/ 2922739 w 12201392"/>
              <a:gd name="connsiteY993" fmla="*/ 3325809 h 6849644"/>
              <a:gd name="connsiteX994" fmla="*/ 3623153 w 12201392"/>
              <a:gd name="connsiteY994" fmla="*/ 4025157 h 6849644"/>
              <a:gd name="connsiteX995" fmla="*/ 3584531 w 12201392"/>
              <a:gd name="connsiteY995" fmla="*/ 3201782 h 6849644"/>
              <a:gd name="connsiteX996" fmla="*/ 3623153 w 12201392"/>
              <a:gd name="connsiteY996" fmla="*/ 3201782 h 6849644"/>
              <a:gd name="connsiteX997" fmla="*/ 3623153 w 12201392"/>
              <a:gd name="connsiteY997" fmla="*/ 3240345 h 6849644"/>
              <a:gd name="connsiteX998" fmla="*/ 3584531 w 12201392"/>
              <a:gd name="connsiteY998" fmla="*/ 3201782 h 6849644"/>
              <a:gd name="connsiteX999" fmla="*/ 3561567 w 12201392"/>
              <a:gd name="connsiteY999" fmla="*/ 3178852 h 6849644"/>
              <a:gd name="connsiteX1000" fmla="*/ 2922739 w 12201392"/>
              <a:gd name="connsiteY1000" fmla="*/ 2540997 h 6849644"/>
              <a:gd name="connsiteX1001" fmla="*/ 2922739 w 12201392"/>
              <a:gd name="connsiteY1001" fmla="*/ 1727003 h 6849644"/>
              <a:gd name="connsiteX1002" fmla="*/ 3297476 w 12201392"/>
              <a:gd name="connsiteY1002" fmla="*/ 1727003 h 6849644"/>
              <a:gd name="connsiteX1003" fmla="*/ 3623153 w 12201392"/>
              <a:gd name="connsiteY1003" fmla="*/ 2052184 h 6849644"/>
              <a:gd name="connsiteX1004" fmla="*/ 3623153 w 12201392"/>
              <a:gd name="connsiteY1004" fmla="*/ 3178852 h 6849644"/>
              <a:gd name="connsiteX1005" fmla="*/ 3561567 w 12201392"/>
              <a:gd name="connsiteY1005" fmla="*/ 3178852 h 6849644"/>
              <a:gd name="connsiteX1006" fmla="*/ 2922739 w 12201392"/>
              <a:gd name="connsiteY1006" fmla="*/ 1704073 h 6849644"/>
              <a:gd name="connsiteX1007" fmla="*/ 2922739 w 12201392"/>
              <a:gd name="connsiteY1007" fmla="*/ 1352836 h 6849644"/>
              <a:gd name="connsiteX1008" fmla="*/ 3274512 w 12201392"/>
              <a:gd name="connsiteY1008" fmla="*/ 1704073 h 6849644"/>
              <a:gd name="connsiteX1009" fmla="*/ 2922739 w 12201392"/>
              <a:gd name="connsiteY1009" fmla="*/ 1704073 h 6849644"/>
              <a:gd name="connsiteX1010" fmla="*/ 3330879 w 12201392"/>
              <a:gd name="connsiteY1010" fmla="*/ 1727003 h 6849644"/>
              <a:gd name="connsiteX1011" fmla="*/ 3623153 w 12201392"/>
              <a:gd name="connsiteY1011" fmla="*/ 1727003 h 6849644"/>
              <a:gd name="connsiteX1012" fmla="*/ 3623153 w 12201392"/>
              <a:gd name="connsiteY1012" fmla="*/ 2018832 h 6849644"/>
              <a:gd name="connsiteX1013" fmla="*/ 3330879 w 12201392"/>
              <a:gd name="connsiteY1013" fmla="*/ 1727003 h 6849644"/>
              <a:gd name="connsiteX1014" fmla="*/ 2798523 w 12201392"/>
              <a:gd name="connsiteY1014" fmla="*/ 3201782 h 6849644"/>
              <a:gd name="connsiteX1015" fmla="*/ 2899775 w 12201392"/>
              <a:gd name="connsiteY1015" fmla="*/ 3302879 h 6849644"/>
              <a:gd name="connsiteX1016" fmla="*/ 2899775 w 12201392"/>
              <a:gd name="connsiteY1016" fmla="*/ 4146057 h 6849644"/>
              <a:gd name="connsiteX1017" fmla="*/ 2554265 w 12201392"/>
              <a:gd name="connsiteY1017" fmla="*/ 4146057 h 6849644"/>
              <a:gd name="connsiteX1018" fmla="*/ 2423786 w 12201392"/>
              <a:gd name="connsiteY1018" fmla="*/ 4015776 h 6849644"/>
              <a:gd name="connsiteX1019" fmla="*/ 2423786 w 12201392"/>
              <a:gd name="connsiteY1019" fmla="*/ 3201782 h 6849644"/>
              <a:gd name="connsiteX1020" fmla="*/ 2798523 w 12201392"/>
              <a:gd name="connsiteY1020" fmla="*/ 3201782 h 6849644"/>
              <a:gd name="connsiteX1021" fmla="*/ 2423786 w 12201392"/>
              <a:gd name="connsiteY1021" fmla="*/ 3178852 h 6849644"/>
              <a:gd name="connsiteX1022" fmla="*/ 2423786 w 12201392"/>
              <a:gd name="connsiteY1022" fmla="*/ 2827615 h 6849644"/>
              <a:gd name="connsiteX1023" fmla="*/ 2775559 w 12201392"/>
              <a:gd name="connsiteY1023" fmla="*/ 3178852 h 6849644"/>
              <a:gd name="connsiteX1024" fmla="*/ 2423786 w 12201392"/>
              <a:gd name="connsiteY1024" fmla="*/ 3178852 h 6849644"/>
              <a:gd name="connsiteX1025" fmla="*/ 2831926 w 12201392"/>
              <a:gd name="connsiteY1025" fmla="*/ 3201782 h 6849644"/>
              <a:gd name="connsiteX1026" fmla="*/ 2899775 w 12201392"/>
              <a:gd name="connsiteY1026" fmla="*/ 3201782 h 6849644"/>
              <a:gd name="connsiteX1027" fmla="*/ 2899775 w 12201392"/>
              <a:gd name="connsiteY1027" fmla="*/ 3269528 h 6849644"/>
              <a:gd name="connsiteX1028" fmla="*/ 2831926 w 12201392"/>
              <a:gd name="connsiteY1028" fmla="*/ 3201782 h 6849644"/>
              <a:gd name="connsiteX1029" fmla="*/ 2899775 w 12201392"/>
              <a:gd name="connsiteY1029" fmla="*/ 4168986 h 6849644"/>
              <a:gd name="connsiteX1030" fmla="*/ 2899775 w 12201392"/>
              <a:gd name="connsiteY1030" fmla="*/ 4491041 h 6849644"/>
              <a:gd name="connsiteX1031" fmla="*/ 2577230 w 12201392"/>
              <a:gd name="connsiteY1031" fmla="*/ 4168986 h 6849644"/>
              <a:gd name="connsiteX1032" fmla="*/ 2899775 w 12201392"/>
              <a:gd name="connsiteY1032" fmla="*/ 4168986 h 6849644"/>
              <a:gd name="connsiteX1033" fmla="*/ 2521907 w 12201392"/>
              <a:gd name="connsiteY1033" fmla="*/ 4146057 h 6849644"/>
              <a:gd name="connsiteX1034" fmla="*/ 2423786 w 12201392"/>
              <a:gd name="connsiteY1034" fmla="*/ 4146057 h 6849644"/>
              <a:gd name="connsiteX1035" fmla="*/ 2423786 w 12201392"/>
              <a:gd name="connsiteY1035" fmla="*/ 4048086 h 6849644"/>
              <a:gd name="connsiteX1036" fmla="*/ 2521907 w 12201392"/>
              <a:gd name="connsiteY1036" fmla="*/ 4146057 h 6849644"/>
              <a:gd name="connsiteX1037" fmla="*/ 2544871 w 12201392"/>
              <a:gd name="connsiteY1037" fmla="*/ 4168986 h 6849644"/>
              <a:gd name="connsiteX1038" fmla="*/ 2899775 w 12201392"/>
              <a:gd name="connsiteY1038" fmla="*/ 4523350 h 6849644"/>
              <a:gd name="connsiteX1039" fmla="*/ 2899775 w 12201392"/>
              <a:gd name="connsiteY1039" fmla="*/ 4960052 h 6849644"/>
              <a:gd name="connsiteX1040" fmla="*/ 2423786 w 12201392"/>
              <a:gd name="connsiteY1040" fmla="*/ 4484787 h 6849644"/>
              <a:gd name="connsiteX1041" fmla="*/ 2423786 w 12201392"/>
              <a:gd name="connsiteY1041" fmla="*/ 4168986 h 6849644"/>
              <a:gd name="connsiteX1042" fmla="*/ 2544871 w 12201392"/>
              <a:gd name="connsiteY1042" fmla="*/ 4168986 h 6849644"/>
              <a:gd name="connsiteX1043" fmla="*/ 2899775 w 12201392"/>
              <a:gd name="connsiteY1043" fmla="*/ 4992361 h 6849644"/>
              <a:gd name="connsiteX1044" fmla="*/ 2899775 w 12201392"/>
              <a:gd name="connsiteY1044" fmla="*/ 5389457 h 6849644"/>
              <a:gd name="connsiteX1045" fmla="*/ 3297476 w 12201392"/>
              <a:gd name="connsiteY1045" fmla="*/ 5389457 h 6849644"/>
              <a:gd name="connsiteX1046" fmla="*/ 3529208 w 12201392"/>
              <a:gd name="connsiteY1046" fmla="*/ 5620836 h 6849644"/>
              <a:gd name="connsiteX1047" fmla="*/ 2423786 w 12201392"/>
              <a:gd name="connsiteY1047" fmla="*/ 5620836 h 6849644"/>
              <a:gd name="connsiteX1048" fmla="*/ 2423786 w 12201392"/>
              <a:gd name="connsiteY1048" fmla="*/ 4517097 h 6849644"/>
              <a:gd name="connsiteX1049" fmla="*/ 2899775 w 12201392"/>
              <a:gd name="connsiteY1049" fmla="*/ 4992361 h 6849644"/>
              <a:gd name="connsiteX1050" fmla="*/ 2922739 w 12201392"/>
              <a:gd name="connsiteY1050" fmla="*/ 5366528 h 6849644"/>
              <a:gd name="connsiteX1051" fmla="*/ 2922739 w 12201392"/>
              <a:gd name="connsiteY1051" fmla="*/ 5015291 h 6849644"/>
              <a:gd name="connsiteX1052" fmla="*/ 3274512 w 12201392"/>
              <a:gd name="connsiteY1052" fmla="*/ 5366528 h 6849644"/>
              <a:gd name="connsiteX1053" fmla="*/ 2922739 w 12201392"/>
              <a:gd name="connsiteY1053" fmla="*/ 5366528 h 6849644"/>
              <a:gd name="connsiteX1054" fmla="*/ 3329835 w 12201392"/>
              <a:gd name="connsiteY1054" fmla="*/ 5389457 h 6849644"/>
              <a:gd name="connsiteX1055" fmla="*/ 3766158 w 12201392"/>
              <a:gd name="connsiteY1055" fmla="*/ 5389457 h 6849644"/>
              <a:gd name="connsiteX1056" fmla="*/ 3997890 w 12201392"/>
              <a:gd name="connsiteY1056" fmla="*/ 5620836 h 6849644"/>
              <a:gd name="connsiteX1057" fmla="*/ 3561567 w 12201392"/>
              <a:gd name="connsiteY1057" fmla="*/ 5620836 h 6849644"/>
              <a:gd name="connsiteX1058" fmla="*/ 3329835 w 12201392"/>
              <a:gd name="connsiteY1058" fmla="*/ 5389457 h 6849644"/>
              <a:gd name="connsiteX1059" fmla="*/ 3306871 w 12201392"/>
              <a:gd name="connsiteY1059" fmla="*/ 5366528 h 6849644"/>
              <a:gd name="connsiteX1060" fmla="*/ 2922739 w 12201392"/>
              <a:gd name="connsiteY1060" fmla="*/ 4982981 h 6849644"/>
              <a:gd name="connsiteX1061" fmla="*/ 2922739 w 12201392"/>
              <a:gd name="connsiteY1061" fmla="*/ 4546280 h 6849644"/>
              <a:gd name="connsiteX1062" fmla="*/ 3743194 w 12201392"/>
              <a:gd name="connsiteY1062" fmla="*/ 5366528 h 6849644"/>
              <a:gd name="connsiteX1063" fmla="*/ 3306871 w 12201392"/>
              <a:gd name="connsiteY1063" fmla="*/ 5366528 h 6849644"/>
              <a:gd name="connsiteX1064" fmla="*/ 2831926 w 12201392"/>
              <a:gd name="connsiteY1064" fmla="*/ 1980269 h 6849644"/>
              <a:gd name="connsiteX1065" fmla="*/ 2578274 w 12201392"/>
              <a:gd name="connsiteY1065" fmla="*/ 1727003 h 6849644"/>
              <a:gd name="connsiteX1066" fmla="*/ 2899775 w 12201392"/>
              <a:gd name="connsiteY1066" fmla="*/ 1727003 h 6849644"/>
              <a:gd name="connsiteX1067" fmla="*/ 2899775 w 12201392"/>
              <a:gd name="connsiteY1067" fmla="*/ 2518068 h 6849644"/>
              <a:gd name="connsiteX1068" fmla="*/ 2361156 w 12201392"/>
              <a:gd name="connsiteY1068" fmla="*/ 1980269 h 6849644"/>
              <a:gd name="connsiteX1069" fmla="*/ 2831926 w 12201392"/>
              <a:gd name="connsiteY1069" fmla="*/ 1980269 h 6849644"/>
              <a:gd name="connsiteX1070" fmla="*/ 2338192 w 12201392"/>
              <a:gd name="connsiteY1070" fmla="*/ 1957339 h 6849644"/>
              <a:gd name="connsiteX1071" fmla="*/ 2107504 w 12201392"/>
              <a:gd name="connsiteY1071" fmla="*/ 1727003 h 6849644"/>
              <a:gd name="connsiteX1072" fmla="*/ 2544871 w 12201392"/>
              <a:gd name="connsiteY1072" fmla="*/ 1727003 h 6849644"/>
              <a:gd name="connsiteX1073" fmla="*/ 2775559 w 12201392"/>
              <a:gd name="connsiteY1073" fmla="*/ 1957339 h 6849644"/>
              <a:gd name="connsiteX1074" fmla="*/ 2338192 w 12201392"/>
              <a:gd name="connsiteY1074" fmla="*/ 1957339 h 6849644"/>
              <a:gd name="connsiteX1075" fmla="*/ 1699364 w 12201392"/>
              <a:gd name="connsiteY1075" fmla="*/ 882783 h 6849644"/>
              <a:gd name="connsiteX1076" fmla="*/ 2521907 w 12201392"/>
              <a:gd name="connsiteY1076" fmla="*/ 1704073 h 6849644"/>
              <a:gd name="connsiteX1077" fmla="*/ 2084539 w 12201392"/>
              <a:gd name="connsiteY1077" fmla="*/ 1704073 h 6849644"/>
              <a:gd name="connsiteX1078" fmla="*/ 1699364 w 12201392"/>
              <a:gd name="connsiteY1078" fmla="*/ 1319484 h 6849644"/>
              <a:gd name="connsiteX1079" fmla="*/ 1699364 w 12201392"/>
              <a:gd name="connsiteY1079" fmla="*/ 882783 h 6849644"/>
              <a:gd name="connsiteX1080" fmla="*/ 1699364 w 12201392"/>
              <a:gd name="connsiteY1080" fmla="*/ 1351794 h 6849644"/>
              <a:gd name="connsiteX1081" fmla="*/ 2052181 w 12201392"/>
              <a:gd name="connsiteY1081" fmla="*/ 1704073 h 6849644"/>
              <a:gd name="connsiteX1082" fmla="*/ 1699364 w 12201392"/>
              <a:gd name="connsiteY1082" fmla="*/ 1704073 h 6849644"/>
              <a:gd name="connsiteX1083" fmla="*/ 1699364 w 12201392"/>
              <a:gd name="connsiteY1083" fmla="*/ 1351794 h 6849644"/>
              <a:gd name="connsiteX1084" fmla="*/ 1676400 w 12201392"/>
              <a:gd name="connsiteY1084" fmla="*/ 505490 h 6849644"/>
              <a:gd name="connsiteX1085" fmla="*/ 1676400 w 12201392"/>
              <a:gd name="connsiteY1085" fmla="*/ 827544 h 6849644"/>
              <a:gd name="connsiteX1086" fmla="*/ 1353855 w 12201392"/>
              <a:gd name="connsiteY1086" fmla="*/ 505490 h 6849644"/>
              <a:gd name="connsiteX1087" fmla="*/ 1676400 w 12201392"/>
              <a:gd name="connsiteY1087" fmla="*/ 505490 h 6849644"/>
              <a:gd name="connsiteX1088" fmla="*/ 1200411 w 12201392"/>
              <a:gd name="connsiteY1088" fmla="*/ 384589 h 6849644"/>
              <a:gd name="connsiteX1089" fmla="*/ 1298531 w 12201392"/>
              <a:gd name="connsiteY1089" fmla="*/ 482560 h 6849644"/>
              <a:gd name="connsiteX1090" fmla="*/ 1200411 w 12201392"/>
              <a:gd name="connsiteY1090" fmla="*/ 482560 h 6849644"/>
              <a:gd name="connsiteX1091" fmla="*/ 1200411 w 12201392"/>
              <a:gd name="connsiteY1091" fmla="*/ 384589 h 6849644"/>
              <a:gd name="connsiteX1092" fmla="*/ 1200411 w 12201392"/>
              <a:gd name="connsiteY1092" fmla="*/ 505490 h 6849644"/>
              <a:gd name="connsiteX1093" fmla="*/ 1321496 w 12201392"/>
              <a:gd name="connsiteY1093" fmla="*/ 505490 h 6849644"/>
              <a:gd name="connsiteX1094" fmla="*/ 1676400 w 12201392"/>
              <a:gd name="connsiteY1094" fmla="*/ 859853 h 6849644"/>
              <a:gd name="connsiteX1095" fmla="*/ 1676400 w 12201392"/>
              <a:gd name="connsiteY1095" fmla="*/ 1296555 h 6849644"/>
              <a:gd name="connsiteX1096" fmla="*/ 1200411 w 12201392"/>
              <a:gd name="connsiteY1096" fmla="*/ 821290 h 6849644"/>
              <a:gd name="connsiteX1097" fmla="*/ 1200411 w 12201392"/>
              <a:gd name="connsiteY1097" fmla="*/ 505490 h 6849644"/>
              <a:gd name="connsiteX1098" fmla="*/ 1200411 w 12201392"/>
              <a:gd name="connsiteY1098" fmla="*/ 853600 h 6849644"/>
              <a:gd name="connsiteX1099" fmla="*/ 1676400 w 12201392"/>
              <a:gd name="connsiteY1099" fmla="*/ 1328864 h 6849644"/>
              <a:gd name="connsiteX1100" fmla="*/ 1676400 w 12201392"/>
              <a:gd name="connsiteY1100" fmla="*/ 1727003 h 6849644"/>
              <a:gd name="connsiteX1101" fmla="*/ 2075145 w 12201392"/>
              <a:gd name="connsiteY1101" fmla="*/ 1727003 h 6849644"/>
              <a:gd name="connsiteX1102" fmla="*/ 2305833 w 12201392"/>
              <a:gd name="connsiteY1102" fmla="*/ 1957339 h 6849644"/>
              <a:gd name="connsiteX1103" fmla="*/ 1200411 w 12201392"/>
              <a:gd name="connsiteY1103" fmla="*/ 1957339 h 6849644"/>
              <a:gd name="connsiteX1104" fmla="*/ 1200411 w 12201392"/>
              <a:gd name="connsiteY1104" fmla="*/ 853600 h 6849644"/>
              <a:gd name="connsiteX1105" fmla="*/ 1200411 w 12201392"/>
              <a:gd name="connsiteY1105" fmla="*/ 2075113 h 6849644"/>
              <a:gd name="connsiteX1106" fmla="*/ 2051137 w 12201392"/>
              <a:gd name="connsiteY1106" fmla="*/ 2924544 h 6849644"/>
              <a:gd name="connsiteX1107" fmla="*/ 1330890 w 12201392"/>
              <a:gd name="connsiteY1107" fmla="*/ 2924544 h 6849644"/>
              <a:gd name="connsiteX1108" fmla="*/ 1200411 w 12201392"/>
              <a:gd name="connsiteY1108" fmla="*/ 2794263 h 6849644"/>
              <a:gd name="connsiteX1109" fmla="*/ 1200411 w 12201392"/>
              <a:gd name="connsiteY1109" fmla="*/ 2075113 h 6849644"/>
              <a:gd name="connsiteX1110" fmla="*/ 1200411 w 12201392"/>
              <a:gd name="connsiteY1110" fmla="*/ 2826573 h 6849644"/>
              <a:gd name="connsiteX1111" fmla="*/ 1298531 w 12201392"/>
              <a:gd name="connsiteY1111" fmla="*/ 2924544 h 6849644"/>
              <a:gd name="connsiteX1112" fmla="*/ 1200411 w 12201392"/>
              <a:gd name="connsiteY1112" fmla="*/ 2924544 h 6849644"/>
              <a:gd name="connsiteX1113" fmla="*/ 1200411 w 12201392"/>
              <a:gd name="connsiteY1113" fmla="*/ 2826573 h 6849644"/>
              <a:gd name="connsiteX1114" fmla="*/ 1200411 w 12201392"/>
              <a:gd name="connsiteY1114" fmla="*/ 2947473 h 6849644"/>
              <a:gd name="connsiteX1115" fmla="*/ 1321496 w 12201392"/>
              <a:gd name="connsiteY1115" fmla="*/ 2947473 h 6849644"/>
              <a:gd name="connsiteX1116" fmla="*/ 1553227 w 12201392"/>
              <a:gd name="connsiteY1116" fmla="*/ 3178852 h 6849644"/>
              <a:gd name="connsiteX1117" fmla="*/ 1200411 w 12201392"/>
              <a:gd name="connsiteY1117" fmla="*/ 3178852 h 6849644"/>
              <a:gd name="connsiteX1118" fmla="*/ 1200411 w 12201392"/>
              <a:gd name="connsiteY1118" fmla="*/ 2947473 h 6849644"/>
              <a:gd name="connsiteX1119" fmla="*/ 1177446 w 12201392"/>
              <a:gd name="connsiteY1119" fmla="*/ 505490 h 6849644"/>
              <a:gd name="connsiteX1120" fmla="*/ 1177446 w 12201392"/>
              <a:gd name="connsiteY1120" fmla="*/ 798361 h 6849644"/>
              <a:gd name="connsiteX1121" fmla="*/ 885173 w 12201392"/>
              <a:gd name="connsiteY1121" fmla="*/ 505490 h 6849644"/>
              <a:gd name="connsiteX1122" fmla="*/ 1177446 w 12201392"/>
              <a:gd name="connsiteY1122" fmla="*/ 505490 h 6849644"/>
              <a:gd name="connsiteX1123" fmla="*/ 477033 w 12201392"/>
              <a:gd name="connsiteY1123" fmla="*/ 131323 h 6849644"/>
              <a:gd name="connsiteX1124" fmla="*/ 828805 w 12201392"/>
              <a:gd name="connsiteY1124" fmla="*/ 482560 h 6849644"/>
              <a:gd name="connsiteX1125" fmla="*/ 477033 w 12201392"/>
              <a:gd name="connsiteY1125" fmla="*/ 482560 h 6849644"/>
              <a:gd name="connsiteX1126" fmla="*/ 477033 w 12201392"/>
              <a:gd name="connsiteY1126" fmla="*/ 131323 h 6849644"/>
              <a:gd name="connsiteX1127" fmla="*/ 477033 w 12201392"/>
              <a:gd name="connsiteY1127" fmla="*/ 505490 h 6849644"/>
              <a:gd name="connsiteX1128" fmla="*/ 851770 w 12201392"/>
              <a:gd name="connsiteY1128" fmla="*/ 505490 h 6849644"/>
              <a:gd name="connsiteX1129" fmla="*/ 1177446 w 12201392"/>
              <a:gd name="connsiteY1129" fmla="*/ 830671 h 6849644"/>
              <a:gd name="connsiteX1130" fmla="*/ 1177446 w 12201392"/>
              <a:gd name="connsiteY1130" fmla="*/ 1957339 h 6849644"/>
              <a:gd name="connsiteX1131" fmla="*/ 1115860 w 12201392"/>
              <a:gd name="connsiteY1131" fmla="*/ 1957339 h 6849644"/>
              <a:gd name="connsiteX1132" fmla="*/ 477033 w 12201392"/>
              <a:gd name="connsiteY1132" fmla="*/ 1319484 h 6849644"/>
              <a:gd name="connsiteX1133" fmla="*/ 477033 w 12201392"/>
              <a:gd name="connsiteY1133" fmla="*/ 505490 h 6849644"/>
              <a:gd name="connsiteX1134" fmla="*/ 1177446 w 12201392"/>
              <a:gd name="connsiteY1134" fmla="*/ 1980269 h 6849644"/>
              <a:gd name="connsiteX1135" fmla="*/ 1177446 w 12201392"/>
              <a:gd name="connsiteY1135" fmla="*/ 2018832 h 6849644"/>
              <a:gd name="connsiteX1136" fmla="*/ 1138825 w 12201392"/>
              <a:gd name="connsiteY1136" fmla="*/ 1980269 h 6849644"/>
              <a:gd name="connsiteX1137" fmla="*/ 1177446 w 12201392"/>
              <a:gd name="connsiteY1137" fmla="*/ 1980269 h 6849644"/>
              <a:gd name="connsiteX1138" fmla="*/ 477033 w 12201392"/>
              <a:gd name="connsiteY1138" fmla="*/ 1352836 h 6849644"/>
              <a:gd name="connsiteX1139" fmla="*/ 1082457 w 12201392"/>
              <a:gd name="connsiteY1139" fmla="*/ 1957339 h 6849644"/>
              <a:gd name="connsiteX1140" fmla="*/ 477033 w 12201392"/>
              <a:gd name="connsiteY1140" fmla="*/ 1957339 h 6849644"/>
              <a:gd name="connsiteX1141" fmla="*/ 477033 w 12201392"/>
              <a:gd name="connsiteY1141" fmla="*/ 1352836 h 6849644"/>
              <a:gd name="connsiteX1142" fmla="*/ 477033 w 12201392"/>
              <a:gd name="connsiteY1142" fmla="*/ 1980269 h 6849644"/>
              <a:gd name="connsiteX1143" fmla="*/ 1105422 w 12201392"/>
              <a:gd name="connsiteY1143" fmla="*/ 1980269 h 6849644"/>
              <a:gd name="connsiteX1144" fmla="*/ 1177446 w 12201392"/>
              <a:gd name="connsiteY1144" fmla="*/ 2052184 h 6849644"/>
              <a:gd name="connsiteX1145" fmla="*/ 1177446 w 12201392"/>
              <a:gd name="connsiteY1145" fmla="*/ 2771334 h 6849644"/>
              <a:gd name="connsiteX1146" fmla="*/ 477033 w 12201392"/>
              <a:gd name="connsiteY1146" fmla="*/ 2071986 h 6849644"/>
              <a:gd name="connsiteX1147" fmla="*/ 477033 w 12201392"/>
              <a:gd name="connsiteY1147" fmla="*/ 1980269 h 6849644"/>
              <a:gd name="connsiteX1148" fmla="*/ 477033 w 12201392"/>
              <a:gd name="connsiteY1148" fmla="*/ 2104296 h 6849644"/>
              <a:gd name="connsiteX1149" fmla="*/ 1177446 w 12201392"/>
              <a:gd name="connsiteY1149" fmla="*/ 2803643 h 6849644"/>
              <a:gd name="connsiteX1150" fmla="*/ 1177446 w 12201392"/>
              <a:gd name="connsiteY1150" fmla="*/ 2924544 h 6849644"/>
              <a:gd name="connsiteX1151" fmla="*/ 477033 w 12201392"/>
              <a:gd name="connsiteY1151" fmla="*/ 2924544 h 6849644"/>
              <a:gd name="connsiteX1152" fmla="*/ 477033 w 12201392"/>
              <a:gd name="connsiteY1152" fmla="*/ 2104296 h 6849644"/>
              <a:gd name="connsiteX1153" fmla="*/ 477033 w 12201392"/>
              <a:gd name="connsiteY1153" fmla="*/ 4146057 h 6849644"/>
              <a:gd name="connsiteX1154" fmla="*/ 477033 w 12201392"/>
              <a:gd name="connsiteY1154" fmla="*/ 3794820 h 6849644"/>
              <a:gd name="connsiteX1155" fmla="*/ 828805 w 12201392"/>
              <a:gd name="connsiteY1155" fmla="*/ 4146057 h 6849644"/>
              <a:gd name="connsiteX1156" fmla="*/ 477033 w 12201392"/>
              <a:gd name="connsiteY1156" fmla="*/ 4146057 h 6849644"/>
              <a:gd name="connsiteX1157" fmla="*/ 477033 w 12201392"/>
              <a:gd name="connsiteY1157" fmla="*/ 3761468 h 6849644"/>
              <a:gd name="connsiteX1158" fmla="*/ 477033 w 12201392"/>
              <a:gd name="connsiteY1158" fmla="*/ 3324767 h 6849644"/>
              <a:gd name="connsiteX1159" fmla="*/ 1298531 w 12201392"/>
              <a:gd name="connsiteY1159" fmla="*/ 4145015 h 6849644"/>
              <a:gd name="connsiteX1160" fmla="*/ 862208 w 12201392"/>
              <a:gd name="connsiteY1160" fmla="*/ 4145015 h 6849644"/>
              <a:gd name="connsiteX1161" fmla="*/ 477033 w 12201392"/>
              <a:gd name="connsiteY1161" fmla="*/ 3761468 h 6849644"/>
              <a:gd name="connsiteX1162" fmla="*/ 885173 w 12201392"/>
              <a:gd name="connsiteY1162" fmla="*/ 4168986 h 6849644"/>
              <a:gd name="connsiteX1163" fmla="*/ 1322540 w 12201392"/>
              <a:gd name="connsiteY1163" fmla="*/ 4168986 h 6849644"/>
              <a:gd name="connsiteX1164" fmla="*/ 1553227 w 12201392"/>
              <a:gd name="connsiteY1164" fmla="*/ 4399323 h 6849644"/>
              <a:gd name="connsiteX1165" fmla="*/ 1115860 w 12201392"/>
              <a:gd name="connsiteY1165" fmla="*/ 4399323 h 6849644"/>
              <a:gd name="connsiteX1166" fmla="*/ 885173 w 12201392"/>
              <a:gd name="connsiteY1166" fmla="*/ 4168986 h 6849644"/>
              <a:gd name="connsiteX1167" fmla="*/ 1676400 w 12201392"/>
              <a:gd name="connsiteY1167" fmla="*/ 4959009 h 6849644"/>
              <a:gd name="connsiteX1168" fmla="*/ 1138825 w 12201392"/>
              <a:gd name="connsiteY1168" fmla="*/ 4422252 h 6849644"/>
              <a:gd name="connsiteX1169" fmla="*/ 1608551 w 12201392"/>
              <a:gd name="connsiteY1169" fmla="*/ 4422252 h 6849644"/>
              <a:gd name="connsiteX1170" fmla="*/ 1354899 w 12201392"/>
              <a:gd name="connsiteY1170" fmla="*/ 4168986 h 6849644"/>
              <a:gd name="connsiteX1171" fmla="*/ 1676400 w 12201392"/>
              <a:gd name="connsiteY1171" fmla="*/ 4168986 h 6849644"/>
              <a:gd name="connsiteX1172" fmla="*/ 1676400 w 12201392"/>
              <a:gd name="connsiteY1172" fmla="*/ 4959009 h 6849644"/>
              <a:gd name="connsiteX1173" fmla="*/ 2400822 w 12201392"/>
              <a:gd name="connsiteY1173" fmla="*/ 6588041 h 6849644"/>
              <a:gd name="connsiteX1174" fmla="*/ 1699364 w 12201392"/>
              <a:gd name="connsiteY1174" fmla="*/ 6588041 h 6849644"/>
              <a:gd name="connsiteX1175" fmla="*/ 1699364 w 12201392"/>
              <a:gd name="connsiteY1175" fmla="*/ 5766750 h 6849644"/>
              <a:gd name="connsiteX1176" fmla="*/ 2400822 w 12201392"/>
              <a:gd name="connsiteY1176" fmla="*/ 6467140 h 6849644"/>
              <a:gd name="connsiteX1177" fmla="*/ 2400822 w 12201392"/>
              <a:gd name="connsiteY1177" fmla="*/ 6588041 h 6849644"/>
              <a:gd name="connsiteX1178" fmla="*/ 2400822 w 12201392"/>
              <a:gd name="connsiteY1178" fmla="*/ 6433788 h 6849644"/>
              <a:gd name="connsiteX1179" fmla="*/ 1699364 w 12201392"/>
              <a:gd name="connsiteY1179" fmla="*/ 5733398 h 6849644"/>
              <a:gd name="connsiteX1180" fmla="*/ 1699364 w 12201392"/>
              <a:gd name="connsiteY1180" fmla="*/ 5643765 h 6849644"/>
              <a:gd name="connsiteX1181" fmla="*/ 2328797 w 12201392"/>
              <a:gd name="connsiteY1181" fmla="*/ 5643765 h 6849644"/>
              <a:gd name="connsiteX1182" fmla="*/ 2400822 w 12201392"/>
              <a:gd name="connsiteY1182" fmla="*/ 5715681 h 6849644"/>
              <a:gd name="connsiteX1183" fmla="*/ 2400822 w 12201392"/>
              <a:gd name="connsiteY1183" fmla="*/ 6433788 h 6849644"/>
              <a:gd name="connsiteX1184" fmla="*/ 1699364 w 12201392"/>
              <a:gd name="connsiteY1184" fmla="*/ 5620836 h 6849644"/>
              <a:gd name="connsiteX1185" fmla="*/ 1699364 w 12201392"/>
              <a:gd name="connsiteY1185" fmla="*/ 5015291 h 6849644"/>
              <a:gd name="connsiteX1186" fmla="*/ 2305833 w 12201392"/>
              <a:gd name="connsiteY1186" fmla="*/ 5620836 h 6849644"/>
              <a:gd name="connsiteX1187" fmla="*/ 1699364 w 12201392"/>
              <a:gd name="connsiteY1187" fmla="*/ 5620836 h 6849644"/>
              <a:gd name="connsiteX1188" fmla="*/ 2400822 w 12201392"/>
              <a:gd name="connsiteY1188" fmla="*/ 5682329 h 6849644"/>
              <a:gd name="connsiteX1189" fmla="*/ 2362200 w 12201392"/>
              <a:gd name="connsiteY1189" fmla="*/ 5643765 h 6849644"/>
              <a:gd name="connsiteX1190" fmla="*/ 2400822 w 12201392"/>
              <a:gd name="connsiteY1190" fmla="*/ 5643765 h 6849644"/>
              <a:gd name="connsiteX1191" fmla="*/ 2400822 w 12201392"/>
              <a:gd name="connsiteY1191" fmla="*/ 5682329 h 6849644"/>
              <a:gd name="connsiteX1192" fmla="*/ 2400822 w 12201392"/>
              <a:gd name="connsiteY1192" fmla="*/ 5620836 h 6849644"/>
              <a:gd name="connsiteX1193" fmla="*/ 2339235 w 12201392"/>
              <a:gd name="connsiteY1193" fmla="*/ 5620836 h 6849644"/>
              <a:gd name="connsiteX1194" fmla="*/ 1699364 w 12201392"/>
              <a:gd name="connsiteY1194" fmla="*/ 4981939 h 6849644"/>
              <a:gd name="connsiteX1195" fmla="*/ 1699364 w 12201392"/>
              <a:gd name="connsiteY1195" fmla="*/ 4168986 h 6849644"/>
              <a:gd name="connsiteX1196" fmla="*/ 2075145 w 12201392"/>
              <a:gd name="connsiteY1196" fmla="*/ 4168986 h 6849644"/>
              <a:gd name="connsiteX1197" fmla="*/ 2400822 w 12201392"/>
              <a:gd name="connsiteY1197" fmla="*/ 4494168 h 6849644"/>
              <a:gd name="connsiteX1198" fmla="*/ 2400822 w 12201392"/>
              <a:gd name="connsiteY1198" fmla="*/ 5620836 h 6849644"/>
              <a:gd name="connsiteX1199" fmla="*/ 1699364 w 12201392"/>
              <a:gd name="connsiteY1199" fmla="*/ 4146057 h 6849644"/>
              <a:gd name="connsiteX1200" fmla="*/ 1699364 w 12201392"/>
              <a:gd name="connsiteY1200" fmla="*/ 3794820 h 6849644"/>
              <a:gd name="connsiteX1201" fmla="*/ 2051137 w 12201392"/>
              <a:gd name="connsiteY1201" fmla="*/ 4146057 h 6849644"/>
              <a:gd name="connsiteX1202" fmla="*/ 1699364 w 12201392"/>
              <a:gd name="connsiteY1202" fmla="*/ 4146057 h 6849644"/>
              <a:gd name="connsiteX1203" fmla="*/ 2400822 w 12201392"/>
              <a:gd name="connsiteY1203" fmla="*/ 4461858 h 6849644"/>
              <a:gd name="connsiteX1204" fmla="*/ 2107504 w 12201392"/>
              <a:gd name="connsiteY1204" fmla="*/ 4168986 h 6849644"/>
              <a:gd name="connsiteX1205" fmla="*/ 2400822 w 12201392"/>
              <a:gd name="connsiteY1205" fmla="*/ 4168986 h 6849644"/>
              <a:gd name="connsiteX1206" fmla="*/ 2400822 w 12201392"/>
              <a:gd name="connsiteY1206" fmla="*/ 4461858 h 6849644"/>
              <a:gd name="connsiteX1207" fmla="*/ 2400822 w 12201392"/>
              <a:gd name="connsiteY1207" fmla="*/ 4146057 h 6849644"/>
              <a:gd name="connsiteX1208" fmla="*/ 2084539 w 12201392"/>
              <a:gd name="connsiteY1208" fmla="*/ 4146057 h 6849644"/>
              <a:gd name="connsiteX1209" fmla="*/ 1696233 w 12201392"/>
              <a:gd name="connsiteY1209" fmla="*/ 3758341 h 6849644"/>
              <a:gd name="connsiteX1210" fmla="*/ 1676400 w 12201392"/>
              <a:gd name="connsiteY1210" fmla="*/ 3738539 h 6849644"/>
              <a:gd name="connsiteX1211" fmla="*/ 1676400 w 12201392"/>
              <a:gd name="connsiteY1211" fmla="*/ 4146057 h 6849644"/>
              <a:gd name="connsiteX1212" fmla="*/ 1331934 w 12201392"/>
              <a:gd name="connsiteY1212" fmla="*/ 4146057 h 6849644"/>
              <a:gd name="connsiteX1213" fmla="*/ 477033 w 12201392"/>
              <a:gd name="connsiteY1213" fmla="*/ 3292457 h 6849644"/>
              <a:gd name="connsiteX1214" fmla="*/ 477033 w 12201392"/>
              <a:gd name="connsiteY1214" fmla="*/ 2947473 h 6849644"/>
              <a:gd name="connsiteX1215" fmla="*/ 1177446 w 12201392"/>
              <a:gd name="connsiteY1215" fmla="*/ 2947473 h 6849644"/>
              <a:gd name="connsiteX1216" fmla="*/ 1177446 w 12201392"/>
              <a:gd name="connsiteY1216" fmla="*/ 3201782 h 6849644"/>
              <a:gd name="connsiteX1217" fmla="*/ 1576192 w 12201392"/>
              <a:gd name="connsiteY1217" fmla="*/ 3201782 h 6849644"/>
              <a:gd name="connsiteX1218" fmla="*/ 2400822 w 12201392"/>
              <a:gd name="connsiteY1218" fmla="*/ 4025157 h 6849644"/>
              <a:gd name="connsiteX1219" fmla="*/ 2400822 w 12201392"/>
              <a:gd name="connsiteY1219" fmla="*/ 4146057 h 6849644"/>
              <a:gd name="connsiteX1220" fmla="*/ 2400822 w 12201392"/>
              <a:gd name="connsiteY1220" fmla="*/ 3992847 h 6849644"/>
              <a:gd name="connsiteX1221" fmla="*/ 1608551 w 12201392"/>
              <a:gd name="connsiteY1221" fmla="*/ 3201782 h 6849644"/>
              <a:gd name="connsiteX1222" fmla="*/ 2400822 w 12201392"/>
              <a:gd name="connsiteY1222" fmla="*/ 3201782 h 6849644"/>
              <a:gd name="connsiteX1223" fmla="*/ 2400822 w 12201392"/>
              <a:gd name="connsiteY1223" fmla="*/ 3992847 h 6849644"/>
              <a:gd name="connsiteX1224" fmla="*/ 2400822 w 12201392"/>
              <a:gd name="connsiteY1224" fmla="*/ 2771334 h 6849644"/>
              <a:gd name="connsiteX1225" fmla="*/ 2400822 w 12201392"/>
              <a:gd name="connsiteY1225" fmla="*/ 3178852 h 6849644"/>
              <a:gd name="connsiteX1226" fmla="*/ 1585586 w 12201392"/>
              <a:gd name="connsiteY1226" fmla="*/ 3178852 h 6849644"/>
              <a:gd name="connsiteX1227" fmla="*/ 1353855 w 12201392"/>
              <a:gd name="connsiteY1227" fmla="*/ 2947473 h 6849644"/>
              <a:gd name="connsiteX1228" fmla="*/ 2106460 w 12201392"/>
              <a:gd name="connsiteY1228" fmla="*/ 2947473 h 6849644"/>
              <a:gd name="connsiteX1229" fmla="*/ 1200411 w 12201392"/>
              <a:gd name="connsiteY1229" fmla="*/ 2041761 h 6849644"/>
              <a:gd name="connsiteX1230" fmla="*/ 1200411 w 12201392"/>
              <a:gd name="connsiteY1230" fmla="*/ 1980269 h 6849644"/>
              <a:gd name="connsiteX1231" fmla="*/ 2328797 w 12201392"/>
              <a:gd name="connsiteY1231" fmla="*/ 1980269 h 6849644"/>
              <a:gd name="connsiteX1232" fmla="*/ 2899775 w 12201392"/>
              <a:gd name="connsiteY1232" fmla="*/ 2550377 h 6849644"/>
              <a:gd name="connsiteX1233" fmla="*/ 2899775 w 12201392"/>
              <a:gd name="connsiteY1233" fmla="*/ 3178852 h 6849644"/>
              <a:gd name="connsiteX1234" fmla="*/ 2808961 w 12201392"/>
              <a:gd name="connsiteY1234" fmla="*/ 3178852 h 6849644"/>
              <a:gd name="connsiteX1235" fmla="*/ 2420654 w 12201392"/>
              <a:gd name="connsiteY1235" fmla="*/ 2791136 h 6849644"/>
              <a:gd name="connsiteX1236" fmla="*/ 2400822 w 12201392"/>
              <a:gd name="connsiteY1236" fmla="*/ 2771334 h 6849644"/>
              <a:gd name="connsiteX1237" fmla="*/ 2423786 w 12201392"/>
              <a:gd name="connsiteY1237" fmla="*/ 6456718 h 6849644"/>
              <a:gd name="connsiteX1238" fmla="*/ 2423786 w 12201392"/>
              <a:gd name="connsiteY1238" fmla="*/ 5737568 h 6849644"/>
              <a:gd name="connsiteX1239" fmla="*/ 3274512 w 12201392"/>
              <a:gd name="connsiteY1239" fmla="*/ 6586999 h 6849644"/>
              <a:gd name="connsiteX1240" fmla="*/ 2554265 w 12201392"/>
              <a:gd name="connsiteY1240" fmla="*/ 6586999 h 6849644"/>
              <a:gd name="connsiteX1241" fmla="*/ 2423786 w 12201392"/>
              <a:gd name="connsiteY1241" fmla="*/ 6456718 h 6849644"/>
              <a:gd name="connsiteX1242" fmla="*/ 2521907 w 12201392"/>
              <a:gd name="connsiteY1242" fmla="*/ 6588041 h 6849644"/>
              <a:gd name="connsiteX1243" fmla="*/ 2423786 w 12201392"/>
              <a:gd name="connsiteY1243" fmla="*/ 6588041 h 6849644"/>
              <a:gd name="connsiteX1244" fmla="*/ 2423786 w 12201392"/>
              <a:gd name="connsiteY1244" fmla="*/ 6490070 h 6849644"/>
              <a:gd name="connsiteX1245" fmla="*/ 2521907 w 12201392"/>
              <a:gd name="connsiteY1245" fmla="*/ 6588041 h 6849644"/>
              <a:gd name="connsiteX1246" fmla="*/ 2423786 w 12201392"/>
              <a:gd name="connsiteY1246" fmla="*/ 6841307 h 6849644"/>
              <a:gd name="connsiteX1247" fmla="*/ 2423786 w 12201392"/>
              <a:gd name="connsiteY1247" fmla="*/ 6610970 h 6849644"/>
              <a:gd name="connsiteX1248" fmla="*/ 2544871 w 12201392"/>
              <a:gd name="connsiteY1248" fmla="*/ 6610970 h 6849644"/>
              <a:gd name="connsiteX1249" fmla="*/ 2775559 w 12201392"/>
              <a:gd name="connsiteY1249" fmla="*/ 6841307 h 6849644"/>
              <a:gd name="connsiteX1250" fmla="*/ 2423786 w 12201392"/>
              <a:gd name="connsiteY1250" fmla="*/ 6841307 h 6849644"/>
              <a:gd name="connsiteX1251" fmla="*/ 3646117 w 12201392"/>
              <a:gd name="connsiteY1251" fmla="*/ 6841307 h 6849644"/>
              <a:gd name="connsiteX1252" fmla="*/ 3646117 w 12201392"/>
              <a:gd name="connsiteY1252" fmla="*/ 6490070 h 6849644"/>
              <a:gd name="connsiteX1253" fmla="*/ 3997890 w 12201392"/>
              <a:gd name="connsiteY1253" fmla="*/ 6841307 h 6849644"/>
              <a:gd name="connsiteX1254" fmla="*/ 3646117 w 12201392"/>
              <a:gd name="connsiteY1254" fmla="*/ 6841307 h 6849644"/>
              <a:gd name="connsiteX1255" fmla="*/ 4122106 w 12201392"/>
              <a:gd name="connsiteY1255" fmla="*/ 6841307 h 6849644"/>
              <a:gd name="connsiteX1256" fmla="*/ 4031293 w 12201392"/>
              <a:gd name="connsiteY1256" fmla="*/ 6841307 h 6849644"/>
              <a:gd name="connsiteX1257" fmla="*/ 3642986 w 12201392"/>
              <a:gd name="connsiteY1257" fmla="*/ 6453591 h 6849644"/>
              <a:gd name="connsiteX1258" fmla="*/ 3623153 w 12201392"/>
              <a:gd name="connsiteY1258" fmla="*/ 6433788 h 6849644"/>
              <a:gd name="connsiteX1259" fmla="*/ 3623153 w 12201392"/>
              <a:gd name="connsiteY1259" fmla="*/ 6841307 h 6849644"/>
              <a:gd name="connsiteX1260" fmla="*/ 2808961 w 12201392"/>
              <a:gd name="connsiteY1260" fmla="*/ 6841307 h 6849644"/>
              <a:gd name="connsiteX1261" fmla="*/ 2578274 w 12201392"/>
              <a:gd name="connsiteY1261" fmla="*/ 6610970 h 6849644"/>
              <a:gd name="connsiteX1262" fmla="*/ 3330879 w 12201392"/>
              <a:gd name="connsiteY1262" fmla="*/ 6610970 h 6849644"/>
              <a:gd name="connsiteX1263" fmla="*/ 2423786 w 12201392"/>
              <a:gd name="connsiteY1263" fmla="*/ 5705258 h 6849644"/>
              <a:gd name="connsiteX1264" fmla="*/ 2423786 w 12201392"/>
              <a:gd name="connsiteY1264" fmla="*/ 5643765 h 6849644"/>
              <a:gd name="connsiteX1265" fmla="*/ 3552172 w 12201392"/>
              <a:gd name="connsiteY1265" fmla="*/ 5643765 h 6849644"/>
              <a:gd name="connsiteX1266" fmla="*/ 4122106 w 12201392"/>
              <a:gd name="connsiteY1266" fmla="*/ 6212832 h 6849644"/>
              <a:gd name="connsiteX1267" fmla="*/ 4122106 w 12201392"/>
              <a:gd name="connsiteY1267" fmla="*/ 6841307 h 6849644"/>
              <a:gd name="connsiteX1268" fmla="*/ 4122106 w 12201392"/>
              <a:gd name="connsiteY1268" fmla="*/ 6180522 h 6849644"/>
              <a:gd name="connsiteX1269" fmla="*/ 3584531 w 12201392"/>
              <a:gd name="connsiteY1269" fmla="*/ 5643765 h 6849644"/>
              <a:gd name="connsiteX1270" fmla="*/ 4054257 w 12201392"/>
              <a:gd name="connsiteY1270" fmla="*/ 5643765 h 6849644"/>
              <a:gd name="connsiteX1271" fmla="*/ 3799561 w 12201392"/>
              <a:gd name="connsiteY1271" fmla="*/ 5389457 h 6849644"/>
              <a:gd name="connsiteX1272" fmla="*/ 4122106 w 12201392"/>
              <a:gd name="connsiteY1272" fmla="*/ 5389457 h 6849644"/>
              <a:gd name="connsiteX1273" fmla="*/ 4122106 w 12201392"/>
              <a:gd name="connsiteY1273" fmla="*/ 6180522 h 6849644"/>
              <a:gd name="connsiteX1274" fmla="*/ 4145071 w 12201392"/>
              <a:gd name="connsiteY1274" fmla="*/ 6841307 h 6849644"/>
              <a:gd name="connsiteX1275" fmla="*/ 4145071 w 12201392"/>
              <a:gd name="connsiteY1275" fmla="*/ 6235761 h 6849644"/>
              <a:gd name="connsiteX1276" fmla="*/ 4751539 w 12201392"/>
              <a:gd name="connsiteY1276" fmla="*/ 6841307 h 6849644"/>
              <a:gd name="connsiteX1277" fmla="*/ 4145071 w 12201392"/>
              <a:gd name="connsiteY1277" fmla="*/ 6841307 h 6849644"/>
              <a:gd name="connsiteX1278" fmla="*/ 4846528 w 12201392"/>
              <a:gd name="connsiteY1278" fmla="*/ 6841307 h 6849644"/>
              <a:gd name="connsiteX1279" fmla="*/ 4783898 w 12201392"/>
              <a:gd name="connsiteY1279" fmla="*/ 6841307 h 6849644"/>
              <a:gd name="connsiteX1280" fmla="*/ 4145071 w 12201392"/>
              <a:gd name="connsiteY1280" fmla="*/ 6203452 h 6849644"/>
              <a:gd name="connsiteX1281" fmla="*/ 4145071 w 12201392"/>
              <a:gd name="connsiteY1281" fmla="*/ 5389457 h 6849644"/>
              <a:gd name="connsiteX1282" fmla="*/ 4519808 w 12201392"/>
              <a:gd name="connsiteY1282" fmla="*/ 5389457 h 6849644"/>
              <a:gd name="connsiteX1283" fmla="*/ 4846528 w 12201392"/>
              <a:gd name="connsiteY1283" fmla="*/ 5715681 h 6849644"/>
              <a:gd name="connsiteX1284" fmla="*/ 4846528 w 12201392"/>
              <a:gd name="connsiteY1284" fmla="*/ 6841307 h 6849644"/>
              <a:gd name="connsiteX1285" fmla="*/ 4145071 w 12201392"/>
              <a:gd name="connsiteY1285" fmla="*/ 5366528 h 6849644"/>
              <a:gd name="connsiteX1286" fmla="*/ 4145071 w 12201392"/>
              <a:gd name="connsiteY1286" fmla="*/ 5015291 h 6849644"/>
              <a:gd name="connsiteX1287" fmla="*/ 4496843 w 12201392"/>
              <a:gd name="connsiteY1287" fmla="*/ 5366528 h 6849644"/>
              <a:gd name="connsiteX1288" fmla="*/ 4145071 w 12201392"/>
              <a:gd name="connsiteY1288" fmla="*/ 5366528 h 6849644"/>
              <a:gd name="connsiteX1289" fmla="*/ 4846528 w 12201392"/>
              <a:gd name="connsiteY1289" fmla="*/ 5682329 h 6849644"/>
              <a:gd name="connsiteX1290" fmla="*/ 4553211 w 12201392"/>
              <a:gd name="connsiteY1290" fmla="*/ 5389457 h 6849644"/>
              <a:gd name="connsiteX1291" fmla="*/ 4846528 w 12201392"/>
              <a:gd name="connsiteY1291" fmla="*/ 5389457 h 6849644"/>
              <a:gd name="connsiteX1292" fmla="*/ 4846528 w 12201392"/>
              <a:gd name="connsiteY1292" fmla="*/ 5682329 h 6849644"/>
              <a:gd name="connsiteX1293" fmla="*/ 4846528 w 12201392"/>
              <a:gd name="connsiteY1293" fmla="*/ 5366528 h 6849644"/>
              <a:gd name="connsiteX1294" fmla="*/ 4530246 w 12201392"/>
              <a:gd name="connsiteY1294" fmla="*/ 5366528 h 6849644"/>
              <a:gd name="connsiteX1295" fmla="*/ 4141939 w 12201392"/>
              <a:gd name="connsiteY1295" fmla="*/ 4978812 h 6849644"/>
              <a:gd name="connsiteX1296" fmla="*/ 4122106 w 12201392"/>
              <a:gd name="connsiteY1296" fmla="*/ 4959009 h 6849644"/>
              <a:gd name="connsiteX1297" fmla="*/ 4122106 w 12201392"/>
              <a:gd name="connsiteY1297" fmla="*/ 5366528 h 6849644"/>
              <a:gd name="connsiteX1298" fmla="*/ 3776597 w 12201392"/>
              <a:gd name="connsiteY1298" fmla="*/ 5366528 h 6849644"/>
              <a:gd name="connsiteX1299" fmla="*/ 2922739 w 12201392"/>
              <a:gd name="connsiteY1299" fmla="*/ 4513970 h 6849644"/>
              <a:gd name="connsiteX1300" fmla="*/ 2922739 w 12201392"/>
              <a:gd name="connsiteY1300" fmla="*/ 4168986 h 6849644"/>
              <a:gd name="connsiteX1301" fmla="*/ 3623153 w 12201392"/>
              <a:gd name="connsiteY1301" fmla="*/ 4168986 h 6849644"/>
              <a:gd name="connsiteX1302" fmla="*/ 3623153 w 12201392"/>
              <a:gd name="connsiteY1302" fmla="*/ 4422252 h 6849644"/>
              <a:gd name="connsiteX1303" fmla="*/ 4020854 w 12201392"/>
              <a:gd name="connsiteY1303" fmla="*/ 4422252 h 6849644"/>
              <a:gd name="connsiteX1304" fmla="*/ 4846528 w 12201392"/>
              <a:gd name="connsiteY1304" fmla="*/ 5246669 h 6849644"/>
              <a:gd name="connsiteX1305" fmla="*/ 4846528 w 12201392"/>
              <a:gd name="connsiteY1305" fmla="*/ 5366528 h 6849644"/>
              <a:gd name="connsiteX1306" fmla="*/ 4054257 w 12201392"/>
              <a:gd name="connsiteY1306" fmla="*/ 4422252 h 6849644"/>
              <a:gd name="connsiteX1307" fmla="*/ 4846528 w 12201392"/>
              <a:gd name="connsiteY1307" fmla="*/ 4422252 h 6849644"/>
              <a:gd name="connsiteX1308" fmla="*/ 4846528 w 12201392"/>
              <a:gd name="connsiteY1308" fmla="*/ 5213318 h 6849644"/>
              <a:gd name="connsiteX1309" fmla="*/ 4054257 w 12201392"/>
              <a:gd name="connsiteY1309" fmla="*/ 4422252 h 6849644"/>
              <a:gd name="connsiteX1310" fmla="*/ 4845485 w 12201392"/>
              <a:gd name="connsiteY1310" fmla="*/ 3991805 h 6849644"/>
              <a:gd name="connsiteX1311" fmla="*/ 4845485 w 12201392"/>
              <a:gd name="connsiteY1311" fmla="*/ 4399323 h 6849644"/>
              <a:gd name="connsiteX1312" fmla="*/ 4030249 w 12201392"/>
              <a:gd name="connsiteY1312" fmla="*/ 4399323 h 6849644"/>
              <a:gd name="connsiteX1313" fmla="*/ 3799561 w 12201392"/>
              <a:gd name="connsiteY1313" fmla="*/ 4168986 h 6849644"/>
              <a:gd name="connsiteX1314" fmla="*/ 4552167 w 12201392"/>
              <a:gd name="connsiteY1314" fmla="*/ 4168986 h 6849644"/>
              <a:gd name="connsiteX1315" fmla="*/ 3645074 w 12201392"/>
              <a:gd name="connsiteY1315" fmla="*/ 3263274 h 6849644"/>
              <a:gd name="connsiteX1316" fmla="*/ 3645074 w 12201392"/>
              <a:gd name="connsiteY1316" fmla="*/ 3201782 h 6849644"/>
              <a:gd name="connsiteX1317" fmla="*/ 3646117 w 12201392"/>
              <a:gd name="connsiteY1317" fmla="*/ 3201782 h 6849644"/>
              <a:gd name="connsiteX1318" fmla="*/ 4774504 w 12201392"/>
              <a:gd name="connsiteY1318" fmla="*/ 3201782 h 6849644"/>
              <a:gd name="connsiteX1319" fmla="*/ 5345482 w 12201392"/>
              <a:gd name="connsiteY1319" fmla="*/ 3771890 h 6849644"/>
              <a:gd name="connsiteX1320" fmla="*/ 5345482 w 12201392"/>
              <a:gd name="connsiteY1320" fmla="*/ 4399323 h 6849644"/>
              <a:gd name="connsiteX1321" fmla="*/ 5253624 w 12201392"/>
              <a:gd name="connsiteY1321" fmla="*/ 4399323 h 6849644"/>
              <a:gd name="connsiteX1322" fmla="*/ 4865317 w 12201392"/>
              <a:gd name="connsiteY1322" fmla="*/ 4011607 h 6849644"/>
              <a:gd name="connsiteX1323" fmla="*/ 4845485 w 12201392"/>
              <a:gd name="connsiteY1323" fmla="*/ 3991805 h 6849644"/>
              <a:gd name="connsiteX1324" fmla="*/ 4989534 w 12201392"/>
              <a:gd name="connsiteY1324" fmla="*/ 5390500 h 6849644"/>
              <a:gd name="connsiteX1325" fmla="*/ 4989534 w 12201392"/>
              <a:gd name="connsiteY1325" fmla="*/ 5389457 h 6849644"/>
              <a:gd name="connsiteX1326" fmla="*/ 5345482 w 12201392"/>
              <a:gd name="connsiteY1326" fmla="*/ 5744864 h 6849644"/>
              <a:gd name="connsiteX1327" fmla="*/ 5345482 w 12201392"/>
              <a:gd name="connsiteY1327" fmla="*/ 6181564 h 6849644"/>
              <a:gd name="connsiteX1328" fmla="*/ 4869493 w 12201392"/>
              <a:gd name="connsiteY1328" fmla="*/ 5706300 h 6849644"/>
              <a:gd name="connsiteX1329" fmla="*/ 4869493 w 12201392"/>
              <a:gd name="connsiteY1329" fmla="*/ 5390500 h 6849644"/>
              <a:gd name="connsiteX1330" fmla="*/ 4989534 w 12201392"/>
              <a:gd name="connsiteY1330" fmla="*/ 5390500 h 6849644"/>
              <a:gd name="connsiteX1331" fmla="*/ 4869493 w 12201392"/>
              <a:gd name="connsiteY1331" fmla="*/ 5366528 h 6849644"/>
              <a:gd name="connsiteX1332" fmla="*/ 4869493 w 12201392"/>
              <a:gd name="connsiteY1332" fmla="*/ 5269599 h 6849644"/>
              <a:gd name="connsiteX1333" fmla="*/ 4966569 w 12201392"/>
              <a:gd name="connsiteY1333" fmla="*/ 5366528 h 6849644"/>
              <a:gd name="connsiteX1334" fmla="*/ 4869493 w 12201392"/>
              <a:gd name="connsiteY1334" fmla="*/ 5366528 h 6849644"/>
              <a:gd name="connsiteX1335" fmla="*/ 5022937 w 12201392"/>
              <a:gd name="connsiteY1335" fmla="*/ 5389457 h 6849644"/>
              <a:gd name="connsiteX1336" fmla="*/ 5345482 w 12201392"/>
              <a:gd name="connsiteY1336" fmla="*/ 5389457 h 6849644"/>
              <a:gd name="connsiteX1337" fmla="*/ 5345482 w 12201392"/>
              <a:gd name="connsiteY1337" fmla="*/ 5711511 h 6849644"/>
              <a:gd name="connsiteX1338" fmla="*/ 5022937 w 12201392"/>
              <a:gd name="connsiteY1338" fmla="*/ 5389457 h 6849644"/>
              <a:gd name="connsiteX1339" fmla="*/ 4999972 w 12201392"/>
              <a:gd name="connsiteY1339" fmla="*/ 5366528 h 6849644"/>
              <a:gd name="connsiteX1340" fmla="*/ 4869493 w 12201392"/>
              <a:gd name="connsiteY1340" fmla="*/ 5236247 h 6849644"/>
              <a:gd name="connsiteX1341" fmla="*/ 4869493 w 12201392"/>
              <a:gd name="connsiteY1341" fmla="*/ 4422252 h 6849644"/>
              <a:gd name="connsiteX1342" fmla="*/ 5244229 w 12201392"/>
              <a:gd name="connsiteY1342" fmla="*/ 4422252 h 6849644"/>
              <a:gd name="connsiteX1343" fmla="*/ 5345482 w 12201392"/>
              <a:gd name="connsiteY1343" fmla="*/ 4523350 h 6849644"/>
              <a:gd name="connsiteX1344" fmla="*/ 5345482 w 12201392"/>
              <a:gd name="connsiteY1344" fmla="*/ 5366528 h 6849644"/>
              <a:gd name="connsiteX1345" fmla="*/ 4999972 w 12201392"/>
              <a:gd name="connsiteY1345" fmla="*/ 5366528 h 6849644"/>
              <a:gd name="connsiteX1346" fmla="*/ 4869493 w 12201392"/>
              <a:gd name="connsiteY1346" fmla="*/ 4399323 h 6849644"/>
              <a:gd name="connsiteX1347" fmla="*/ 4869493 w 12201392"/>
              <a:gd name="connsiteY1347" fmla="*/ 4048086 h 6849644"/>
              <a:gd name="connsiteX1348" fmla="*/ 5221265 w 12201392"/>
              <a:gd name="connsiteY1348" fmla="*/ 4399323 h 6849644"/>
              <a:gd name="connsiteX1349" fmla="*/ 4869493 w 12201392"/>
              <a:gd name="connsiteY1349" fmla="*/ 4399323 h 6849644"/>
              <a:gd name="connsiteX1350" fmla="*/ 5276588 w 12201392"/>
              <a:gd name="connsiteY1350" fmla="*/ 4422252 h 6849644"/>
              <a:gd name="connsiteX1351" fmla="*/ 5344438 w 12201392"/>
              <a:gd name="connsiteY1351" fmla="*/ 4422252 h 6849644"/>
              <a:gd name="connsiteX1352" fmla="*/ 5344438 w 12201392"/>
              <a:gd name="connsiteY1352" fmla="*/ 4489998 h 6849644"/>
              <a:gd name="connsiteX1353" fmla="*/ 5276588 w 12201392"/>
              <a:gd name="connsiteY1353" fmla="*/ 4422252 h 6849644"/>
              <a:gd name="connsiteX1354" fmla="*/ 4869493 w 12201392"/>
              <a:gd name="connsiteY1354" fmla="*/ 6841307 h 6849644"/>
              <a:gd name="connsiteX1355" fmla="*/ 4869493 w 12201392"/>
              <a:gd name="connsiteY1355" fmla="*/ 5738610 h 6849644"/>
              <a:gd name="connsiteX1356" fmla="*/ 5345482 w 12201392"/>
              <a:gd name="connsiteY1356" fmla="*/ 6213874 h 6849644"/>
              <a:gd name="connsiteX1357" fmla="*/ 5345482 w 12201392"/>
              <a:gd name="connsiteY1357" fmla="*/ 6610970 h 6849644"/>
              <a:gd name="connsiteX1358" fmla="*/ 5743183 w 12201392"/>
              <a:gd name="connsiteY1358" fmla="*/ 6610970 h 6849644"/>
              <a:gd name="connsiteX1359" fmla="*/ 5973870 w 12201392"/>
              <a:gd name="connsiteY1359" fmla="*/ 6841307 h 6849644"/>
              <a:gd name="connsiteX1360" fmla="*/ 4869493 w 12201392"/>
              <a:gd name="connsiteY1360" fmla="*/ 6841307 h 6849644"/>
              <a:gd name="connsiteX1361" fmla="*/ 5720218 w 12201392"/>
              <a:gd name="connsiteY1361" fmla="*/ 6588041 h 6849644"/>
              <a:gd name="connsiteX1362" fmla="*/ 5368446 w 12201392"/>
              <a:gd name="connsiteY1362" fmla="*/ 6588041 h 6849644"/>
              <a:gd name="connsiteX1363" fmla="*/ 5368446 w 12201392"/>
              <a:gd name="connsiteY1363" fmla="*/ 6236804 h 6849644"/>
              <a:gd name="connsiteX1364" fmla="*/ 5720218 w 12201392"/>
              <a:gd name="connsiteY1364" fmla="*/ 6588041 h 6849644"/>
              <a:gd name="connsiteX1365" fmla="*/ 5368446 w 12201392"/>
              <a:gd name="connsiteY1365" fmla="*/ 6203452 h 6849644"/>
              <a:gd name="connsiteX1366" fmla="*/ 5368446 w 12201392"/>
              <a:gd name="connsiteY1366" fmla="*/ 5766750 h 6849644"/>
              <a:gd name="connsiteX1367" fmla="*/ 6189944 w 12201392"/>
              <a:gd name="connsiteY1367" fmla="*/ 6586999 h 6849644"/>
              <a:gd name="connsiteX1368" fmla="*/ 5752577 w 12201392"/>
              <a:gd name="connsiteY1368" fmla="*/ 6586999 h 6849644"/>
              <a:gd name="connsiteX1369" fmla="*/ 5368446 w 12201392"/>
              <a:gd name="connsiteY1369" fmla="*/ 6203452 h 6849644"/>
              <a:gd name="connsiteX1370" fmla="*/ 6443596 w 12201392"/>
              <a:gd name="connsiteY1370" fmla="*/ 6841307 h 6849644"/>
              <a:gd name="connsiteX1371" fmla="*/ 6006230 w 12201392"/>
              <a:gd name="connsiteY1371" fmla="*/ 6841307 h 6849644"/>
              <a:gd name="connsiteX1372" fmla="*/ 5775542 w 12201392"/>
              <a:gd name="connsiteY1372" fmla="*/ 6610970 h 6849644"/>
              <a:gd name="connsiteX1373" fmla="*/ 6212909 w 12201392"/>
              <a:gd name="connsiteY1373" fmla="*/ 6610970 h 6849644"/>
              <a:gd name="connsiteX1374" fmla="*/ 6443596 w 12201392"/>
              <a:gd name="connsiteY1374" fmla="*/ 6841307 h 6849644"/>
              <a:gd name="connsiteX1375" fmla="*/ 6590778 w 12201392"/>
              <a:gd name="connsiteY1375" fmla="*/ 6588041 h 6849644"/>
              <a:gd name="connsiteX1376" fmla="*/ 6590778 w 12201392"/>
              <a:gd name="connsiteY1376" fmla="*/ 6235761 h 6849644"/>
              <a:gd name="connsiteX1377" fmla="*/ 6943594 w 12201392"/>
              <a:gd name="connsiteY1377" fmla="*/ 6588041 h 6849644"/>
              <a:gd name="connsiteX1378" fmla="*/ 6590778 w 12201392"/>
              <a:gd name="connsiteY1378" fmla="*/ 6588041 h 6849644"/>
              <a:gd name="connsiteX1379" fmla="*/ 7292234 w 12201392"/>
              <a:gd name="connsiteY1379" fmla="*/ 6588041 h 6849644"/>
              <a:gd name="connsiteX1380" fmla="*/ 6976997 w 12201392"/>
              <a:gd name="connsiteY1380" fmla="*/ 6588041 h 6849644"/>
              <a:gd name="connsiteX1381" fmla="*/ 6567813 w 12201392"/>
              <a:gd name="connsiteY1381" fmla="*/ 6179480 h 6849644"/>
              <a:gd name="connsiteX1382" fmla="*/ 6567813 w 12201392"/>
              <a:gd name="connsiteY1382" fmla="*/ 6588041 h 6849644"/>
              <a:gd name="connsiteX1383" fmla="*/ 6223347 w 12201392"/>
              <a:gd name="connsiteY1383" fmla="*/ 6588041 h 6849644"/>
              <a:gd name="connsiteX1384" fmla="*/ 5368446 w 12201392"/>
              <a:gd name="connsiteY1384" fmla="*/ 5734441 h 6849644"/>
              <a:gd name="connsiteX1385" fmla="*/ 5368446 w 12201392"/>
              <a:gd name="connsiteY1385" fmla="*/ 5389457 h 6849644"/>
              <a:gd name="connsiteX1386" fmla="*/ 6068860 w 12201392"/>
              <a:gd name="connsiteY1386" fmla="*/ 5389457 h 6849644"/>
              <a:gd name="connsiteX1387" fmla="*/ 6068860 w 12201392"/>
              <a:gd name="connsiteY1387" fmla="*/ 5643765 h 6849644"/>
              <a:gd name="connsiteX1388" fmla="*/ 6467604 w 12201392"/>
              <a:gd name="connsiteY1388" fmla="*/ 5643765 h 6849644"/>
              <a:gd name="connsiteX1389" fmla="*/ 7292234 w 12201392"/>
              <a:gd name="connsiteY1389" fmla="*/ 6467140 h 6849644"/>
              <a:gd name="connsiteX1390" fmla="*/ 7292234 w 12201392"/>
              <a:gd name="connsiteY1390" fmla="*/ 6588041 h 6849644"/>
              <a:gd name="connsiteX1391" fmla="*/ 6091824 w 12201392"/>
              <a:gd name="connsiteY1391" fmla="*/ 5236247 h 6849644"/>
              <a:gd name="connsiteX1392" fmla="*/ 6091824 w 12201392"/>
              <a:gd name="connsiteY1392" fmla="*/ 4517097 h 6849644"/>
              <a:gd name="connsiteX1393" fmla="*/ 6942550 w 12201392"/>
              <a:gd name="connsiteY1393" fmla="*/ 5366528 h 6849644"/>
              <a:gd name="connsiteX1394" fmla="*/ 6222303 w 12201392"/>
              <a:gd name="connsiteY1394" fmla="*/ 5366528 h 6849644"/>
              <a:gd name="connsiteX1395" fmla="*/ 6091824 w 12201392"/>
              <a:gd name="connsiteY1395" fmla="*/ 5236247 h 6849644"/>
              <a:gd name="connsiteX1396" fmla="*/ 6444641 w 12201392"/>
              <a:gd name="connsiteY1396" fmla="*/ 5620836 h 6849644"/>
              <a:gd name="connsiteX1397" fmla="*/ 6091824 w 12201392"/>
              <a:gd name="connsiteY1397" fmla="*/ 5620836 h 6849644"/>
              <a:gd name="connsiteX1398" fmla="*/ 6091824 w 12201392"/>
              <a:gd name="connsiteY1398" fmla="*/ 5389457 h 6849644"/>
              <a:gd name="connsiteX1399" fmla="*/ 6212909 w 12201392"/>
              <a:gd name="connsiteY1399" fmla="*/ 5389457 h 6849644"/>
              <a:gd name="connsiteX1400" fmla="*/ 6444641 w 12201392"/>
              <a:gd name="connsiteY1400" fmla="*/ 5620836 h 6849644"/>
              <a:gd name="connsiteX1401" fmla="*/ 6189944 w 12201392"/>
              <a:gd name="connsiteY1401" fmla="*/ 5366528 h 6849644"/>
              <a:gd name="connsiteX1402" fmla="*/ 6091824 w 12201392"/>
              <a:gd name="connsiteY1402" fmla="*/ 5366528 h 6849644"/>
              <a:gd name="connsiteX1403" fmla="*/ 6091824 w 12201392"/>
              <a:gd name="connsiteY1403" fmla="*/ 5268557 h 6849644"/>
              <a:gd name="connsiteX1404" fmla="*/ 6189944 w 12201392"/>
              <a:gd name="connsiteY1404" fmla="*/ 5366528 h 6849644"/>
              <a:gd name="connsiteX1405" fmla="*/ 7292234 w 12201392"/>
              <a:gd name="connsiteY1405" fmla="*/ 6434831 h 6849644"/>
              <a:gd name="connsiteX1406" fmla="*/ 7292234 w 12201392"/>
              <a:gd name="connsiteY1406" fmla="*/ 6434831 h 6849644"/>
              <a:gd name="connsiteX1407" fmla="*/ 6499964 w 12201392"/>
              <a:gd name="connsiteY1407" fmla="*/ 5643765 h 6849644"/>
              <a:gd name="connsiteX1408" fmla="*/ 7292234 w 12201392"/>
              <a:gd name="connsiteY1408" fmla="*/ 5643765 h 6849644"/>
              <a:gd name="connsiteX1409" fmla="*/ 7292234 w 12201392"/>
              <a:gd name="connsiteY1409" fmla="*/ 6434831 h 6849644"/>
              <a:gd name="connsiteX1410" fmla="*/ 7311024 w 12201392"/>
              <a:gd name="connsiteY1410" fmla="*/ 5232078 h 6849644"/>
              <a:gd name="connsiteX1411" fmla="*/ 7291191 w 12201392"/>
              <a:gd name="connsiteY1411" fmla="*/ 5212275 h 6849644"/>
              <a:gd name="connsiteX1412" fmla="*/ 7291191 w 12201392"/>
              <a:gd name="connsiteY1412" fmla="*/ 5620836 h 6849644"/>
              <a:gd name="connsiteX1413" fmla="*/ 6475956 w 12201392"/>
              <a:gd name="connsiteY1413" fmla="*/ 5620836 h 6849644"/>
              <a:gd name="connsiteX1414" fmla="*/ 6244224 w 12201392"/>
              <a:gd name="connsiteY1414" fmla="*/ 5389457 h 6849644"/>
              <a:gd name="connsiteX1415" fmla="*/ 6996829 w 12201392"/>
              <a:gd name="connsiteY1415" fmla="*/ 5389457 h 6849644"/>
              <a:gd name="connsiteX1416" fmla="*/ 6089736 w 12201392"/>
              <a:gd name="connsiteY1416" fmla="*/ 4483745 h 6849644"/>
              <a:gd name="connsiteX1417" fmla="*/ 6089736 w 12201392"/>
              <a:gd name="connsiteY1417" fmla="*/ 4422252 h 6849644"/>
              <a:gd name="connsiteX1418" fmla="*/ 7218122 w 12201392"/>
              <a:gd name="connsiteY1418" fmla="*/ 4422252 h 6849644"/>
              <a:gd name="connsiteX1419" fmla="*/ 7788056 w 12201392"/>
              <a:gd name="connsiteY1419" fmla="*/ 4991319 h 6849644"/>
              <a:gd name="connsiteX1420" fmla="*/ 7788056 w 12201392"/>
              <a:gd name="connsiteY1420" fmla="*/ 5620836 h 6849644"/>
              <a:gd name="connsiteX1421" fmla="*/ 7700374 w 12201392"/>
              <a:gd name="connsiteY1421" fmla="*/ 5620836 h 6849644"/>
              <a:gd name="connsiteX1422" fmla="*/ 7311024 w 12201392"/>
              <a:gd name="connsiteY1422" fmla="*/ 5232078 h 6849644"/>
              <a:gd name="connsiteX1423" fmla="*/ 7668015 w 12201392"/>
              <a:gd name="connsiteY1423" fmla="*/ 5620836 h 6849644"/>
              <a:gd name="connsiteX1424" fmla="*/ 7315199 w 12201392"/>
              <a:gd name="connsiteY1424" fmla="*/ 5620836 h 6849644"/>
              <a:gd name="connsiteX1425" fmla="*/ 7315199 w 12201392"/>
              <a:gd name="connsiteY1425" fmla="*/ 5268557 h 6849644"/>
              <a:gd name="connsiteX1426" fmla="*/ 7668015 w 12201392"/>
              <a:gd name="connsiteY1426" fmla="*/ 5620836 h 6849644"/>
              <a:gd name="connsiteX1427" fmla="*/ 7315199 w 12201392"/>
              <a:gd name="connsiteY1427" fmla="*/ 6588041 h 6849644"/>
              <a:gd name="connsiteX1428" fmla="*/ 7315199 w 12201392"/>
              <a:gd name="connsiteY1428" fmla="*/ 6490070 h 6849644"/>
              <a:gd name="connsiteX1429" fmla="*/ 7413320 w 12201392"/>
              <a:gd name="connsiteY1429" fmla="*/ 6588041 h 6849644"/>
              <a:gd name="connsiteX1430" fmla="*/ 7315199 w 12201392"/>
              <a:gd name="connsiteY1430" fmla="*/ 6588041 h 6849644"/>
              <a:gd name="connsiteX1431" fmla="*/ 7790144 w 12201392"/>
              <a:gd name="connsiteY1431" fmla="*/ 6588041 h 6849644"/>
              <a:gd name="connsiteX1432" fmla="*/ 7445678 w 12201392"/>
              <a:gd name="connsiteY1432" fmla="*/ 6588041 h 6849644"/>
              <a:gd name="connsiteX1433" fmla="*/ 7315199 w 12201392"/>
              <a:gd name="connsiteY1433" fmla="*/ 6457760 h 6849644"/>
              <a:gd name="connsiteX1434" fmla="*/ 7315199 w 12201392"/>
              <a:gd name="connsiteY1434" fmla="*/ 5643765 h 6849644"/>
              <a:gd name="connsiteX1435" fmla="*/ 7690980 w 12201392"/>
              <a:gd name="connsiteY1435" fmla="*/ 5643765 h 6849644"/>
              <a:gd name="connsiteX1436" fmla="*/ 7790144 w 12201392"/>
              <a:gd name="connsiteY1436" fmla="*/ 5742779 h 6849644"/>
              <a:gd name="connsiteX1437" fmla="*/ 7790144 w 12201392"/>
              <a:gd name="connsiteY1437" fmla="*/ 6588041 h 6849644"/>
              <a:gd name="connsiteX1438" fmla="*/ 7790144 w 12201392"/>
              <a:gd name="connsiteY1438" fmla="*/ 5710469 h 6849644"/>
              <a:gd name="connsiteX1439" fmla="*/ 7724383 w 12201392"/>
              <a:gd name="connsiteY1439" fmla="*/ 5643765 h 6849644"/>
              <a:gd name="connsiteX1440" fmla="*/ 7790144 w 12201392"/>
              <a:gd name="connsiteY1440" fmla="*/ 5643765 h 6849644"/>
              <a:gd name="connsiteX1441" fmla="*/ 7790144 w 12201392"/>
              <a:gd name="connsiteY1441" fmla="*/ 5710469 h 6849644"/>
              <a:gd name="connsiteX1442" fmla="*/ 8514566 w 12201392"/>
              <a:gd name="connsiteY1442" fmla="*/ 6588041 h 6849644"/>
              <a:gd name="connsiteX1443" fmla="*/ 7813109 w 12201392"/>
              <a:gd name="connsiteY1443" fmla="*/ 6588041 h 6849644"/>
              <a:gd name="connsiteX1444" fmla="*/ 7813109 w 12201392"/>
              <a:gd name="connsiteY1444" fmla="*/ 5765708 h 6849644"/>
              <a:gd name="connsiteX1445" fmla="*/ 8514566 w 12201392"/>
              <a:gd name="connsiteY1445" fmla="*/ 6466098 h 6849644"/>
              <a:gd name="connsiteX1446" fmla="*/ 8514566 w 12201392"/>
              <a:gd name="connsiteY1446" fmla="*/ 6588041 h 6849644"/>
              <a:gd name="connsiteX1447" fmla="*/ 8514566 w 12201392"/>
              <a:gd name="connsiteY1447" fmla="*/ 6433788 h 6849644"/>
              <a:gd name="connsiteX1448" fmla="*/ 7813109 w 12201392"/>
              <a:gd name="connsiteY1448" fmla="*/ 5733398 h 6849644"/>
              <a:gd name="connsiteX1449" fmla="*/ 7813109 w 12201392"/>
              <a:gd name="connsiteY1449" fmla="*/ 5643765 h 6849644"/>
              <a:gd name="connsiteX1450" fmla="*/ 8443585 w 12201392"/>
              <a:gd name="connsiteY1450" fmla="*/ 5643765 h 6849644"/>
              <a:gd name="connsiteX1451" fmla="*/ 8514566 w 12201392"/>
              <a:gd name="connsiteY1451" fmla="*/ 5714638 h 6849644"/>
              <a:gd name="connsiteX1452" fmla="*/ 8514566 w 12201392"/>
              <a:gd name="connsiteY1452" fmla="*/ 6433788 h 6849644"/>
              <a:gd name="connsiteX1453" fmla="*/ 7813109 w 12201392"/>
              <a:gd name="connsiteY1453" fmla="*/ 5620836 h 6849644"/>
              <a:gd name="connsiteX1454" fmla="*/ 7813109 w 12201392"/>
              <a:gd name="connsiteY1454" fmla="*/ 5014249 h 6849644"/>
              <a:gd name="connsiteX1455" fmla="*/ 8420621 w 12201392"/>
              <a:gd name="connsiteY1455" fmla="*/ 5620836 h 6849644"/>
              <a:gd name="connsiteX1456" fmla="*/ 7813109 w 12201392"/>
              <a:gd name="connsiteY1456" fmla="*/ 5620836 h 6849644"/>
              <a:gd name="connsiteX1457" fmla="*/ 8514566 w 12201392"/>
              <a:gd name="connsiteY1457" fmla="*/ 5682329 h 6849644"/>
              <a:gd name="connsiteX1458" fmla="*/ 8475944 w 12201392"/>
              <a:gd name="connsiteY1458" fmla="*/ 5643765 h 6849644"/>
              <a:gd name="connsiteX1459" fmla="*/ 8514566 w 12201392"/>
              <a:gd name="connsiteY1459" fmla="*/ 5643765 h 6849644"/>
              <a:gd name="connsiteX1460" fmla="*/ 8514566 w 12201392"/>
              <a:gd name="connsiteY1460" fmla="*/ 5682329 h 6849644"/>
              <a:gd name="connsiteX1461" fmla="*/ 8514566 w 12201392"/>
              <a:gd name="connsiteY1461" fmla="*/ 5620836 h 6849644"/>
              <a:gd name="connsiteX1462" fmla="*/ 8452979 w 12201392"/>
              <a:gd name="connsiteY1462" fmla="*/ 5620836 h 6849644"/>
              <a:gd name="connsiteX1463" fmla="*/ 7813109 w 12201392"/>
              <a:gd name="connsiteY1463" fmla="*/ 4981939 h 6849644"/>
              <a:gd name="connsiteX1464" fmla="*/ 7813109 w 12201392"/>
              <a:gd name="connsiteY1464" fmla="*/ 4168986 h 6849644"/>
              <a:gd name="connsiteX1465" fmla="*/ 8188889 w 12201392"/>
              <a:gd name="connsiteY1465" fmla="*/ 4168986 h 6849644"/>
              <a:gd name="connsiteX1466" fmla="*/ 8514566 w 12201392"/>
              <a:gd name="connsiteY1466" fmla="*/ 4494168 h 6849644"/>
              <a:gd name="connsiteX1467" fmla="*/ 8514566 w 12201392"/>
              <a:gd name="connsiteY1467" fmla="*/ 5620836 h 6849644"/>
              <a:gd name="connsiteX1468" fmla="*/ 7813109 w 12201392"/>
              <a:gd name="connsiteY1468" fmla="*/ 4146057 h 6849644"/>
              <a:gd name="connsiteX1469" fmla="*/ 7813109 w 12201392"/>
              <a:gd name="connsiteY1469" fmla="*/ 3794820 h 6849644"/>
              <a:gd name="connsiteX1470" fmla="*/ 8164881 w 12201392"/>
              <a:gd name="connsiteY1470" fmla="*/ 4146057 h 6849644"/>
              <a:gd name="connsiteX1471" fmla="*/ 7813109 w 12201392"/>
              <a:gd name="connsiteY1471" fmla="*/ 4146057 h 6849644"/>
              <a:gd name="connsiteX1472" fmla="*/ 8514566 w 12201392"/>
              <a:gd name="connsiteY1472" fmla="*/ 4461858 h 6849644"/>
              <a:gd name="connsiteX1473" fmla="*/ 8221248 w 12201392"/>
              <a:gd name="connsiteY1473" fmla="*/ 4168986 h 6849644"/>
              <a:gd name="connsiteX1474" fmla="*/ 8514566 w 12201392"/>
              <a:gd name="connsiteY1474" fmla="*/ 4168986 h 6849644"/>
              <a:gd name="connsiteX1475" fmla="*/ 8514566 w 12201392"/>
              <a:gd name="connsiteY1475" fmla="*/ 4461858 h 6849644"/>
              <a:gd name="connsiteX1476" fmla="*/ 8514566 w 12201392"/>
              <a:gd name="connsiteY1476" fmla="*/ 4146057 h 6849644"/>
              <a:gd name="connsiteX1477" fmla="*/ 8198284 w 12201392"/>
              <a:gd name="connsiteY1477" fmla="*/ 4146057 h 6849644"/>
              <a:gd name="connsiteX1478" fmla="*/ 7809977 w 12201392"/>
              <a:gd name="connsiteY1478" fmla="*/ 3758341 h 6849644"/>
              <a:gd name="connsiteX1479" fmla="*/ 7790144 w 12201392"/>
              <a:gd name="connsiteY1479" fmla="*/ 3738539 h 6849644"/>
              <a:gd name="connsiteX1480" fmla="*/ 7790144 w 12201392"/>
              <a:gd name="connsiteY1480" fmla="*/ 4146057 h 6849644"/>
              <a:gd name="connsiteX1481" fmla="*/ 7446723 w 12201392"/>
              <a:gd name="connsiteY1481" fmla="*/ 4146057 h 6849644"/>
              <a:gd name="connsiteX1482" fmla="*/ 6591821 w 12201392"/>
              <a:gd name="connsiteY1482" fmla="*/ 3292457 h 6849644"/>
              <a:gd name="connsiteX1483" fmla="*/ 6591821 w 12201392"/>
              <a:gd name="connsiteY1483" fmla="*/ 2947473 h 6849644"/>
              <a:gd name="connsiteX1484" fmla="*/ 7292234 w 12201392"/>
              <a:gd name="connsiteY1484" fmla="*/ 2947473 h 6849644"/>
              <a:gd name="connsiteX1485" fmla="*/ 7292234 w 12201392"/>
              <a:gd name="connsiteY1485" fmla="*/ 3201782 h 6849644"/>
              <a:gd name="connsiteX1486" fmla="*/ 7689936 w 12201392"/>
              <a:gd name="connsiteY1486" fmla="*/ 3201782 h 6849644"/>
              <a:gd name="connsiteX1487" fmla="*/ 8514566 w 12201392"/>
              <a:gd name="connsiteY1487" fmla="*/ 4025157 h 6849644"/>
              <a:gd name="connsiteX1488" fmla="*/ 8514566 w 12201392"/>
              <a:gd name="connsiteY1488" fmla="*/ 4146057 h 6849644"/>
              <a:gd name="connsiteX1489" fmla="*/ 8514566 w 12201392"/>
              <a:gd name="connsiteY1489" fmla="*/ 3991805 h 6849644"/>
              <a:gd name="connsiteX1490" fmla="*/ 7723339 w 12201392"/>
              <a:gd name="connsiteY1490" fmla="*/ 3201782 h 6849644"/>
              <a:gd name="connsiteX1491" fmla="*/ 8514566 w 12201392"/>
              <a:gd name="connsiteY1491" fmla="*/ 3201782 h 6849644"/>
              <a:gd name="connsiteX1492" fmla="*/ 8514566 w 12201392"/>
              <a:gd name="connsiteY1492" fmla="*/ 3991805 h 6849644"/>
              <a:gd name="connsiteX1493" fmla="*/ 8514566 w 12201392"/>
              <a:gd name="connsiteY1493" fmla="*/ 3178852 h 6849644"/>
              <a:gd name="connsiteX1494" fmla="*/ 7700374 w 12201392"/>
              <a:gd name="connsiteY1494" fmla="*/ 3178852 h 6849644"/>
              <a:gd name="connsiteX1495" fmla="*/ 7468643 w 12201392"/>
              <a:gd name="connsiteY1495" fmla="*/ 2947473 h 6849644"/>
              <a:gd name="connsiteX1496" fmla="*/ 8222292 w 12201392"/>
              <a:gd name="connsiteY1496" fmla="*/ 2947473 h 6849644"/>
              <a:gd name="connsiteX1497" fmla="*/ 7315199 w 12201392"/>
              <a:gd name="connsiteY1497" fmla="*/ 2042803 h 6849644"/>
              <a:gd name="connsiteX1498" fmla="*/ 7315199 w 12201392"/>
              <a:gd name="connsiteY1498" fmla="*/ 1980269 h 6849644"/>
              <a:gd name="connsiteX1499" fmla="*/ 8442541 w 12201392"/>
              <a:gd name="connsiteY1499" fmla="*/ 1980269 h 6849644"/>
              <a:gd name="connsiteX1500" fmla="*/ 9013519 w 12201392"/>
              <a:gd name="connsiteY1500" fmla="*/ 2550377 h 6849644"/>
              <a:gd name="connsiteX1501" fmla="*/ 9013519 w 12201392"/>
              <a:gd name="connsiteY1501" fmla="*/ 3178852 h 6849644"/>
              <a:gd name="connsiteX1502" fmla="*/ 8922705 w 12201392"/>
              <a:gd name="connsiteY1502" fmla="*/ 3178852 h 6849644"/>
              <a:gd name="connsiteX1503" fmla="*/ 8514566 w 12201392"/>
              <a:gd name="connsiteY1503" fmla="*/ 2771334 h 6849644"/>
              <a:gd name="connsiteX1504" fmla="*/ 8514566 w 12201392"/>
              <a:gd name="connsiteY1504" fmla="*/ 3178852 h 6849644"/>
              <a:gd name="connsiteX1505" fmla="*/ 8537530 w 12201392"/>
              <a:gd name="connsiteY1505" fmla="*/ 6841307 h 6849644"/>
              <a:gd name="connsiteX1506" fmla="*/ 8537530 w 12201392"/>
              <a:gd name="connsiteY1506" fmla="*/ 6610970 h 6849644"/>
              <a:gd name="connsiteX1507" fmla="*/ 8659659 w 12201392"/>
              <a:gd name="connsiteY1507" fmla="*/ 6610970 h 6849644"/>
              <a:gd name="connsiteX1508" fmla="*/ 8890347 w 12201392"/>
              <a:gd name="connsiteY1508" fmla="*/ 6841307 h 6849644"/>
              <a:gd name="connsiteX1509" fmla="*/ 8537530 w 12201392"/>
              <a:gd name="connsiteY1509" fmla="*/ 6841307 h 6849644"/>
              <a:gd name="connsiteX1510" fmla="*/ 8636695 w 12201392"/>
              <a:gd name="connsiteY1510" fmla="*/ 6588041 h 6849644"/>
              <a:gd name="connsiteX1511" fmla="*/ 8537530 w 12201392"/>
              <a:gd name="connsiteY1511" fmla="*/ 6588041 h 6849644"/>
              <a:gd name="connsiteX1512" fmla="*/ 8537530 w 12201392"/>
              <a:gd name="connsiteY1512" fmla="*/ 6489027 h 6849644"/>
              <a:gd name="connsiteX1513" fmla="*/ 8636695 w 12201392"/>
              <a:gd name="connsiteY1513" fmla="*/ 6588041 h 6849644"/>
              <a:gd name="connsiteX1514" fmla="*/ 8537530 w 12201392"/>
              <a:gd name="connsiteY1514" fmla="*/ 6456718 h 6849644"/>
              <a:gd name="connsiteX1515" fmla="*/ 8537530 w 12201392"/>
              <a:gd name="connsiteY1515" fmla="*/ 5737568 h 6849644"/>
              <a:gd name="connsiteX1516" fmla="*/ 9388256 w 12201392"/>
              <a:gd name="connsiteY1516" fmla="*/ 6588041 h 6849644"/>
              <a:gd name="connsiteX1517" fmla="*/ 8669053 w 12201392"/>
              <a:gd name="connsiteY1517" fmla="*/ 6588041 h 6849644"/>
              <a:gd name="connsiteX1518" fmla="*/ 8537530 w 12201392"/>
              <a:gd name="connsiteY1518" fmla="*/ 6456718 h 6849644"/>
              <a:gd name="connsiteX1519" fmla="*/ 9760905 w 12201392"/>
              <a:gd name="connsiteY1519" fmla="*/ 6841307 h 6849644"/>
              <a:gd name="connsiteX1520" fmla="*/ 9760905 w 12201392"/>
              <a:gd name="connsiteY1520" fmla="*/ 6490070 h 6849644"/>
              <a:gd name="connsiteX1521" fmla="*/ 10112678 w 12201392"/>
              <a:gd name="connsiteY1521" fmla="*/ 6841307 h 6849644"/>
              <a:gd name="connsiteX1522" fmla="*/ 9760905 w 12201392"/>
              <a:gd name="connsiteY1522" fmla="*/ 6841307 h 6849644"/>
              <a:gd name="connsiteX1523" fmla="*/ 10235850 w 12201392"/>
              <a:gd name="connsiteY1523" fmla="*/ 6841307 h 6849644"/>
              <a:gd name="connsiteX1524" fmla="*/ 10146081 w 12201392"/>
              <a:gd name="connsiteY1524" fmla="*/ 6841307 h 6849644"/>
              <a:gd name="connsiteX1525" fmla="*/ 9737941 w 12201392"/>
              <a:gd name="connsiteY1525" fmla="*/ 6433788 h 6849644"/>
              <a:gd name="connsiteX1526" fmla="*/ 9737941 w 12201392"/>
              <a:gd name="connsiteY1526" fmla="*/ 6841307 h 6849644"/>
              <a:gd name="connsiteX1527" fmla="*/ 8922705 w 12201392"/>
              <a:gd name="connsiteY1527" fmla="*/ 6841307 h 6849644"/>
              <a:gd name="connsiteX1528" fmla="*/ 8692018 w 12201392"/>
              <a:gd name="connsiteY1528" fmla="*/ 6610970 h 6849644"/>
              <a:gd name="connsiteX1529" fmla="*/ 9443579 w 12201392"/>
              <a:gd name="connsiteY1529" fmla="*/ 6610970 h 6849644"/>
              <a:gd name="connsiteX1530" fmla="*/ 8536486 w 12201392"/>
              <a:gd name="connsiteY1530" fmla="*/ 5705258 h 6849644"/>
              <a:gd name="connsiteX1531" fmla="*/ 8536486 w 12201392"/>
              <a:gd name="connsiteY1531" fmla="*/ 5643765 h 6849644"/>
              <a:gd name="connsiteX1532" fmla="*/ 9665916 w 12201392"/>
              <a:gd name="connsiteY1532" fmla="*/ 5643765 h 6849644"/>
              <a:gd name="connsiteX1533" fmla="*/ 10235850 w 12201392"/>
              <a:gd name="connsiteY1533" fmla="*/ 6212832 h 6849644"/>
              <a:gd name="connsiteX1534" fmla="*/ 10235850 w 12201392"/>
              <a:gd name="connsiteY1534" fmla="*/ 6841307 h 6849644"/>
              <a:gd name="connsiteX1535" fmla="*/ 10258815 w 12201392"/>
              <a:gd name="connsiteY1535" fmla="*/ 6841307 h 6849644"/>
              <a:gd name="connsiteX1536" fmla="*/ 10258815 w 12201392"/>
              <a:gd name="connsiteY1536" fmla="*/ 6235761 h 6849644"/>
              <a:gd name="connsiteX1537" fmla="*/ 10865283 w 12201392"/>
              <a:gd name="connsiteY1537" fmla="*/ 6841307 h 6849644"/>
              <a:gd name="connsiteX1538" fmla="*/ 10258815 w 12201392"/>
              <a:gd name="connsiteY1538" fmla="*/ 6841307 h 6849644"/>
              <a:gd name="connsiteX1539" fmla="*/ 10960272 w 12201392"/>
              <a:gd name="connsiteY1539" fmla="*/ 6841307 h 6849644"/>
              <a:gd name="connsiteX1540" fmla="*/ 10897642 w 12201392"/>
              <a:gd name="connsiteY1540" fmla="*/ 6841307 h 6849644"/>
              <a:gd name="connsiteX1541" fmla="*/ 10258815 w 12201392"/>
              <a:gd name="connsiteY1541" fmla="*/ 6203452 h 6849644"/>
              <a:gd name="connsiteX1542" fmla="*/ 10258815 w 12201392"/>
              <a:gd name="connsiteY1542" fmla="*/ 5389457 h 6849644"/>
              <a:gd name="connsiteX1543" fmla="*/ 10633552 w 12201392"/>
              <a:gd name="connsiteY1543" fmla="*/ 5389457 h 6849644"/>
              <a:gd name="connsiteX1544" fmla="*/ 10960272 w 12201392"/>
              <a:gd name="connsiteY1544" fmla="*/ 5715681 h 6849644"/>
              <a:gd name="connsiteX1545" fmla="*/ 10960272 w 12201392"/>
              <a:gd name="connsiteY1545" fmla="*/ 6841307 h 6849644"/>
              <a:gd name="connsiteX1546" fmla="*/ 10258815 w 12201392"/>
              <a:gd name="connsiteY1546" fmla="*/ 5366528 h 6849644"/>
              <a:gd name="connsiteX1547" fmla="*/ 10258815 w 12201392"/>
              <a:gd name="connsiteY1547" fmla="*/ 5015291 h 6849644"/>
              <a:gd name="connsiteX1548" fmla="*/ 10610587 w 12201392"/>
              <a:gd name="connsiteY1548" fmla="*/ 5366528 h 6849644"/>
              <a:gd name="connsiteX1549" fmla="*/ 10258815 w 12201392"/>
              <a:gd name="connsiteY1549" fmla="*/ 5366528 h 6849644"/>
              <a:gd name="connsiteX1550" fmla="*/ 10960272 w 12201392"/>
              <a:gd name="connsiteY1550" fmla="*/ 5682329 h 6849644"/>
              <a:gd name="connsiteX1551" fmla="*/ 10666955 w 12201392"/>
              <a:gd name="connsiteY1551" fmla="*/ 5389457 h 6849644"/>
              <a:gd name="connsiteX1552" fmla="*/ 10960272 w 12201392"/>
              <a:gd name="connsiteY1552" fmla="*/ 5389457 h 6849644"/>
              <a:gd name="connsiteX1553" fmla="*/ 10960272 w 12201392"/>
              <a:gd name="connsiteY1553" fmla="*/ 5682329 h 6849644"/>
              <a:gd name="connsiteX1554" fmla="*/ 10960272 w 12201392"/>
              <a:gd name="connsiteY1554" fmla="*/ 5366528 h 6849644"/>
              <a:gd name="connsiteX1555" fmla="*/ 10643990 w 12201392"/>
              <a:gd name="connsiteY1555" fmla="*/ 5366528 h 6849644"/>
              <a:gd name="connsiteX1556" fmla="*/ 10235850 w 12201392"/>
              <a:gd name="connsiteY1556" fmla="*/ 4959009 h 6849644"/>
              <a:gd name="connsiteX1557" fmla="*/ 10235850 w 12201392"/>
              <a:gd name="connsiteY1557" fmla="*/ 5366528 h 6849644"/>
              <a:gd name="connsiteX1558" fmla="*/ 9891384 w 12201392"/>
              <a:gd name="connsiteY1558" fmla="*/ 5366528 h 6849644"/>
              <a:gd name="connsiteX1559" fmla="*/ 9036484 w 12201392"/>
              <a:gd name="connsiteY1559" fmla="*/ 4512928 h 6849644"/>
              <a:gd name="connsiteX1560" fmla="*/ 9036484 w 12201392"/>
              <a:gd name="connsiteY1560" fmla="*/ 4168986 h 6849644"/>
              <a:gd name="connsiteX1561" fmla="*/ 9737941 w 12201392"/>
              <a:gd name="connsiteY1561" fmla="*/ 4168986 h 6849644"/>
              <a:gd name="connsiteX1562" fmla="*/ 9737941 w 12201392"/>
              <a:gd name="connsiteY1562" fmla="*/ 4422252 h 6849644"/>
              <a:gd name="connsiteX1563" fmla="*/ 10135642 w 12201392"/>
              <a:gd name="connsiteY1563" fmla="*/ 4422252 h 6849644"/>
              <a:gd name="connsiteX1564" fmla="*/ 10135642 w 12201392"/>
              <a:gd name="connsiteY1564" fmla="*/ 4422252 h 6849644"/>
              <a:gd name="connsiteX1565" fmla="*/ 10960272 w 12201392"/>
              <a:gd name="connsiteY1565" fmla="*/ 5245627 h 6849644"/>
              <a:gd name="connsiteX1566" fmla="*/ 10960272 w 12201392"/>
              <a:gd name="connsiteY1566" fmla="*/ 5366528 h 6849644"/>
              <a:gd name="connsiteX1567" fmla="*/ 10960272 w 12201392"/>
              <a:gd name="connsiteY1567" fmla="*/ 5213318 h 6849644"/>
              <a:gd name="connsiteX1568" fmla="*/ 10168001 w 12201392"/>
              <a:gd name="connsiteY1568" fmla="*/ 4422252 h 6849644"/>
              <a:gd name="connsiteX1569" fmla="*/ 10960272 w 12201392"/>
              <a:gd name="connsiteY1569" fmla="*/ 4422252 h 6849644"/>
              <a:gd name="connsiteX1570" fmla="*/ 10960272 w 12201392"/>
              <a:gd name="connsiteY1570" fmla="*/ 5213318 h 6849644"/>
              <a:gd name="connsiteX1571" fmla="*/ 10960272 w 12201392"/>
              <a:gd name="connsiteY1571" fmla="*/ 4399323 h 6849644"/>
              <a:gd name="connsiteX1572" fmla="*/ 10145037 w 12201392"/>
              <a:gd name="connsiteY1572" fmla="*/ 4399323 h 6849644"/>
              <a:gd name="connsiteX1573" fmla="*/ 9914349 w 12201392"/>
              <a:gd name="connsiteY1573" fmla="*/ 4168986 h 6849644"/>
              <a:gd name="connsiteX1574" fmla="*/ 10667998 w 12201392"/>
              <a:gd name="connsiteY1574" fmla="*/ 4168986 h 6849644"/>
              <a:gd name="connsiteX1575" fmla="*/ 9760905 w 12201392"/>
              <a:gd name="connsiteY1575" fmla="*/ 3263274 h 6849644"/>
              <a:gd name="connsiteX1576" fmla="*/ 9760905 w 12201392"/>
              <a:gd name="connsiteY1576" fmla="*/ 3201782 h 6849644"/>
              <a:gd name="connsiteX1577" fmla="*/ 10888247 w 12201392"/>
              <a:gd name="connsiteY1577" fmla="*/ 3201782 h 6849644"/>
              <a:gd name="connsiteX1578" fmla="*/ 11459226 w 12201392"/>
              <a:gd name="connsiteY1578" fmla="*/ 3771890 h 6849644"/>
              <a:gd name="connsiteX1579" fmla="*/ 11459226 w 12201392"/>
              <a:gd name="connsiteY1579" fmla="*/ 4399323 h 6849644"/>
              <a:gd name="connsiteX1580" fmla="*/ 11368412 w 12201392"/>
              <a:gd name="connsiteY1580" fmla="*/ 4399323 h 6849644"/>
              <a:gd name="connsiteX1581" fmla="*/ 10960272 w 12201392"/>
              <a:gd name="connsiteY1581" fmla="*/ 3991805 h 6849644"/>
              <a:gd name="connsiteX1582" fmla="*/ 10960272 w 12201392"/>
              <a:gd name="connsiteY1582" fmla="*/ 4399323 h 6849644"/>
              <a:gd name="connsiteX1583" fmla="*/ 11482190 w 12201392"/>
              <a:gd name="connsiteY1583" fmla="*/ 6236804 h 6849644"/>
              <a:gd name="connsiteX1584" fmla="*/ 11833962 w 12201392"/>
              <a:gd name="connsiteY1584" fmla="*/ 6588041 h 6849644"/>
              <a:gd name="connsiteX1585" fmla="*/ 11482190 w 12201392"/>
              <a:gd name="connsiteY1585" fmla="*/ 6588041 h 6849644"/>
              <a:gd name="connsiteX1586" fmla="*/ 11482190 w 12201392"/>
              <a:gd name="connsiteY1586" fmla="*/ 6236804 h 6849644"/>
              <a:gd name="connsiteX1587" fmla="*/ 11856927 w 12201392"/>
              <a:gd name="connsiteY1587" fmla="*/ 6610970 h 6849644"/>
              <a:gd name="connsiteX1588" fmla="*/ 11856927 w 12201392"/>
              <a:gd name="connsiteY1588" fmla="*/ 6610970 h 6849644"/>
              <a:gd name="connsiteX1589" fmla="*/ 12087614 w 12201392"/>
              <a:gd name="connsiteY1589" fmla="*/ 6841307 h 6849644"/>
              <a:gd name="connsiteX1590" fmla="*/ 10983236 w 12201392"/>
              <a:gd name="connsiteY1590" fmla="*/ 6841307 h 6849644"/>
              <a:gd name="connsiteX1591" fmla="*/ 10983236 w 12201392"/>
              <a:gd name="connsiteY1591" fmla="*/ 5738610 h 6849644"/>
              <a:gd name="connsiteX1592" fmla="*/ 11459226 w 12201392"/>
              <a:gd name="connsiteY1592" fmla="*/ 6213874 h 6849644"/>
              <a:gd name="connsiteX1593" fmla="*/ 11459226 w 12201392"/>
              <a:gd name="connsiteY1593" fmla="*/ 6610970 h 6849644"/>
              <a:gd name="connsiteX1594" fmla="*/ 11856927 w 12201392"/>
              <a:gd name="connsiteY1594" fmla="*/ 6610970 h 6849644"/>
              <a:gd name="connsiteX1595" fmla="*/ 12087614 w 12201392"/>
              <a:gd name="connsiteY1595" fmla="*/ 4399323 h 6849644"/>
              <a:gd name="connsiteX1596" fmla="*/ 11482190 w 12201392"/>
              <a:gd name="connsiteY1596" fmla="*/ 4399323 h 6849644"/>
              <a:gd name="connsiteX1597" fmla="*/ 11482190 w 12201392"/>
              <a:gd name="connsiteY1597" fmla="*/ 3794820 h 6849644"/>
              <a:gd name="connsiteX1598" fmla="*/ 12087614 w 12201392"/>
              <a:gd name="connsiteY1598" fmla="*/ 4399323 h 6849644"/>
              <a:gd name="connsiteX1599" fmla="*/ 11482190 w 12201392"/>
              <a:gd name="connsiteY1599" fmla="*/ 2924544 h 6849644"/>
              <a:gd name="connsiteX1600" fmla="*/ 11482190 w 12201392"/>
              <a:gd name="connsiteY1600" fmla="*/ 2573307 h 6849644"/>
              <a:gd name="connsiteX1601" fmla="*/ 11833962 w 12201392"/>
              <a:gd name="connsiteY1601" fmla="*/ 2924544 h 6849644"/>
              <a:gd name="connsiteX1602" fmla="*/ 11482190 w 12201392"/>
              <a:gd name="connsiteY1602" fmla="*/ 2924544 h 6849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</a:cxnLst>
            <a:rect l="l" t="t" r="r" b="b"/>
            <a:pathLst>
              <a:path w="12201392" h="6849644">
                <a:moveTo>
                  <a:pt x="12201393" y="2925586"/>
                </a:moveTo>
                <a:lnTo>
                  <a:pt x="11867365" y="2925586"/>
                </a:lnTo>
                <a:lnTo>
                  <a:pt x="11479058" y="2537871"/>
                </a:lnTo>
                <a:lnTo>
                  <a:pt x="11459226" y="2518068"/>
                </a:lnTo>
                <a:lnTo>
                  <a:pt x="11459226" y="2925586"/>
                </a:lnTo>
                <a:lnTo>
                  <a:pt x="11113715" y="2925586"/>
                </a:lnTo>
                <a:lnTo>
                  <a:pt x="10258815" y="2071986"/>
                </a:lnTo>
                <a:lnTo>
                  <a:pt x="10258815" y="1728045"/>
                </a:lnTo>
                <a:lnTo>
                  <a:pt x="10960272" y="1728045"/>
                </a:lnTo>
                <a:lnTo>
                  <a:pt x="10960272" y="1981311"/>
                </a:lnTo>
                <a:lnTo>
                  <a:pt x="11357973" y="1981311"/>
                </a:lnTo>
                <a:lnTo>
                  <a:pt x="12200349" y="2822404"/>
                </a:lnTo>
                <a:lnTo>
                  <a:pt x="12200349" y="2790094"/>
                </a:lnTo>
                <a:lnTo>
                  <a:pt x="11390332" y="1981311"/>
                </a:lnTo>
                <a:lnTo>
                  <a:pt x="12200349" y="1981311"/>
                </a:lnTo>
                <a:lnTo>
                  <a:pt x="12200349" y="1958381"/>
                </a:lnTo>
                <a:lnTo>
                  <a:pt x="11367368" y="1958381"/>
                </a:lnTo>
                <a:lnTo>
                  <a:pt x="11136681" y="1728045"/>
                </a:lnTo>
                <a:lnTo>
                  <a:pt x="11889286" y="1728045"/>
                </a:lnTo>
                <a:lnTo>
                  <a:pt x="10982192" y="822333"/>
                </a:lnTo>
                <a:lnTo>
                  <a:pt x="10982192" y="760840"/>
                </a:lnTo>
                <a:lnTo>
                  <a:pt x="12110578" y="760840"/>
                </a:lnTo>
                <a:lnTo>
                  <a:pt x="12200349" y="850473"/>
                </a:lnTo>
                <a:lnTo>
                  <a:pt x="12200349" y="818164"/>
                </a:lnTo>
                <a:lnTo>
                  <a:pt x="12143982" y="761882"/>
                </a:lnTo>
                <a:lnTo>
                  <a:pt x="12200349" y="761882"/>
                </a:lnTo>
                <a:lnTo>
                  <a:pt x="12200349" y="738953"/>
                </a:lnTo>
                <a:lnTo>
                  <a:pt x="12119973" y="738953"/>
                </a:lnTo>
                <a:lnTo>
                  <a:pt x="11889286" y="505490"/>
                </a:lnTo>
                <a:lnTo>
                  <a:pt x="12201393" y="505490"/>
                </a:lnTo>
                <a:lnTo>
                  <a:pt x="12201393" y="482560"/>
                </a:lnTo>
                <a:lnTo>
                  <a:pt x="11866322" y="482560"/>
                </a:lnTo>
                <a:lnTo>
                  <a:pt x="11482190" y="99013"/>
                </a:lnTo>
                <a:lnTo>
                  <a:pt x="11482190" y="0"/>
                </a:lnTo>
                <a:lnTo>
                  <a:pt x="11459226" y="0"/>
                </a:lnTo>
                <a:lnTo>
                  <a:pt x="11459226" y="75042"/>
                </a:lnTo>
                <a:lnTo>
                  <a:pt x="11383026" y="0"/>
                </a:lnTo>
                <a:lnTo>
                  <a:pt x="11350667" y="0"/>
                </a:lnTo>
                <a:lnTo>
                  <a:pt x="11459226" y="108394"/>
                </a:lnTo>
                <a:lnTo>
                  <a:pt x="11459226" y="505490"/>
                </a:lnTo>
                <a:lnTo>
                  <a:pt x="11856927" y="505490"/>
                </a:lnTo>
                <a:lnTo>
                  <a:pt x="12088658" y="736868"/>
                </a:lnTo>
                <a:lnTo>
                  <a:pt x="10983236" y="736868"/>
                </a:lnTo>
                <a:lnTo>
                  <a:pt x="10983236" y="1042"/>
                </a:lnTo>
                <a:lnTo>
                  <a:pt x="10960272" y="1042"/>
                </a:lnTo>
                <a:lnTo>
                  <a:pt x="10960272" y="736868"/>
                </a:lnTo>
                <a:lnTo>
                  <a:pt x="10898686" y="736868"/>
                </a:lnTo>
                <a:lnTo>
                  <a:pt x="10258815" y="97971"/>
                </a:lnTo>
                <a:lnTo>
                  <a:pt x="10258815" y="0"/>
                </a:lnTo>
                <a:lnTo>
                  <a:pt x="10235850" y="0"/>
                </a:lnTo>
                <a:lnTo>
                  <a:pt x="10235850" y="75042"/>
                </a:lnTo>
                <a:lnTo>
                  <a:pt x="10160694" y="0"/>
                </a:lnTo>
                <a:lnTo>
                  <a:pt x="10128335" y="0"/>
                </a:lnTo>
                <a:lnTo>
                  <a:pt x="10235850" y="107351"/>
                </a:lnTo>
                <a:lnTo>
                  <a:pt x="10235850" y="735826"/>
                </a:lnTo>
                <a:lnTo>
                  <a:pt x="10146081" y="735826"/>
                </a:lnTo>
                <a:lnTo>
                  <a:pt x="9737941" y="328308"/>
                </a:lnTo>
                <a:lnTo>
                  <a:pt x="9737941" y="735826"/>
                </a:lnTo>
                <a:lnTo>
                  <a:pt x="8922705" y="735826"/>
                </a:lnTo>
                <a:lnTo>
                  <a:pt x="8690974" y="505490"/>
                </a:lnTo>
                <a:lnTo>
                  <a:pt x="9443579" y="505490"/>
                </a:lnTo>
                <a:lnTo>
                  <a:pt x="8938363" y="1042"/>
                </a:lnTo>
                <a:lnTo>
                  <a:pt x="8906004" y="1042"/>
                </a:lnTo>
                <a:lnTo>
                  <a:pt x="9388256" y="482560"/>
                </a:lnTo>
                <a:lnTo>
                  <a:pt x="8668010" y="482560"/>
                </a:lnTo>
                <a:lnTo>
                  <a:pt x="8537530" y="352279"/>
                </a:lnTo>
                <a:lnTo>
                  <a:pt x="8537530" y="1042"/>
                </a:lnTo>
                <a:lnTo>
                  <a:pt x="8514566" y="1042"/>
                </a:lnTo>
                <a:lnTo>
                  <a:pt x="8514566" y="329350"/>
                </a:lnTo>
                <a:lnTo>
                  <a:pt x="8185758" y="1042"/>
                </a:lnTo>
                <a:lnTo>
                  <a:pt x="8153399" y="1042"/>
                </a:lnTo>
                <a:lnTo>
                  <a:pt x="8514566" y="361660"/>
                </a:lnTo>
                <a:lnTo>
                  <a:pt x="8514566" y="482560"/>
                </a:lnTo>
                <a:lnTo>
                  <a:pt x="7813109" y="482560"/>
                </a:lnTo>
                <a:lnTo>
                  <a:pt x="7813109" y="1042"/>
                </a:lnTo>
                <a:lnTo>
                  <a:pt x="7790144" y="1042"/>
                </a:lnTo>
                <a:lnTo>
                  <a:pt x="7790144" y="482560"/>
                </a:lnTo>
                <a:lnTo>
                  <a:pt x="7445678" y="482560"/>
                </a:lnTo>
                <a:lnTo>
                  <a:pt x="7315199" y="352279"/>
                </a:lnTo>
                <a:lnTo>
                  <a:pt x="7315199" y="1042"/>
                </a:lnTo>
                <a:lnTo>
                  <a:pt x="7292234" y="1042"/>
                </a:lnTo>
                <a:lnTo>
                  <a:pt x="7292234" y="330392"/>
                </a:lnTo>
                <a:lnTo>
                  <a:pt x="6962383" y="1042"/>
                </a:lnTo>
                <a:lnTo>
                  <a:pt x="6930024" y="1042"/>
                </a:lnTo>
                <a:lnTo>
                  <a:pt x="7292234" y="362702"/>
                </a:lnTo>
                <a:lnTo>
                  <a:pt x="7292234" y="482560"/>
                </a:lnTo>
                <a:lnTo>
                  <a:pt x="6975952" y="482560"/>
                </a:lnTo>
                <a:lnTo>
                  <a:pt x="6567813" y="75042"/>
                </a:lnTo>
                <a:lnTo>
                  <a:pt x="6567813" y="482560"/>
                </a:lnTo>
                <a:lnTo>
                  <a:pt x="6222303" y="482560"/>
                </a:lnTo>
                <a:lnTo>
                  <a:pt x="5739007" y="1042"/>
                </a:lnTo>
                <a:lnTo>
                  <a:pt x="5706649" y="1042"/>
                </a:lnTo>
                <a:lnTo>
                  <a:pt x="6188901" y="482560"/>
                </a:lnTo>
                <a:lnTo>
                  <a:pt x="5751534" y="482560"/>
                </a:lnTo>
                <a:lnTo>
                  <a:pt x="5368446" y="99013"/>
                </a:lnTo>
                <a:lnTo>
                  <a:pt x="5368446" y="0"/>
                </a:lnTo>
                <a:lnTo>
                  <a:pt x="5345482" y="0"/>
                </a:lnTo>
                <a:lnTo>
                  <a:pt x="5345482" y="75042"/>
                </a:lnTo>
                <a:lnTo>
                  <a:pt x="5269281" y="0"/>
                </a:lnTo>
                <a:lnTo>
                  <a:pt x="5236923" y="0"/>
                </a:lnTo>
                <a:lnTo>
                  <a:pt x="5345482" y="108394"/>
                </a:lnTo>
                <a:lnTo>
                  <a:pt x="5345482" y="505490"/>
                </a:lnTo>
                <a:lnTo>
                  <a:pt x="5743183" y="505490"/>
                </a:lnTo>
                <a:lnTo>
                  <a:pt x="5974915" y="736868"/>
                </a:lnTo>
                <a:lnTo>
                  <a:pt x="4869493" y="736868"/>
                </a:lnTo>
                <a:lnTo>
                  <a:pt x="4869493" y="1042"/>
                </a:lnTo>
                <a:lnTo>
                  <a:pt x="4846528" y="1042"/>
                </a:lnTo>
                <a:lnTo>
                  <a:pt x="4846528" y="736868"/>
                </a:lnTo>
                <a:lnTo>
                  <a:pt x="4784942" y="736868"/>
                </a:lnTo>
                <a:lnTo>
                  <a:pt x="4145071" y="97971"/>
                </a:lnTo>
                <a:lnTo>
                  <a:pt x="4145071" y="0"/>
                </a:lnTo>
                <a:lnTo>
                  <a:pt x="4122106" y="0"/>
                </a:lnTo>
                <a:lnTo>
                  <a:pt x="4122106" y="75042"/>
                </a:lnTo>
                <a:lnTo>
                  <a:pt x="4046950" y="0"/>
                </a:lnTo>
                <a:lnTo>
                  <a:pt x="4014591" y="0"/>
                </a:lnTo>
                <a:lnTo>
                  <a:pt x="4122106" y="107351"/>
                </a:lnTo>
                <a:lnTo>
                  <a:pt x="4122106" y="735826"/>
                </a:lnTo>
                <a:lnTo>
                  <a:pt x="4031293" y="735826"/>
                </a:lnTo>
                <a:lnTo>
                  <a:pt x="3623153" y="328308"/>
                </a:lnTo>
                <a:lnTo>
                  <a:pt x="3623153" y="735826"/>
                </a:lnTo>
                <a:lnTo>
                  <a:pt x="2808961" y="735826"/>
                </a:lnTo>
                <a:lnTo>
                  <a:pt x="2577230" y="505490"/>
                </a:lnTo>
                <a:lnTo>
                  <a:pt x="3330879" y="505490"/>
                </a:lnTo>
                <a:lnTo>
                  <a:pt x="2824619" y="1042"/>
                </a:lnTo>
                <a:lnTo>
                  <a:pt x="2792260" y="1042"/>
                </a:lnTo>
                <a:lnTo>
                  <a:pt x="3274512" y="482560"/>
                </a:lnTo>
                <a:lnTo>
                  <a:pt x="2553222" y="482560"/>
                </a:lnTo>
                <a:lnTo>
                  <a:pt x="2422742" y="352279"/>
                </a:lnTo>
                <a:lnTo>
                  <a:pt x="2422742" y="1042"/>
                </a:lnTo>
                <a:lnTo>
                  <a:pt x="2400822" y="1042"/>
                </a:lnTo>
                <a:lnTo>
                  <a:pt x="2400822" y="330392"/>
                </a:lnTo>
                <a:lnTo>
                  <a:pt x="2070970" y="1042"/>
                </a:lnTo>
                <a:lnTo>
                  <a:pt x="2038611" y="1042"/>
                </a:lnTo>
                <a:lnTo>
                  <a:pt x="2400822" y="362702"/>
                </a:lnTo>
                <a:lnTo>
                  <a:pt x="2400822" y="482560"/>
                </a:lnTo>
                <a:lnTo>
                  <a:pt x="1699364" y="482560"/>
                </a:lnTo>
                <a:lnTo>
                  <a:pt x="1699364" y="1042"/>
                </a:lnTo>
                <a:lnTo>
                  <a:pt x="1676400" y="1042"/>
                </a:lnTo>
                <a:lnTo>
                  <a:pt x="1676400" y="482560"/>
                </a:lnTo>
                <a:lnTo>
                  <a:pt x="1330890" y="482560"/>
                </a:lnTo>
                <a:lnTo>
                  <a:pt x="1200411" y="352279"/>
                </a:lnTo>
                <a:lnTo>
                  <a:pt x="1200411" y="1042"/>
                </a:lnTo>
                <a:lnTo>
                  <a:pt x="1177446" y="1042"/>
                </a:lnTo>
                <a:lnTo>
                  <a:pt x="1177446" y="329350"/>
                </a:lnTo>
                <a:lnTo>
                  <a:pt x="848638" y="1042"/>
                </a:lnTo>
                <a:lnTo>
                  <a:pt x="816279" y="1042"/>
                </a:lnTo>
                <a:lnTo>
                  <a:pt x="1177446" y="361660"/>
                </a:lnTo>
                <a:lnTo>
                  <a:pt x="1177446" y="482560"/>
                </a:lnTo>
                <a:lnTo>
                  <a:pt x="861164" y="482560"/>
                </a:lnTo>
                <a:lnTo>
                  <a:pt x="454068" y="75042"/>
                </a:lnTo>
                <a:lnTo>
                  <a:pt x="454068" y="482560"/>
                </a:lnTo>
                <a:lnTo>
                  <a:pt x="108559" y="482560"/>
                </a:lnTo>
                <a:lnTo>
                  <a:pt x="1044" y="375209"/>
                </a:lnTo>
                <a:lnTo>
                  <a:pt x="1044" y="407518"/>
                </a:lnTo>
                <a:lnTo>
                  <a:pt x="76200" y="482560"/>
                </a:lnTo>
                <a:lnTo>
                  <a:pt x="1044" y="482560"/>
                </a:lnTo>
                <a:lnTo>
                  <a:pt x="1044" y="505490"/>
                </a:lnTo>
                <a:lnTo>
                  <a:pt x="99164" y="505490"/>
                </a:lnTo>
                <a:lnTo>
                  <a:pt x="330896" y="736868"/>
                </a:lnTo>
                <a:lnTo>
                  <a:pt x="1044" y="736868"/>
                </a:lnTo>
                <a:lnTo>
                  <a:pt x="1044" y="759798"/>
                </a:lnTo>
                <a:lnTo>
                  <a:pt x="386219" y="759798"/>
                </a:lnTo>
                <a:lnTo>
                  <a:pt x="131523" y="505490"/>
                </a:lnTo>
                <a:lnTo>
                  <a:pt x="454068" y="505490"/>
                </a:lnTo>
                <a:lnTo>
                  <a:pt x="454068" y="1296555"/>
                </a:lnTo>
                <a:lnTo>
                  <a:pt x="1044" y="844220"/>
                </a:lnTo>
                <a:lnTo>
                  <a:pt x="1044" y="876529"/>
                </a:lnTo>
                <a:lnTo>
                  <a:pt x="454068" y="1328864"/>
                </a:lnTo>
                <a:lnTo>
                  <a:pt x="454068" y="1956297"/>
                </a:lnTo>
                <a:lnTo>
                  <a:pt x="362211" y="1956297"/>
                </a:lnTo>
                <a:lnTo>
                  <a:pt x="0" y="1594637"/>
                </a:lnTo>
                <a:lnTo>
                  <a:pt x="0" y="1626947"/>
                </a:lnTo>
                <a:lnTo>
                  <a:pt x="329852" y="1956297"/>
                </a:lnTo>
                <a:lnTo>
                  <a:pt x="1044" y="1956297"/>
                </a:lnTo>
                <a:lnTo>
                  <a:pt x="1044" y="1979226"/>
                </a:lnTo>
                <a:lnTo>
                  <a:pt x="353860" y="1979226"/>
                </a:lnTo>
                <a:lnTo>
                  <a:pt x="455112" y="2080324"/>
                </a:lnTo>
                <a:lnTo>
                  <a:pt x="455112" y="2923502"/>
                </a:lnTo>
                <a:lnTo>
                  <a:pt x="108559" y="2923502"/>
                </a:lnTo>
                <a:lnTo>
                  <a:pt x="1044" y="2816150"/>
                </a:lnTo>
                <a:lnTo>
                  <a:pt x="1044" y="2848460"/>
                </a:lnTo>
                <a:lnTo>
                  <a:pt x="76200" y="2923502"/>
                </a:lnTo>
                <a:lnTo>
                  <a:pt x="1044" y="2923502"/>
                </a:lnTo>
                <a:lnTo>
                  <a:pt x="1044" y="2946431"/>
                </a:lnTo>
                <a:lnTo>
                  <a:pt x="99164" y="2946431"/>
                </a:lnTo>
                <a:lnTo>
                  <a:pt x="455112" y="3301837"/>
                </a:lnTo>
                <a:lnTo>
                  <a:pt x="455112" y="3738539"/>
                </a:lnTo>
                <a:lnTo>
                  <a:pt x="2088" y="3286203"/>
                </a:lnTo>
                <a:lnTo>
                  <a:pt x="2088" y="3318513"/>
                </a:lnTo>
                <a:lnTo>
                  <a:pt x="455112" y="3770848"/>
                </a:lnTo>
                <a:lnTo>
                  <a:pt x="455112" y="4167944"/>
                </a:lnTo>
                <a:lnTo>
                  <a:pt x="852814" y="4167944"/>
                </a:lnTo>
                <a:lnTo>
                  <a:pt x="1083501" y="4398281"/>
                </a:lnTo>
                <a:lnTo>
                  <a:pt x="1044" y="4398281"/>
                </a:lnTo>
                <a:lnTo>
                  <a:pt x="1044" y="4421210"/>
                </a:lnTo>
                <a:lnTo>
                  <a:pt x="1106466" y="4421210"/>
                </a:lnTo>
                <a:lnTo>
                  <a:pt x="1677444" y="4991319"/>
                </a:lnTo>
                <a:lnTo>
                  <a:pt x="1677444" y="5619794"/>
                </a:lnTo>
                <a:lnTo>
                  <a:pt x="1586630" y="5619794"/>
                </a:lnTo>
                <a:lnTo>
                  <a:pt x="1197279" y="5231036"/>
                </a:lnTo>
                <a:lnTo>
                  <a:pt x="1177446" y="5211233"/>
                </a:lnTo>
                <a:lnTo>
                  <a:pt x="1177446" y="5619794"/>
                </a:lnTo>
                <a:lnTo>
                  <a:pt x="363255" y="5619794"/>
                </a:lnTo>
                <a:lnTo>
                  <a:pt x="131523" y="5388415"/>
                </a:lnTo>
                <a:lnTo>
                  <a:pt x="885173" y="5388415"/>
                </a:lnTo>
                <a:lnTo>
                  <a:pt x="1044" y="4505632"/>
                </a:lnTo>
                <a:lnTo>
                  <a:pt x="1044" y="4537942"/>
                </a:lnTo>
                <a:lnTo>
                  <a:pt x="829849" y="5365485"/>
                </a:lnTo>
                <a:lnTo>
                  <a:pt x="108559" y="5365485"/>
                </a:lnTo>
                <a:lnTo>
                  <a:pt x="1044" y="5258134"/>
                </a:lnTo>
                <a:lnTo>
                  <a:pt x="1044" y="5290444"/>
                </a:lnTo>
                <a:lnTo>
                  <a:pt x="76200" y="5365485"/>
                </a:lnTo>
                <a:lnTo>
                  <a:pt x="1044" y="5365485"/>
                </a:lnTo>
                <a:lnTo>
                  <a:pt x="1044" y="5388415"/>
                </a:lnTo>
                <a:lnTo>
                  <a:pt x="99164" y="5388415"/>
                </a:lnTo>
                <a:lnTo>
                  <a:pt x="330896" y="5619794"/>
                </a:lnTo>
                <a:lnTo>
                  <a:pt x="1044" y="5619794"/>
                </a:lnTo>
                <a:lnTo>
                  <a:pt x="1044" y="5642723"/>
                </a:lnTo>
                <a:lnTo>
                  <a:pt x="353860" y="5642723"/>
                </a:lnTo>
                <a:lnTo>
                  <a:pt x="1178490" y="6466098"/>
                </a:lnTo>
                <a:lnTo>
                  <a:pt x="1178490" y="6586999"/>
                </a:lnTo>
                <a:lnTo>
                  <a:pt x="862208" y="6586999"/>
                </a:lnTo>
                <a:lnTo>
                  <a:pt x="472857" y="6198241"/>
                </a:lnTo>
                <a:lnTo>
                  <a:pt x="453025" y="6178438"/>
                </a:lnTo>
                <a:lnTo>
                  <a:pt x="453025" y="6586999"/>
                </a:lnTo>
                <a:lnTo>
                  <a:pt x="108559" y="6586999"/>
                </a:lnTo>
                <a:lnTo>
                  <a:pt x="0" y="6478605"/>
                </a:lnTo>
                <a:lnTo>
                  <a:pt x="0" y="6510915"/>
                </a:lnTo>
                <a:lnTo>
                  <a:pt x="76200" y="6586999"/>
                </a:lnTo>
                <a:lnTo>
                  <a:pt x="0" y="6586999"/>
                </a:lnTo>
                <a:lnTo>
                  <a:pt x="0" y="6609928"/>
                </a:lnTo>
                <a:lnTo>
                  <a:pt x="99164" y="6609928"/>
                </a:lnTo>
                <a:lnTo>
                  <a:pt x="329852" y="6840264"/>
                </a:lnTo>
                <a:lnTo>
                  <a:pt x="1044" y="6840264"/>
                </a:lnTo>
                <a:lnTo>
                  <a:pt x="1044" y="6849645"/>
                </a:lnTo>
                <a:lnTo>
                  <a:pt x="371605" y="6849645"/>
                </a:lnTo>
                <a:lnTo>
                  <a:pt x="132567" y="6610970"/>
                </a:lnTo>
                <a:lnTo>
                  <a:pt x="454068" y="6610970"/>
                </a:lnTo>
                <a:lnTo>
                  <a:pt x="454068" y="6849645"/>
                </a:lnTo>
                <a:lnTo>
                  <a:pt x="477033" y="6849645"/>
                </a:lnTo>
                <a:lnTo>
                  <a:pt x="477033" y="6610970"/>
                </a:lnTo>
                <a:lnTo>
                  <a:pt x="852814" y="6610970"/>
                </a:lnTo>
                <a:lnTo>
                  <a:pt x="1091852" y="6849645"/>
                </a:lnTo>
                <a:lnTo>
                  <a:pt x="1124211" y="6849645"/>
                </a:lnTo>
                <a:lnTo>
                  <a:pt x="885173" y="6610970"/>
                </a:lnTo>
                <a:lnTo>
                  <a:pt x="1176403" y="6610970"/>
                </a:lnTo>
                <a:lnTo>
                  <a:pt x="1176403" y="6849645"/>
                </a:lnTo>
                <a:lnTo>
                  <a:pt x="1199367" y="6849645"/>
                </a:lnTo>
                <a:lnTo>
                  <a:pt x="1199367" y="6610970"/>
                </a:lnTo>
                <a:lnTo>
                  <a:pt x="1320452" y="6610970"/>
                </a:lnTo>
                <a:lnTo>
                  <a:pt x="1559490" y="6849645"/>
                </a:lnTo>
                <a:lnTo>
                  <a:pt x="1591849" y="6849645"/>
                </a:lnTo>
                <a:lnTo>
                  <a:pt x="1352811" y="6610970"/>
                </a:lnTo>
                <a:lnTo>
                  <a:pt x="1674312" y="6610970"/>
                </a:lnTo>
                <a:lnTo>
                  <a:pt x="1674312" y="6849645"/>
                </a:lnTo>
                <a:lnTo>
                  <a:pt x="1697277" y="6849645"/>
                </a:lnTo>
                <a:lnTo>
                  <a:pt x="1697277" y="6610970"/>
                </a:lnTo>
                <a:lnTo>
                  <a:pt x="2400822" y="6610970"/>
                </a:lnTo>
                <a:lnTo>
                  <a:pt x="2400822" y="6849645"/>
                </a:lnTo>
                <a:lnTo>
                  <a:pt x="6484306" y="6849645"/>
                </a:lnTo>
                <a:lnTo>
                  <a:pt x="6245268" y="6610970"/>
                </a:lnTo>
                <a:lnTo>
                  <a:pt x="6566769" y="6610970"/>
                </a:lnTo>
                <a:lnTo>
                  <a:pt x="6566769" y="6849645"/>
                </a:lnTo>
                <a:lnTo>
                  <a:pt x="6589733" y="6849645"/>
                </a:lnTo>
                <a:lnTo>
                  <a:pt x="6589733" y="6610970"/>
                </a:lnTo>
                <a:lnTo>
                  <a:pt x="6965514" y="6610970"/>
                </a:lnTo>
                <a:lnTo>
                  <a:pt x="7204553" y="6849645"/>
                </a:lnTo>
                <a:lnTo>
                  <a:pt x="7236911" y="6849645"/>
                </a:lnTo>
                <a:lnTo>
                  <a:pt x="6997873" y="6610970"/>
                </a:lnTo>
                <a:lnTo>
                  <a:pt x="7290147" y="6610970"/>
                </a:lnTo>
                <a:lnTo>
                  <a:pt x="7290147" y="6849645"/>
                </a:lnTo>
                <a:lnTo>
                  <a:pt x="7313111" y="6849645"/>
                </a:lnTo>
                <a:lnTo>
                  <a:pt x="7313111" y="6610970"/>
                </a:lnTo>
                <a:lnTo>
                  <a:pt x="7434196" y="6610970"/>
                </a:lnTo>
                <a:lnTo>
                  <a:pt x="7673234" y="6849645"/>
                </a:lnTo>
                <a:lnTo>
                  <a:pt x="7705594" y="6849645"/>
                </a:lnTo>
                <a:lnTo>
                  <a:pt x="7466555" y="6610970"/>
                </a:lnTo>
                <a:lnTo>
                  <a:pt x="7788056" y="6610970"/>
                </a:lnTo>
                <a:lnTo>
                  <a:pt x="7788056" y="6849645"/>
                </a:lnTo>
                <a:lnTo>
                  <a:pt x="7811021" y="6849645"/>
                </a:lnTo>
                <a:lnTo>
                  <a:pt x="7811021" y="6610970"/>
                </a:lnTo>
                <a:lnTo>
                  <a:pt x="8512478" y="6610970"/>
                </a:lnTo>
                <a:lnTo>
                  <a:pt x="8512478" y="6849645"/>
                </a:lnTo>
                <a:lnTo>
                  <a:pt x="12199304" y="6849645"/>
                </a:lnTo>
                <a:lnTo>
                  <a:pt x="12199304" y="6841307"/>
                </a:lnTo>
                <a:lnTo>
                  <a:pt x="12118930" y="6841307"/>
                </a:lnTo>
                <a:lnTo>
                  <a:pt x="11888242" y="6610970"/>
                </a:lnTo>
                <a:lnTo>
                  <a:pt x="12199304" y="6610970"/>
                </a:lnTo>
                <a:lnTo>
                  <a:pt x="12199304" y="6588041"/>
                </a:lnTo>
                <a:lnTo>
                  <a:pt x="11865277" y="6588041"/>
                </a:lnTo>
                <a:lnTo>
                  <a:pt x="11480103" y="6203452"/>
                </a:lnTo>
                <a:lnTo>
                  <a:pt x="11480103" y="5765708"/>
                </a:lnTo>
                <a:lnTo>
                  <a:pt x="12199304" y="6482774"/>
                </a:lnTo>
                <a:lnTo>
                  <a:pt x="12199304" y="6450465"/>
                </a:lnTo>
                <a:lnTo>
                  <a:pt x="11480103" y="5733398"/>
                </a:lnTo>
                <a:lnTo>
                  <a:pt x="11480103" y="5388415"/>
                </a:lnTo>
                <a:lnTo>
                  <a:pt x="12163815" y="5388415"/>
                </a:lnTo>
                <a:lnTo>
                  <a:pt x="12199304" y="5388415"/>
                </a:lnTo>
                <a:lnTo>
                  <a:pt x="12199304" y="5365485"/>
                </a:lnTo>
                <a:lnTo>
                  <a:pt x="12029160" y="5365485"/>
                </a:lnTo>
                <a:lnTo>
                  <a:pt x="11482190" y="5365485"/>
                </a:lnTo>
                <a:lnTo>
                  <a:pt x="11482190" y="4545238"/>
                </a:lnTo>
                <a:lnTo>
                  <a:pt x="12183647" y="5245627"/>
                </a:lnTo>
                <a:lnTo>
                  <a:pt x="12201393" y="5263345"/>
                </a:lnTo>
                <a:lnTo>
                  <a:pt x="12201393" y="5229993"/>
                </a:lnTo>
                <a:lnTo>
                  <a:pt x="12183647" y="5212275"/>
                </a:lnTo>
                <a:lnTo>
                  <a:pt x="12183647" y="5213318"/>
                </a:lnTo>
                <a:lnTo>
                  <a:pt x="11482190" y="4512928"/>
                </a:lnTo>
                <a:lnTo>
                  <a:pt x="11482190" y="4422252"/>
                </a:lnTo>
                <a:lnTo>
                  <a:pt x="12110578" y="4422252"/>
                </a:lnTo>
                <a:lnTo>
                  <a:pt x="12200349" y="4511886"/>
                </a:lnTo>
                <a:lnTo>
                  <a:pt x="12200349" y="4479576"/>
                </a:lnTo>
                <a:lnTo>
                  <a:pt x="12142938" y="4422252"/>
                </a:lnTo>
                <a:lnTo>
                  <a:pt x="12182603" y="4422252"/>
                </a:lnTo>
                <a:lnTo>
                  <a:pt x="12200349" y="4422252"/>
                </a:lnTo>
                <a:lnTo>
                  <a:pt x="12200349" y="4399323"/>
                </a:lnTo>
                <a:lnTo>
                  <a:pt x="12119973" y="4399323"/>
                </a:lnTo>
                <a:lnTo>
                  <a:pt x="11482190" y="3762510"/>
                </a:lnTo>
                <a:lnTo>
                  <a:pt x="11482190" y="2948516"/>
                </a:lnTo>
                <a:lnTo>
                  <a:pt x="11856927" y="2948516"/>
                </a:lnTo>
                <a:lnTo>
                  <a:pt x="12183647" y="3274739"/>
                </a:lnTo>
                <a:lnTo>
                  <a:pt x="12201393" y="3292457"/>
                </a:lnTo>
                <a:lnTo>
                  <a:pt x="12201393" y="3260147"/>
                </a:lnTo>
                <a:lnTo>
                  <a:pt x="12183647" y="3242429"/>
                </a:lnTo>
                <a:lnTo>
                  <a:pt x="11890329" y="2948516"/>
                </a:lnTo>
                <a:lnTo>
                  <a:pt x="12201393" y="2948516"/>
                </a:lnTo>
                <a:lnTo>
                  <a:pt x="12201393" y="2925586"/>
                </a:lnTo>
                <a:close/>
                <a:moveTo>
                  <a:pt x="11482190" y="482560"/>
                </a:moveTo>
                <a:lnTo>
                  <a:pt x="11482190" y="131323"/>
                </a:lnTo>
                <a:lnTo>
                  <a:pt x="11833962" y="482560"/>
                </a:lnTo>
                <a:lnTo>
                  <a:pt x="11482190" y="482560"/>
                </a:lnTo>
                <a:close/>
                <a:moveTo>
                  <a:pt x="11335009" y="1957339"/>
                </a:moveTo>
                <a:lnTo>
                  <a:pt x="10983236" y="1957339"/>
                </a:lnTo>
                <a:lnTo>
                  <a:pt x="10983236" y="1727003"/>
                </a:lnTo>
                <a:lnTo>
                  <a:pt x="11104322" y="1727003"/>
                </a:lnTo>
                <a:lnTo>
                  <a:pt x="11335009" y="1957339"/>
                </a:lnTo>
                <a:close/>
                <a:moveTo>
                  <a:pt x="10983236" y="1704073"/>
                </a:moveTo>
                <a:lnTo>
                  <a:pt x="10983236" y="1606102"/>
                </a:lnTo>
                <a:lnTo>
                  <a:pt x="11081357" y="1704073"/>
                </a:lnTo>
                <a:lnTo>
                  <a:pt x="10983236" y="1704073"/>
                </a:lnTo>
                <a:close/>
                <a:moveTo>
                  <a:pt x="10982192" y="854642"/>
                </a:moveTo>
                <a:lnTo>
                  <a:pt x="10982192" y="854642"/>
                </a:lnTo>
                <a:lnTo>
                  <a:pt x="11833962" y="1704073"/>
                </a:lnTo>
                <a:lnTo>
                  <a:pt x="11113715" y="1704073"/>
                </a:lnTo>
                <a:lnTo>
                  <a:pt x="10982192" y="1572750"/>
                </a:lnTo>
                <a:lnTo>
                  <a:pt x="10982192" y="854642"/>
                </a:lnTo>
                <a:close/>
                <a:moveTo>
                  <a:pt x="5368446" y="482560"/>
                </a:moveTo>
                <a:lnTo>
                  <a:pt x="5368446" y="131323"/>
                </a:lnTo>
                <a:lnTo>
                  <a:pt x="5720218" y="482560"/>
                </a:lnTo>
                <a:lnTo>
                  <a:pt x="5368446" y="482560"/>
                </a:lnTo>
                <a:close/>
                <a:moveTo>
                  <a:pt x="454068" y="2049057"/>
                </a:moveTo>
                <a:lnTo>
                  <a:pt x="386219" y="1981311"/>
                </a:lnTo>
                <a:lnTo>
                  <a:pt x="454068" y="1981311"/>
                </a:lnTo>
                <a:lnTo>
                  <a:pt x="454068" y="2049057"/>
                </a:lnTo>
                <a:close/>
                <a:moveTo>
                  <a:pt x="454068" y="3269528"/>
                </a:moveTo>
                <a:lnTo>
                  <a:pt x="131523" y="2947473"/>
                </a:lnTo>
                <a:lnTo>
                  <a:pt x="454068" y="2947473"/>
                </a:lnTo>
                <a:lnTo>
                  <a:pt x="454068" y="3269528"/>
                </a:lnTo>
                <a:close/>
                <a:moveTo>
                  <a:pt x="1177446" y="6433788"/>
                </a:moveTo>
                <a:lnTo>
                  <a:pt x="386219" y="5643765"/>
                </a:lnTo>
                <a:lnTo>
                  <a:pt x="1177446" y="5643765"/>
                </a:lnTo>
                <a:lnTo>
                  <a:pt x="1177446" y="6433788"/>
                </a:lnTo>
                <a:close/>
                <a:moveTo>
                  <a:pt x="477033" y="6588041"/>
                </a:moveTo>
                <a:lnTo>
                  <a:pt x="477033" y="6235761"/>
                </a:lnTo>
                <a:lnTo>
                  <a:pt x="829849" y="6588041"/>
                </a:lnTo>
                <a:lnTo>
                  <a:pt x="477033" y="6588041"/>
                </a:lnTo>
                <a:close/>
                <a:moveTo>
                  <a:pt x="1200411" y="5268557"/>
                </a:moveTo>
                <a:lnTo>
                  <a:pt x="1553227" y="5620836"/>
                </a:lnTo>
                <a:lnTo>
                  <a:pt x="1200411" y="5620836"/>
                </a:lnTo>
                <a:lnTo>
                  <a:pt x="1200411" y="5268557"/>
                </a:lnTo>
                <a:close/>
                <a:moveTo>
                  <a:pt x="1200411" y="6588041"/>
                </a:moveTo>
                <a:lnTo>
                  <a:pt x="1200411" y="6490070"/>
                </a:lnTo>
                <a:lnTo>
                  <a:pt x="1298531" y="6588041"/>
                </a:lnTo>
                <a:lnTo>
                  <a:pt x="1200411" y="6588041"/>
                </a:lnTo>
                <a:close/>
                <a:moveTo>
                  <a:pt x="1676400" y="6588041"/>
                </a:moveTo>
                <a:lnTo>
                  <a:pt x="1331934" y="6588041"/>
                </a:lnTo>
                <a:lnTo>
                  <a:pt x="1200411" y="6456718"/>
                </a:lnTo>
                <a:lnTo>
                  <a:pt x="1200411" y="5643765"/>
                </a:lnTo>
                <a:lnTo>
                  <a:pt x="1576192" y="5643765"/>
                </a:lnTo>
                <a:lnTo>
                  <a:pt x="1676400" y="5743821"/>
                </a:lnTo>
                <a:lnTo>
                  <a:pt x="1676400" y="6588041"/>
                </a:lnTo>
                <a:close/>
                <a:moveTo>
                  <a:pt x="1676400" y="5710469"/>
                </a:moveTo>
                <a:lnTo>
                  <a:pt x="1609594" y="5643765"/>
                </a:lnTo>
                <a:lnTo>
                  <a:pt x="1676400" y="5643765"/>
                </a:lnTo>
                <a:lnTo>
                  <a:pt x="1676400" y="5710469"/>
                </a:lnTo>
                <a:close/>
                <a:moveTo>
                  <a:pt x="11459226" y="2947473"/>
                </a:moveTo>
                <a:lnTo>
                  <a:pt x="11459226" y="3738539"/>
                </a:lnTo>
                <a:lnTo>
                  <a:pt x="10921651" y="3201782"/>
                </a:lnTo>
                <a:lnTo>
                  <a:pt x="11391377" y="3201782"/>
                </a:lnTo>
                <a:lnTo>
                  <a:pt x="11136681" y="2947473"/>
                </a:lnTo>
                <a:lnTo>
                  <a:pt x="11459226" y="2947473"/>
                </a:lnTo>
                <a:close/>
                <a:moveTo>
                  <a:pt x="11357973" y="4422252"/>
                </a:moveTo>
                <a:lnTo>
                  <a:pt x="11459226" y="4523350"/>
                </a:lnTo>
                <a:lnTo>
                  <a:pt x="11459226" y="5366528"/>
                </a:lnTo>
                <a:lnTo>
                  <a:pt x="11113715" y="5366528"/>
                </a:lnTo>
                <a:lnTo>
                  <a:pt x="10983236" y="5236247"/>
                </a:lnTo>
                <a:lnTo>
                  <a:pt x="10983236" y="4422252"/>
                </a:lnTo>
                <a:lnTo>
                  <a:pt x="11357973" y="4422252"/>
                </a:lnTo>
                <a:close/>
                <a:moveTo>
                  <a:pt x="10983236" y="4399323"/>
                </a:moveTo>
                <a:lnTo>
                  <a:pt x="10983236" y="4048086"/>
                </a:lnTo>
                <a:lnTo>
                  <a:pt x="11335009" y="4399323"/>
                </a:lnTo>
                <a:lnTo>
                  <a:pt x="10983236" y="4399323"/>
                </a:lnTo>
                <a:close/>
                <a:moveTo>
                  <a:pt x="11081357" y="5366528"/>
                </a:moveTo>
                <a:lnTo>
                  <a:pt x="10983236" y="5366528"/>
                </a:lnTo>
                <a:lnTo>
                  <a:pt x="10983236" y="5268557"/>
                </a:lnTo>
                <a:lnTo>
                  <a:pt x="11081357" y="5366528"/>
                </a:lnTo>
                <a:close/>
                <a:moveTo>
                  <a:pt x="10983236" y="5390500"/>
                </a:moveTo>
                <a:lnTo>
                  <a:pt x="11104322" y="5390500"/>
                </a:lnTo>
                <a:lnTo>
                  <a:pt x="11104322" y="5389457"/>
                </a:lnTo>
                <a:lnTo>
                  <a:pt x="11459226" y="5743821"/>
                </a:lnTo>
                <a:lnTo>
                  <a:pt x="11459226" y="6181564"/>
                </a:lnTo>
                <a:lnTo>
                  <a:pt x="10983236" y="5706300"/>
                </a:lnTo>
                <a:lnTo>
                  <a:pt x="10983236" y="5390500"/>
                </a:lnTo>
                <a:close/>
                <a:moveTo>
                  <a:pt x="11136681" y="5389457"/>
                </a:moveTo>
                <a:lnTo>
                  <a:pt x="11459226" y="5389457"/>
                </a:lnTo>
                <a:lnTo>
                  <a:pt x="11459226" y="5711511"/>
                </a:lnTo>
                <a:lnTo>
                  <a:pt x="11136681" y="5389457"/>
                </a:lnTo>
                <a:close/>
                <a:moveTo>
                  <a:pt x="11391377" y="4422252"/>
                </a:moveTo>
                <a:lnTo>
                  <a:pt x="11459226" y="4422252"/>
                </a:lnTo>
                <a:lnTo>
                  <a:pt x="11459226" y="4489998"/>
                </a:lnTo>
                <a:lnTo>
                  <a:pt x="11391377" y="4422252"/>
                </a:lnTo>
                <a:close/>
                <a:moveTo>
                  <a:pt x="11335009" y="3178852"/>
                </a:moveTo>
                <a:lnTo>
                  <a:pt x="10897642" y="3178852"/>
                </a:lnTo>
                <a:lnTo>
                  <a:pt x="10665910" y="2947473"/>
                </a:lnTo>
                <a:lnTo>
                  <a:pt x="11103277" y="2947473"/>
                </a:lnTo>
                <a:lnTo>
                  <a:pt x="11335009" y="3178852"/>
                </a:lnTo>
                <a:close/>
                <a:moveTo>
                  <a:pt x="10960272" y="759798"/>
                </a:moveTo>
                <a:lnTo>
                  <a:pt x="10960272" y="798361"/>
                </a:lnTo>
                <a:lnTo>
                  <a:pt x="10921651" y="759798"/>
                </a:lnTo>
                <a:lnTo>
                  <a:pt x="10960272" y="759798"/>
                </a:lnTo>
                <a:close/>
                <a:moveTo>
                  <a:pt x="10258815" y="131323"/>
                </a:moveTo>
                <a:lnTo>
                  <a:pt x="10865283" y="736868"/>
                </a:lnTo>
                <a:lnTo>
                  <a:pt x="10258815" y="736868"/>
                </a:lnTo>
                <a:lnTo>
                  <a:pt x="10258815" y="131323"/>
                </a:lnTo>
                <a:close/>
                <a:moveTo>
                  <a:pt x="10258815" y="759798"/>
                </a:moveTo>
                <a:lnTo>
                  <a:pt x="10888247" y="759798"/>
                </a:lnTo>
                <a:lnTo>
                  <a:pt x="10960272" y="831713"/>
                </a:lnTo>
                <a:lnTo>
                  <a:pt x="10960272" y="1550863"/>
                </a:lnTo>
                <a:lnTo>
                  <a:pt x="10258815" y="849431"/>
                </a:lnTo>
                <a:lnTo>
                  <a:pt x="10258815" y="759798"/>
                </a:lnTo>
                <a:close/>
                <a:moveTo>
                  <a:pt x="10258815" y="882783"/>
                </a:moveTo>
                <a:lnTo>
                  <a:pt x="10960272" y="1583173"/>
                </a:lnTo>
                <a:lnTo>
                  <a:pt x="10960272" y="1704073"/>
                </a:lnTo>
                <a:lnTo>
                  <a:pt x="10258815" y="1704073"/>
                </a:lnTo>
                <a:lnTo>
                  <a:pt x="10258815" y="882783"/>
                </a:lnTo>
                <a:close/>
                <a:moveTo>
                  <a:pt x="10257771" y="2103254"/>
                </a:moveTo>
                <a:lnTo>
                  <a:pt x="10258815" y="2103254"/>
                </a:lnTo>
                <a:lnTo>
                  <a:pt x="11080313" y="2924544"/>
                </a:lnTo>
                <a:lnTo>
                  <a:pt x="10642946" y="2924544"/>
                </a:lnTo>
                <a:lnTo>
                  <a:pt x="10257771" y="2539955"/>
                </a:lnTo>
                <a:lnTo>
                  <a:pt x="10257771" y="2103254"/>
                </a:lnTo>
                <a:close/>
                <a:moveTo>
                  <a:pt x="10610587" y="2924544"/>
                </a:moveTo>
                <a:lnTo>
                  <a:pt x="10258815" y="2924544"/>
                </a:lnTo>
                <a:lnTo>
                  <a:pt x="10258815" y="2573307"/>
                </a:lnTo>
                <a:lnTo>
                  <a:pt x="10610587" y="2924544"/>
                </a:lnTo>
                <a:close/>
                <a:moveTo>
                  <a:pt x="10235850" y="759798"/>
                </a:moveTo>
                <a:lnTo>
                  <a:pt x="10235850" y="826502"/>
                </a:lnTo>
                <a:lnTo>
                  <a:pt x="10169045" y="759798"/>
                </a:lnTo>
                <a:lnTo>
                  <a:pt x="10235850" y="759798"/>
                </a:lnTo>
                <a:close/>
                <a:moveTo>
                  <a:pt x="9760905" y="385631"/>
                </a:moveTo>
                <a:lnTo>
                  <a:pt x="10112678" y="736868"/>
                </a:lnTo>
                <a:lnTo>
                  <a:pt x="9760905" y="736868"/>
                </a:lnTo>
                <a:lnTo>
                  <a:pt x="9760905" y="385631"/>
                </a:lnTo>
                <a:close/>
                <a:moveTo>
                  <a:pt x="9760905" y="759798"/>
                </a:moveTo>
                <a:lnTo>
                  <a:pt x="10135642" y="759798"/>
                </a:lnTo>
                <a:lnTo>
                  <a:pt x="10235850" y="859853"/>
                </a:lnTo>
                <a:lnTo>
                  <a:pt x="10235850" y="1704073"/>
                </a:lnTo>
                <a:lnTo>
                  <a:pt x="9891384" y="1704073"/>
                </a:lnTo>
                <a:lnTo>
                  <a:pt x="9760905" y="1573792"/>
                </a:lnTo>
                <a:lnTo>
                  <a:pt x="9760905" y="759798"/>
                </a:lnTo>
                <a:close/>
                <a:moveTo>
                  <a:pt x="10235850" y="1727003"/>
                </a:moveTo>
                <a:lnTo>
                  <a:pt x="10235850" y="2048015"/>
                </a:lnTo>
                <a:lnTo>
                  <a:pt x="9914349" y="1727003"/>
                </a:lnTo>
                <a:lnTo>
                  <a:pt x="10235850" y="1727003"/>
                </a:lnTo>
                <a:close/>
                <a:moveTo>
                  <a:pt x="9760905" y="1606102"/>
                </a:moveTo>
                <a:lnTo>
                  <a:pt x="9859026" y="1704073"/>
                </a:lnTo>
                <a:lnTo>
                  <a:pt x="9760905" y="1704073"/>
                </a:lnTo>
                <a:lnTo>
                  <a:pt x="9760905" y="1606102"/>
                </a:lnTo>
                <a:close/>
                <a:moveTo>
                  <a:pt x="9760905" y="1727003"/>
                </a:moveTo>
                <a:lnTo>
                  <a:pt x="9881990" y="1727003"/>
                </a:lnTo>
                <a:lnTo>
                  <a:pt x="10235850" y="2080324"/>
                </a:lnTo>
                <a:lnTo>
                  <a:pt x="10235850" y="2517026"/>
                </a:lnTo>
                <a:lnTo>
                  <a:pt x="9760905" y="2042803"/>
                </a:lnTo>
                <a:lnTo>
                  <a:pt x="9760905" y="1727003"/>
                </a:lnTo>
                <a:close/>
                <a:moveTo>
                  <a:pt x="9760905" y="2076155"/>
                </a:moveTo>
                <a:lnTo>
                  <a:pt x="10235850" y="2550377"/>
                </a:lnTo>
                <a:lnTo>
                  <a:pt x="10235850" y="2947473"/>
                </a:lnTo>
                <a:lnTo>
                  <a:pt x="10633552" y="2947473"/>
                </a:lnTo>
                <a:lnTo>
                  <a:pt x="10865283" y="3178852"/>
                </a:lnTo>
                <a:lnTo>
                  <a:pt x="9760905" y="3178852"/>
                </a:lnTo>
                <a:lnTo>
                  <a:pt x="9760905" y="2076155"/>
                </a:lnTo>
                <a:close/>
                <a:moveTo>
                  <a:pt x="9760905" y="3296626"/>
                </a:moveTo>
                <a:lnTo>
                  <a:pt x="10611631" y="4146057"/>
                </a:lnTo>
                <a:lnTo>
                  <a:pt x="9891384" y="4146057"/>
                </a:lnTo>
                <a:lnTo>
                  <a:pt x="9760905" y="4015776"/>
                </a:lnTo>
                <a:lnTo>
                  <a:pt x="9760905" y="3296626"/>
                </a:lnTo>
                <a:close/>
                <a:moveTo>
                  <a:pt x="9760905" y="4048086"/>
                </a:moveTo>
                <a:lnTo>
                  <a:pt x="9859026" y="4146057"/>
                </a:lnTo>
                <a:lnTo>
                  <a:pt x="9760905" y="4146057"/>
                </a:lnTo>
                <a:lnTo>
                  <a:pt x="9760905" y="4048086"/>
                </a:lnTo>
                <a:close/>
                <a:moveTo>
                  <a:pt x="9760905" y="4168986"/>
                </a:moveTo>
                <a:lnTo>
                  <a:pt x="9760905" y="4168986"/>
                </a:lnTo>
                <a:lnTo>
                  <a:pt x="9881990" y="4168986"/>
                </a:lnTo>
                <a:lnTo>
                  <a:pt x="10112678" y="4399323"/>
                </a:lnTo>
                <a:lnTo>
                  <a:pt x="9760905" y="4399323"/>
                </a:lnTo>
                <a:lnTo>
                  <a:pt x="9760905" y="4168986"/>
                </a:lnTo>
                <a:close/>
                <a:moveTo>
                  <a:pt x="9737941" y="759798"/>
                </a:moveTo>
                <a:lnTo>
                  <a:pt x="9737941" y="1550863"/>
                </a:lnTo>
                <a:lnTo>
                  <a:pt x="8945670" y="759798"/>
                </a:lnTo>
                <a:lnTo>
                  <a:pt x="9737941" y="759798"/>
                </a:lnTo>
                <a:close/>
                <a:moveTo>
                  <a:pt x="8537530" y="384589"/>
                </a:moveTo>
                <a:lnTo>
                  <a:pt x="8635651" y="482560"/>
                </a:lnTo>
                <a:lnTo>
                  <a:pt x="8537530" y="482560"/>
                </a:lnTo>
                <a:lnTo>
                  <a:pt x="8537530" y="384589"/>
                </a:lnTo>
                <a:close/>
                <a:moveTo>
                  <a:pt x="8537530" y="505490"/>
                </a:moveTo>
                <a:lnTo>
                  <a:pt x="8658615" y="505490"/>
                </a:lnTo>
                <a:lnTo>
                  <a:pt x="8890347" y="736868"/>
                </a:lnTo>
                <a:lnTo>
                  <a:pt x="8537530" y="736868"/>
                </a:lnTo>
                <a:lnTo>
                  <a:pt x="8537530" y="505490"/>
                </a:lnTo>
                <a:close/>
                <a:moveTo>
                  <a:pt x="7813109" y="505490"/>
                </a:moveTo>
                <a:lnTo>
                  <a:pt x="8514566" y="505490"/>
                </a:lnTo>
                <a:lnTo>
                  <a:pt x="8514566" y="759798"/>
                </a:lnTo>
                <a:lnTo>
                  <a:pt x="8913311" y="759798"/>
                </a:lnTo>
                <a:lnTo>
                  <a:pt x="9737941" y="1583173"/>
                </a:lnTo>
                <a:lnTo>
                  <a:pt x="9737941" y="1704073"/>
                </a:lnTo>
                <a:lnTo>
                  <a:pt x="9421658" y="1704073"/>
                </a:lnTo>
                <a:lnTo>
                  <a:pt x="9013519" y="1296555"/>
                </a:lnTo>
                <a:lnTo>
                  <a:pt x="9013519" y="1704073"/>
                </a:lnTo>
                <a:lnTo>
                  <a:pt x="8669053" y="1704073"/>
                </a:lnTo>
                <a:lnTo>
                  <a:pt x="7813109" y="849431"/>
                </a:lnTo>
                <a:lnTo>
                  <a:pt x="7813109" y="505490"/>
                </a:lnTo>
                <a:close/>
                <a:moveTo>
                  <a:pt x="9036484" y="3293499"/>
                </a:moveTo>
                <a:lnTo>
                  <a:pt x="9036484" y="3202824"/>
                </a:lnTo>
                <a:lnTo>
                  <a:pt x="9665916" y="3202824"/>
                </a:lnTo>
                <a:lnTo>
                  <a:pt x="9665916" y="3201782"/>
                </a:lnTo>
                <a:lnTo>
                  <a:pt x="9737941" y="3273697"/>
                </a:lnTo>
                <a:lnTo>
                  <a:pt x="9737941" y="3993889"/>
                </a:lnTo>
                <a:lnTo>
                  <a:pt x="9036484" y="3293499"/>
                </a:lnTo>
                <a:close/>
                <a:moveTo>
                  <a:pt x="9737941" y="4025157"/>
                </a:moveTo>
                <a:lnTo>
                  <a:pt x="9737941" y="4146057"/>
                </a:lnTo>
                <a:lnTo>
                  <a:pt x="9036484" y="4146057"/>
                </a:lnTo>
                <a:lnTo>
                  <a:pt x="9036484" y="3324767"/>
                </a:lnTo>
                <a:lnTo>
                  <a:pt x="9737941" y="4025157"/>
                </a:lnTo>
                <a:close/>
                <a:moveTo>
                  <a:pt x="9411220" y="1727003"/>
                </a:moveTo>
                <a:lnTo>
                  <a:pt x="9737941" y="2053226"/>
                </a:lnTo>
                <a:lnTo>
                  <a:pt x="9737941" y="3178852"/>
                </a:lnTo>
                <a:lnTo>
                  <a:pt x="9676355" y="3178852"/>
                </a:lnTo>
                <a:lnTo>
                  <a:pt x="9036484" y="2539955"/>
                </a:lnTo>
                <a:lnTo>
                  <a:pt x="9036484" y="1727003"/>
                </a:lnTo>
                <a:lnTo>
                  <a:pt x="9411220" y="1727003"/>
                </a:lnTo>
                <a:close/>
                <a:moveTo>
                  <a:pt x="9036484" y="1704073"/>
                </a:moveTo>
                <a:lnTo>
                  <a:pt x="9036484" y="1352836"/>
                </a:lnTo>
                <a:lnTo>
                  <a:pt x="9388256" y="1704073"/>
                </a:lnTo>
                <a:lnTo>
                  <a:pt x="9036484" y="1704073"/>
                </a:lnTo>
                <a:close/>
                <a:moveTo>
                  <a:pt x="9444623" y="1727003"/>
                </a:moveTo>
                <a:lnTo>
                  <a:pt x="9737941" y="1727003"/>
                </a:lnTo>
                <a:lnTo>
                  <a:pt x="9737941" y="2019874"/>
                </a:lnTo>
                <a:lnTo>
                  <a:pt x="9444623" y="1727003"/>
                </a:lnTo>
                <a:close/>
                <a:moveTo>
                  <a:pt x="9642952" y="3178852"/>
                </a:moveTo>
                <a:lnTo>
                  <a:pt x="9036484" y="3178852"/>
                </a:lnTo>
                <a:lnTo>
                  <a:pt x="9036484" y="2573307"/>
                </a:lnTo>
                <a:lnTo>
                  <a:pt x="9642952" y="3178852"/>
                </a:lnTo>
                <a:close/>
                <a:moveTo>
                  <a:pt x="9699319" y="3201782"/>
                </a:moveTo>
                <a:lnTo>
                  <a:pt x="9737941" y="3201782"/>
                </a:lnTo>
                <a:lnTo>
                  <a:pt x="9737941" y="3240345"/>
                </a:lnTo>
                <a:lnTo>
                  <a:pt x="9699319" y="3201782"/>
                </a:lnTo>
                <a:close/>
                <a:moveTo>
                  <a:pt x="10112678" y="5620836"/>
                </a:moveTo>
                <a:lnTo>
                  <a:pt x="9675311" y="5620836"/>
                </a:lnTo>
                <a:lnTo>
                  <a:pt x="9443579" y="5389457"/>
                </a:lnTo>
                <a:lnTo>
                  <a:pt x="9880946" y="5389457"/>
                </a:lnTo>
                <a:lnTo>
                  <a:pt x="10112678" y="5620836"/>
                </a:lnTo>
                <a:close/>
                <a:moveTo>
                  <a:pt x="9914349" y="5389457"/>
                </a:moveTo>
                <a:lnTo>
                  <a:pt x="10235850" y="5389457"/>
                </a:lnTo>
                <a:lnTo>
                  <a:pt x="10235850" y="6180522"/>
                </a:lnTo>
                <a:lnTo>
                  <a:pt x="9698275" y="5643765"/>
                </a:lnTo>
                <a:lnTo>
                  <a:pt x="10169045" y="5643765"/>
                </a:lnTo>
                <a:lnTo>
                  <a:pt x="9914349" y="5389457"/>
                </a:lnTo>
                <a:close/>
                <a:moveTo>
                  <a:pt x="8913311" y="3201782"/>
                </a:moveTo>
                <a:lnTo>
                  <a:pt x="9013519" y="3301837"/>
                </a:lnTo>
                <a:lnTo>
                  <a:pt x="9013519" y="4146057"/>
                </a:lnTo>
                <a:lnTo>
                  <a:pt x="8669053" y="4146057"/>
                </a:lnTo>
                <a:lnTo>
                  <a:pt x="8537530" y="4014734"/>
                </a:lnTo>
                <a:lnTo>
                  <a:pt x="8537530" y="3201782"/>
                </a:lnTo>
                <a:lnTo>
                  <a:pt x="8913311" y="3201782"/>
                </a:lnTo>
                <a:close/>
                <a:moveTo>
                  <a:pt x="8537530" y="3178852"/>
                </a:moveTo>
                <a:lnTo>
                  <a:pt x="8537530" y="2827615"/>
                </a:lnTo>
                <a:lnTo>
                  <a:pt x="8889302" y="3178852"/>
                </a:lnTo>
                <a:lnTo>
                  <a:pt x="8537530" y="3178852"/>
                </a:lnTo>
                <a:close/>
                <a:moveTo>
                  <a:pt x="8945670" y="3201782"/>
                </a:moveTo>
                <a:lnTo>
                  <a:pt x="9013519" y="3201782"/>
                </a:lnTo>
                <a:lnTo>
                  <a:pt x="9013519" y="3269528"/>
                </a:lnTo>
                <a:lnTo>
                  <a:pt x="8945670" y="3201782"/>
                </a:lnTo>
                <a:close/>
                <a:moveTo>
                  <a:pt x="8692018" y="4168986"/>
                </a:moveTo>
                <a:lnTo>
                  <a:pt x="9013519" y="4168986"/>
                </a:lnTo>
                <a:lnTo>
                  <a:pt x="9013519" y="4489998"/>
                </a:lnTo>
                <a:lnTo>
                  <a:pt x="8692018" y="4168986"/>
                </a:lnTo>
                <a:close/>
                <a:moveTo>
                  <a:pt x="9013519" y="4523350"/>
                </a:moveTo>
                <a:lnTo>
                  <a:pt x="9013519" y="4961094"/>
                </a:lnTo>
                <a:lnTo>
                  <a:pt x="8537530" y="4485829"/>
                </a:lnTo>
                <a:lnTo>
                  <a:pt x="8537530" y="4170029"/>
                </a:lnTo>
                <a:lnTo>
                  <a:pt x="8658615" y="4170029"/>
                </a:lnTo>
                <a:lnTo>
                  <a:pt x="8658615" y="4168986"/>
                </a:lnTo>
                <a:lnTo>
                  <a:pt x="9013519" y="4523350"/>
                </a:lnTo>
                <a:close/>
                <a:moveTo>
                  <a:pt x="8635651" y="4146057"/>
                </a:moveTo>
                <a:lnTo>
                  <a:pt x="8537530" y="4146057"/>
                </a:lnTo>
                <a:lnTo>
                  <a:pt x="8537530" y="4048086"/>
                </a:lnTo>
                <a:lnTo>
                  <a:pt x="8635651" y="4146057"/>
                </a:lnTo>
                <a:close/>
                <a:moveTo>
                  <a:pt x="8537530" y="4517097"/>
                </a:moveTo>
                <a:lnTo>
                  <a:pt x="9013519" y="4992361"/>
                </a:lnTo>
                <a:lnTo>
                  <a:pt x="9013519" y="5389457"/>
                </a:lnTo>
                <a:lnTo>
                  <a:pt x="9411220" y="5389457"/>
                </a:lnTo>
                <a:lnTo>
                  <a:pt x="9642952" y="5620836"/>
                </a:lnTo>
                <a:lnTo>
                  <a:pt x="8537530" y="5620836"/>
                </a:lnTo>
                <a:lnTo>
                  <a:pt x="8537530" y="4517097"/>
                </a:lnTo>
                <a:close/>
                <a:moveTo>
                  <a:pt x="8945670" y="1980269"/>
                </a:moveTo>
                <a:lnTo>
                  <a:pt x="8692018" y="1727003"/>
                </a:lnTo>
                <a:lnTo>
                  <a:pt x="9013519" y="1727003"/>
                </a:lnTo>
                <a:lnTo>
                  <a:pt x="9013519" y="2517026"/>
                </a:lnTo>
                <a:lnTo>
                  <a:pt x="8475944" y="1980269"/>
                </a:lnTo>
                <a:lnTo>
                  <a:pt x="8945670" y="1980269"/>
                </a:lnTo>
                <a:close/>
                <a:moveTo>
                  <a:pt x="8452979" y="1957339"/>
                </a:moveTo>
                <a:lnTo>
                  <a:pt x="8222292" y="1727003"/>
                </a:lnTo>
                <a:lnTo>
                  <a:pt x="8659659" y="1727003"/>
                </a:lnTo>
                <a:lnTo>
                  <a:pt x="8890347" y="1957339"/>
                </a:lnTo>
                <a:lnTo>
                  <a:pt x="8452979" y="1957339"/>
                </a:lnTo>
                <a:close/>
                <a:moveTo>
                  <a:pt x="9036484" y="5366528"/>
                </a:moveTo>
                <a:lnTo>
                  <a:pt x="9036484" y="5015291"/>
                </a:lnTo>
                <a:lnTo>
                  <a:pt x="9388256" y="5366528"/>
                </a:lnTo>
                <a:lnTo>
                  <a:pt x="9036484" y="5366528"/>
                </a:lnTo>
                <a:close/>
                <a:moveTo>
                  <a:pt x="9420615" y="5365485"/>
                </a:moveTo>
                <a:lnTo>
                  <a:pt x="9420615" y="5365485"/>
                </a:lnTo>
                <a:lnTo>
                  <a:pt x="9036484" y="4982981"/>
                </a:lnTo>
                <a:lnTo>
                  <a:pt x="9036484" y="4545238"/>
                </a:lnTo>
                <a:lnTo>
                  <a:pt x="9857982" y="5365485"/>
                </a:lnTo>
                <a:lnTo>
                  <a:pt x="9420615" y="5365485"/>
                </a:lnTo>
                <a:close/>
                <a:moveTo>
                  <a:pt x="7812065" y="882783"/>
                </a:moveTo>
                <a:lnTo>
                  <a:pt x="7813109" y="882783"/>
                </a:lnTo>
                <a:lnTo>
                  <a:pt x="8635651" y="1704073"/>
                </a:lnTo>
                <a:lnTo>
                  <a:pt x="8198284" y="1704073"/>
                </a:lnTo>
                <a:lnTo>
                  <a:pt x="7812065" y="1318442"/>
                </a:lnTo>
                <a:lnTo>
                  <a:pt x="7812065" y="882783"/>
                </a:lnTo>
                <a:close/>
                <a:moveTo>
                  <a:pt x="8165925" y="1704073"/>
                </a:moveTo>
                <a:lnTo>
                  <a:pt x="7813109" y="1704073"/>
                </a:lnTo>
                <a:lnTo>
                  <a:pt x="7813109" y="1351794"/>
                </a:lnTo>
                <a:lnTo>
                  <a:pt x="8165925" y="1704073"/>
                </a:lnTo>
                <a:close/>
                <a:moveTo>
                  <a:pt x="7790144" y="505490"/>
                </a:moveTo>
                <a:lnTo>
                  <a:pt x="7790144" y="826502"/>
                </a:lnTo>
                <a:lnTo>
                  <a:pt x="7468643" y="505490"/>
                </a:lnTo>
                <a:lnTo>
                  <a:pt x="7790144" y="505490"/>
                </a:lnTo>
                <a:close/>
                <a:moveTo>
                  <a:pt x="7315199" y="385631"/>
                </a:moveTo>
                <a:lnTo>
                  <a:pt x="7412275" y="482560"/>
                </a:lnTo>
                <a:lnTo>
                  <a:pt x="7315199" y="482560"/>
                </a:lnTo>
                <a:lnTo>
                  <a:pt x="7315199" y="385631"/>
                </a:lnTo>
                <a:close/>
                <a:moveTo>
                  <a:pt x="7315199" y="505490"/>
                </a:moveTo>
                <a:lnTo>
                  <a:pt x="7435240" y="505490"/>
                </a:lnTo>
                <a:lnTo>
                  <a:pt x="7790144" y="859853"/>
                </a:lnTo>
                <a:lnTo>
                  <a:pt x="7790144" y="1296555"/>
                </a:lnTo>
                <a:lnTo>
                  <a:pt x="7315199" y="822333"/>
                </a:lnTo>
                <a:lnTo>
                  <a:pt x="7315199" y="505490"/>
                </a:lnTo>
                <a:close/>
                <a:moveTo>
                  <a:pt x="7315199" y="854642"/>
                </a:moveTo>
                <a:lnTo>
                  <a:pt x="7790144" y="1328864"/>
                </a:lnTo>
                <a:lnTo>
                  <a:pt x="7790144" y="1727003"/>
                </a:lnTo>
                <a:lnTo>
                  <a:pt x="8188889" y="1727003"/>
                </a:lnTo>
                <a:lnTo>
                  <a:pt x="8419576" y="1957339"/>
                </a:lnTo>
                <a:lnTo>
                  <a:pt x="7315199" y="1957339"/>
                </a:lnTo>
                <a:lnTo>
                  <a:pt x="7315199" y="854642"/>
                </a:lnTo>
                <a:close/>
                <a:moveTo>
                  <a:pt x="7314155" y="2075113"/>
                </a:moveTo>
                <a:lnTo>
                  <a:pt x="7314155" y="2075113"/>
                </a:lnTo>
                <a:lnTo>
                  <a:pt x="8165925" y="2924544"/>
                </a:lnTo>
                <a:lnTo>
                  <a:pt x="7444635" y="2924544"/>
                </a:lnTo>
                <a:lnTo>
                  <a:pt x="7314155" y="2794263"/>
                </a:lnTo>
                <a:lnTo>
                  <a:pt x="7314155" y="2075113"/>
                </a:lnTo>
                <a:close/>
                <a:moveTo>
                  <a:pt x="7435240" y="2947473"/>
                </a:moveTo>
                <a:lnTo>
                  <a:pt x="7666972" y="3178852"/>
                </a:lnTo>
                <a:lnTo>
                  <a:pt x="7315199" y="3178852"/>
                </a:lnTo>
                <a:lnTo>
                  <a:pt x="7315199" y="2947473"/>
                </a:lnTo>
                <a:lnTo>
                  <a:pt x="7435240" y="2947473"/>
                </a:lnTo>
                <a:close/>
                <a:moveTo>
                  <a:pt x="7315199" y="2924544"/>
                </a:moveTo>
                <a:lnTo>
                  <a:pt x="7315199" y="2827615"/>
                </a:lnTo>
                <a:lnTo>
                  <a:pt x="7412275" y="2924544"/>
                </a:lnTo>
                <a:lnTo>
                  <a:pt x="7315199" y="2924544"/>
                </a:lnTo>
                <a:close/>
                <a:moveTo>
                  <a:pt x="7292234" y="505490"/>
                </a:moveTo>
                <a:lnTo>
                  <a:pt x="7292234" y="798361"/>
                </a:lnTo>
                <a:lnTo>
                  <a:pt x="6998917" y="505490"/>
                </a:lnTo>
                <a:lnTo>
                  <a:pt x="7292234" y="505490"/>
                </a:lnTo>
                <a:close/>
                <a:moveTo>
                  <a:pt x="6590778" y="131323"/>
                </a:moveTo>
                <a:lnTo>
                  <a:pt x="6942550" y="482560"/>
                </a:lnTo>
                <a:lnTo>
                  <a:pt x="6590778" y="482560"/>
                </a:lnTo>
                <a:lnTo>
                  <a:pt x="6590778" y="131323"/>
                </a:lnTo>
                <a:close/>
                <a:moveTo>
                  <a:pt x="6590778" y="505490"/>
                </a:moveTo>
                <a:lnTo>
                  <a:pt x="6965514" y="505490"/>
                </a:lnTo>
                <a:lnTo>
                  <a:pt x="7292234" y="831713"/>
                </a:lnTo>
                <a:lnTo>
                  <a:pt x="7292234" y="1957339"/>
                </a:lnTo>
                <a:lnTo>
                  <a:pt x="7229604" y="1957339"/>
                </a:lnTo>
                <a:lnTo>
                  <a:pt x="6590778" y="1319484"/>
                </a:lnTo>
                <a:lnTo>
                  <a:pt x="6590778" y="505490"/>
                </a:lnTo>
                <a:close/>
                <a:moveTo>
                  <a:pt x="7292234" y="1980269"/>
                </a:moveTo>
                <a:lnTo>
                  <a:pt x="7292234" y="2019874"/>
                </a:lnTo>
                <a:lnTo>
                  <a:pt x="7252569" y="1980269"/>
                </a:lnTo>
                <a:lnTo>
                  <a:pt x="7292234" y="1980269"/>
                </a:lnTo>
                <a:close/>
                <a:moveTo>
                  <a:pt x="6590778" y="1351794"/>
                </a:moveTo>
                <a:lnTo>
                  <a:pt x="7197246" y="1957339"/>
                </a:lnTo>
                <a:lnTo>
                  <a:pt x="6590778" y="1957339"/>
                </a:lnTo>
                <a:lnTo>
                  <a:pt x="6590778" y="1351794"/>
                </a:lnTo>
                <a:close/>
                <a:moveTo>
                  <a:pt x="6590778" y="1980269"/>
                </a:moveTo>
                <a:lnTo>
                  <a:pt x="7220210" y="1980269"/>
                </a:lnTo>
                <a:lnTo>
                  <a:pt x="7292234" y="2052184"/>
                </a:lnTo>
                <a:lnTo>
                  <a:pt x="7292234" y="2772376"/>
                </a:lnTo>
                <a:lnTo>
                  <a:pt x="6590778" y="2071986"/>
                </a:lnTo>
                <a:lnTo>
                  <a:pt x="6590778" y="1980269"/>
                </a:lnTo>
                <a:close/>
                <a:moveTo>
                  <a:pt x="6590778" y="2104296"/>
                </a:moveTo>
                <a:lnTo>
                  <a:pt x="7292234" y="2804686"/>
                </a:lnTo>
                <a:lnTo>
                  <a:pt x="7292234" y="2924544"/>
                </a:lnTo>
                <a:lnTo>
                  <a:pt x="6590778" y="2924544"/>
                </a:lnTo>
                <a:lnTo>
                  <a:pt x="6590778" y="2104296"/>
                </a:lnTo>
                <a:close/>
                <a:moveTo>
                  <a:pt x="6590778" y="3324767"/>
                </a:moveTo>
                <a:lnTo>
                  <a:pt x="6590778" y="3324767"/>
                </a:lnTo>
                <a:lnTo>
                  <a:pt x="7413320" y="4146057"/>
                </a:lnTo>
                <a:lnTo>
                  <a:pt x="6975952" y="4146057"/>
                </a:lnTo>
                <a:lnTo>
                  <a:pt x="6590778" y="3761468"/>
                </a:lnTo>
                <a:lnTo>
                  <a:pt x="6590778" y="3324767"/>
                </a:lnTo>
                <a:close/>
                <a:moveTo>
                  <a:pt x="7666972" y="4399323"/>
                </a:moveTo>
                <a:lnTo>
                  <a:pt x="7229604" y="4399323"/>
                </a:lnTo>
                <a:lnTo>
                  <a:pt x="6998917" y="4168986"/>
                </a:lnTo>
                <a:lnTo>
                  <a:pt x="7436284" y="4168986"/>
                </a:lnTo>
                <a:lnTo>
                  <a:pt x="7666972" y="4399323"/>
                </a:lnTo>
                <a:close/>
                <a:moveTo>
                  <a:pt x="7468643" y="4168986"/>
                </a:moveTo>
                <a:lnTo>
                  <a:pt x="7789100" y="4168986"/>
                </a:lnTo>
                <a:lnTo>
                  <a:pt x="7789100" y="4957967"/>
                </a:lnTo>
                <a:lnTo>
                  <a:pt x="7252569" y="4422252"/>
                </a:lnTo>
                <a:lnTo>
                  <a:pt x="7722295" y="4422252"/>
                </a:lnTo>
                <a:lnTo>
                  <a:pt x="7468643" y="4168986"/>
                </a:lnTo>
                <a:close/>
                <a:moveTo>
                  <a:pt x="6943594" y="4146057"/>
                </a:moveTo>
                <a:lnTo>
                  <a:pt x="6590778" y="4146057"/>
                </a:lnTo>
                <a:lnTo>
                  <a:pt x="6590778" y="3793778"/>
                </a:lnTo>
                <a:lnTo>
                  <a:pt x="6943594" y="4146057"/>
                </a:lnTo>
                <a:close/>
                <a:moveTo>
                  <a:pt x="6966558" y="4168986"/>
                </a:moveTo>
                <a:lnTo>
                  <a:pt x="7197246" y="4399323"/>
                </a:lnTo>
                <a:lnTo>
                  <a:pt x="6091824" y="4399323"/>
                </a:lnTo>
                <a:lnTo>
                  <a:pt x="6091824" y="3295584"/>
                </a:lnTo>
                <a:lnTo>
                  <a:pt x="6567813" y="3770848"/>
                </a:lnTo>
                <a:lnTo>
                  <a:pt x="6567813" y="4168986"/>
                </a:lnTo>
                <a:lnTo>
                  <a:pt x="6966558" y="4168986"/>
                </a:lnTo>
                <a:close/>
                <a:moveTo>
                  <a:pt x="6567813" y="2081366"/>
                </a:moveTo>
                <a:lnTo>
                  <a:pt x="6567813" y="2924544"/>
                </a:lnTo>
                <a:lnTo>
                  <a:pt x="6222303" y="2924544"/>
                </a:lnTo>
                <a:lnTo>
                  <a:pt x="6091824" y="2794263"/>
                </a:lnTo>
                <a:lnTo>
                  <a:pt x="6091824" y="1980269"/>
                </a:lnTo>
                <a:lnTo>
                  <a:pt x="6466561" y="1980269"/>
                </a:lnTo>
                <a:lnTo>
                  <a:pt x="6567813" y="2081366"/>
                </a:lnTo>
                <a:close/>
                <a:moveTo>
                  <a:pt x="6499964" y="1980269"/>
                </a:moveTo>
                <a:lnTo>
                  <a:pt x="6567813" y="1980269"/>
                </a:lnTo>
                <a:lnTo>
                  <a:pt x="6567813" y="2048015"/>
                </a:lnTo>
                <a:lnTo>
                  <a:pt x="6499964" y="1980269"/>
                </a:lnTo>
                <a:close/>
                <a:moveTo>
                  <a:pt x="6245268" y="2947473"/>
                </a:moveTo>
                <a:lnTo>
                  <a:pt x="6567813" y="2947473"/>
                </a:lnTo>
                <a:lnTo>
                  <a:pt x="6567813" y="3269528"/>
                </a:lnTo>
                <a:lnTo>
                  <a:pt x="6245268" y="2947473"/>
                </a:lnTo>
                <a:close/>
                <a:moveTo>
                  <a:pt x="6567813" y="3301837"/>
                </a:moveTo>
                <a:lnTo>
                  <a:pt x="6567813" y="3738539"/>
                </a:lnTo>
                <a:lnTo>
                  <a:pt x="6091824" y="3263274"/>
                </a:lnTo>
                <a:lnTo>
                  <a:pt x="6091824" y="2947473"/>
                </a:lnTo>
                <a:lnTo>
                  <a:pt x="6212909" y="2947473"/>
                </a:lnTo>
                <a:lnTo>
                  <a:pt x="6567813" y="3301837"/>
                </a:lnTo>
                <a:close/>
                <a:moveTo>
                  <a:pt x="6091824" y="1957339"/>
                </a:moveTo>
                <a:lnTo>
                  <a:pt x="6091824" y="1606102"/>
                </a:lnTo>
                <a:lnTo>
                  <a:pt x="6443596" y="1957339"/>
                </a:lnTo>
                <a:lnTo>
                  <a:pt x="6091824" y="1957339"/>
                </a:lnTo>
                <a:close/>
                <a:moveTo>
                  <a:pt x="6189944" y="2924544"/>
                </a:moveTo>
                <a:lnTo>
                  <a:pt x="6091824" y="2924544"/>
                </a:lnTo>
                <a:lnTo>
                  <a:pt x="6091824" y="2826573"/>
                </a:lnTo>
                <a:lnTo>
                  <a:pt x="6189944" y="2924544"/>
                </a:lnTo>
                <a:close/>
                <a:moveTo>
                  <a:pt x="6567813" y="505490"/>
                </a:moveTo>
                <a:lnTo>
                  <a:pt x="6567813" y="1296555"/>
                </a:lnTo>
                <a:lnTo>
                  <a:pt x="6030238" y="759798"/>
                </a:lnTo>
                <a:lnTo>
                  <a:pt x="6499964" y="759798"/>
                </a:lnTo>
                <a:lnTo>
                  <a:pt x="6245268" y="505490"/>
                </a:lnTo>
                <a:lnTo>
                  <a:pt x="6567813" y="505490"/>
                </a:lnTo>
                <a:close/>
                <a:moveTo>
                  <a:pt x="5775542" y="505490"/>
                </a:moveTo>
                <a:lnTo>
                  <a:pt x="6212909" y="505490"/>
                </a:lnTo>
                <a:lnTo>
                  <a:pt x="6444641" y="736868"/>
                </a:lnTo>
                <a:lnTo>
                  <a:pt x="6008317" y="736868"/>
                </a:lnTo>
                <a:lnTo>
                  <a:pt x="5775542" y="505490"/>
                </a:lnTo>
                <a:close/>
                <a:moveTo>
                  <a:pt x="4869493" y="759798"/>
                </a:moveTo>
                <a:lnTo>
                  <a:pt x="4869493" y="759798"/>
                </a:lnTo>
                <a:lnTo>
                  <a:pt x="5997878" y="759798"/>
                </a:lnTo>
                <a:lnTo>
                  <a:pt x="6567813" y="1328864"/>
                </a:lnTo>
                <a:lnTo>
                  <a:pt x="6567813" y="1957339"/>
                </a:lnTo>
                <a:lnTo>
                  <a:pt x="6476999" y="1957339"/>
                </a:lnTo>
                <a:lnTo>
                  <a:pt x="6088692" y="1569623"/>
                </a:lnTo>
                <a:lnTo>
                  <a:pt x="6068860" y="1549821"/>
                </a:lnTo>
                <a:lnTo>
                  <a:pt x="6068860" y="1957339"/>
                </a:lnTo>
                <a:lnTo>
                  <a:pt x="5253624" y="1957339"/>
                </a:lnTo>
                <a:lnTo>
                  <a:pt x="5022937" y="1727003"/>
                </a:lnTo>
                <a:lnTo>
                  <a:pt x="5776586" y="1727003"/>
                </a:lnTo>
                <a:lnTo>
                  <a:pt x="4869493" y="821290"/>
                </a:lnTo>
                <a:lnTo>
                  <a:pt x="4869493" y="759798"/>
                </a:lnTo>
                <a:close/>
                <a:moveTo>
                  <a:pt x="6068860" y="1980269"/>
                </a:moveTo>
                <a:lnTo>
                  <a:pt x="6068860" y="2771334"/>
                </a:lnTo>
                <a:lnTo>
                  <a:pt x="5276588" y="1980269"/>
                </a:lnTo>
                <a:lnTo>
                  <a:pt x="6068860" y="1980269"/>
                </a:lnTo>
                <a:close/>
                <a:moveTo>
                  <a:pt x="4967613" y="1704073"/>
                </a:moveTo>
                <a:lnTo>
                  <a:pt x="4869493" y="1704073"/>
                </a:lnTo>
                <a:lnTo>
                  <a:pt x="4869493" y="1606102"/>
                </a:lnTo>
                <a:lnTo>
                  <a:pt x="4967613" y="1704073"/>
                </a:lnTo>
                <a:close/>
                <a:moveTo>
                  <a:pt x="4869493" y="1573792"/>
                </a:moveTo>
                <a:lnTo>
                  <a:pt x="4869493" y="854642"/>
                </a:lnTo>
                <a:lnTo>
                  <a:pt x="5720218" y="1704073"/>
                </a:lnTo>
                <a:lnTo>
                  <a:pt x="4999972" y="1704073"/>
                </a:lnTo>
                <a:lnTo>
                  <a:pt x="4869493" y="1573792"/>
                </a:lnTo>
                <a:close/>
                <a:moveTo>
                  <a:pt x="4990578" y="1727003"/>
                </a:moveTo>
                <a:lnTo>
                  <a:pt x="5221265" y="1957339"/>
                </a:lnTo>
                <a:lnTo>
                  <a:pt x="4869493" y="1957339"/>
                </a:lnTo>
                <a:lnTo>
                  <a:pt x="4869493" y="1727003"/>
                </a:lnTo>
                <a:lnTo>
                  <a:pt x="4990578" y="1727003"/>
                </a:lnTo>
                <a:close/>
                <a:moveTo>
                  <a:pt x="5244229" y="1980269"/>
                </a:moveTo>
                <a:lnTo>
                  <a:pt x="6068860" y="2803643"/>
                </a:lnTo>
                <a:lnTo>
                  <a:pt x="6068860" y="2924544"/>
                </a:lnTo>
                <a:lnTo>
                  <a:pt x="5752577" y="2924544"/>
                </a:lnTo>
                <a:lnTo>
                  <a:pt x="5345482" y="2517026"/>
                </a:lnTo>
                <a:lnTo>
                  <a:pt x="5345482" y="2924544"/>
                </a:lnTo>
                <a:lnTo>
                  <a:pt x="4999972" y="2924544"/>
                </a:lnTo>
                <a:lnTo>
                  <a:pt x="4145071" y="2070944"/>
                </a:lnTo>
                <a:lnTo>
                  <a:pt x="4145071" y="1727003"/>
                </a:lnTo>
                <a:lnTo>
                  <a:pt x="4846528" y="1727003"/>
                </a:lnTo>
                <a:lnTo>
                  <a:pt x="4846528" y="1980269"/>
                </a:lnTo>
                <a:lnTo>
                  <a:pt x="5244229" y="1980269"/>
                </a:lnTo>
                <a:close/>
                <a:moveTo>
                  <a:pt x="5368446" y="4546280"/>
                </a:moveTo>
                <a:lnTo>
                  <a:pt x="6068860" y="5245627"/>
                </a:lnTo>
                <a:lnTo>
                  <a:pt x="6068860" y="5366528"/>
                </a:lnTo>
                <a:lnTo>
                  <a:pt x="5368446" y="5366528"/>
                </a:lnTo>
                <a:lnTo>
                  <a:pt x="5368446" y="4546280"/>
                </a:lnTo>
                <a:close/>
                <a:moveTo>
                  <a:pt x="5368446" y="4399323"/>
                </a:moveTo>
                <a:lnTo>
                  <a:pt x="5368446" y="3794820"/>
                </a:lnTo>
                <a:lnTo>
                  <a:pt x="5973870" y="4399323"/>
                </a:lnTo>
                <a:lnTo>
                  <a:pt x="5368446" y="4399323"/>
                </a:lnTo>
                <a:close/>
                <a:moveTo>
                  <a:pt x="5368446" y="4513970"/>
                </a:moveTo>
                <a:lnTo>
                  <a:pt x="5368446" y="4422252"/>
                </a:lnTo>
                <a:lnTo>
                  <a:pt x="5996835" y="4422252"/>
                </a:lnTo>
                <a:lnTo>
                  <a:pt x="6068860" y="4494168"/>
                </a:lnTo>
                <a:lnTo>
                  <a:pt x="6068860" y="5213318"/>
                </a:lnTo>
                <a:lnTo>
                  <a:pt x="5368446" y="4513970"/>
                </a:lnTo>
                <a:close/>
                <a:moveTo>
                  <a:pt x="6030238" y="4422252"/>
                </a:moveTo>
                <a:lnTo>
                  <a:pt x="6068860" y="4422252"/>
                </a:lnTo>
                <a:lnTo>
                  <a:pt x="6068860" y="4460816"/>
                </a:lnTo>
                <a:lnTo>
                  <a:pt x="6030238" y="4422252"/>
                </a:lnTo>
                <a:close/>
                <a:moveTo>
                  <a:pt x="6007273" y="4399323"/>
                </a:moveTo>
                <a:lnTo>
                  <a:pt x="5368446" y="3761468"/>
                </a:lnTo>
                <a:lnTo>
                  <a:pt x="5368446" y="2947473"/>
                </a:lnTo>
                <a:lnTo>
                  <a:pt x="5743183" y="2947473"/>
                </a:lnTo>
                <a:lnTo>
                  <a:pt x="6068860" y="3272654"/>
                </a:lnTo>
                <a:lnTo>
                  <a:pt x="6068860" y="4399323"/>
                </a:lnTo>
                <a:lnTo>
                  <a:pt x="6007273" y="4399323"/>
                </a:lnTo>
                <a:close/>
                <a:moveTo>
                  <a:pt x="5368446" y="2924544"/>
                </a:moveTo>
                <a:lnTo>
                  <a:pt x="5368446" y="2573307"/>
                </a:lnTo>
                <a:lnTo>
                  <a:pt x="5720218" y="2924544"/>
                </a:lnTo>
                <a:lnTo>
                  <a:pt x="5368446" y="2924544"/>
                </a:lnTo>
                <a:close/>
                <a:moveTo>
                  <a:pt x="5776586" y="2947473"/>
                </a:moveTo>
                <a:lnTo>
                  <a:pt x="6068860" y="2947473"/>
                </a:lnTo>
                <a:lnTo>
                  <a:pt x="6068860" y="3240345"/>
                </a:lnTo>
                <a:lnTo>
                  <a:pt x="5776586" y="2947473"/>
                </a:lnTo>
                <a:close/>
                <a:moveTo>
                  <a:pt x="4145071" y="2539955"/>
                </a:moveTo>
                <a:lnTo>
                  <a:pt x="4145071" y="2104296"/>
                </a:lnTo>
                <a:lnTo>
                  <a:pt x="4966569" y="2924544"/>
                </a:lnTo>
                <a:lnTo>
                  <a:pt x="4530246" y="2924544"/>
                </a:lnTo>
                <a:lnTo>
                  <a:pt x="4145071" y="2539955"/>
                </a:lnTo>
                <a:close/>
                <a:moveTo>
                  <a:pt x="4496843" y="2924544"/>
                </a:moveTo>
                <a:lnTo>
                  <a:pt x="4145071" y="2924544"/>
                </a:lnTo>
                <a:lnTo>
                  <a:pt x="4145071" y="2573307"/>
                </a:lnTo>
                <a:lnTo>
                  <a:pt x="4496843" y="2924544"/>
                </a:lnTo>
                <a:close/>
                <a:moveTo>
                  <a:pt x="4989534" y="2947473"/>
                </a:moveTo>
                <a:lnTo>
                  <a:pt x="5221265" y="3178852"/>
                </a:lnTo>
                <a:lnTo>
                  <a:pt x="4784942" y="3178852"/>
                </a:lnTo>
                <a:lnTo>
                  <a:pt x="4553211" y="2947473"/>
                </a:lnTo>
                <a:lnTo>
                  <a:pt x="4989534" y="2947473"/>
                </a:lnTo>
                <a:close/>
                <a:moveTo>
                  <a:pt x="5277632" y="3201782"/>
                </a:moveTo>
                <a:lnTo>
                  <a:pt x="5022937" y="2947473"/>
                </a:lnTo>
                <a:lnTo>
                  <a:pt x="5345482" y="2947473"/>
                </a:lnTo>
                <a:lnTo>
                  <a:pt x="5345482" y="3738539"/>
                </a:lnTo>
                <a:lnTo>
                  <a:pt x="4807906" y="3201782"/>
                </a:lnTo>
                <a:lnTo>
                  <a:pt x="5277632" y="3201782"/>
                </a:lnTo>
                <a:close/>
                <a:moveTo>
                  <a:pt x="4846528" y="759798"/>
                </a:moveTo>
                <a:lnTo>
                  <a:pt x="4846528" y="798361"/>
                </a:lnTo>
                <a:lnTo>
                  <a:pt x="4807906" y="759798"/>
                </a:lnTo>
                <a:lnTo>
                  <a:pt x="4846528" y="759798"/>
                </a:lnTo>
                <a:close/>
                <a:moveTo>
                  <a:pt x="4145071" y="131323"/>
                </a:moveTo>
                <a:lnTo>
                  <a:pt x="4751539" y="736868"/>
                </a:lnTo>
                <a:lnTo>
                  <a:pt x="4145071" y="736868"/>
                </a:lnTo>
                <a:lnTo>
                  <a:pt x="4145071" y="131323"/>
                </a:lnTo>
                <a:close/>
                <a:moveTo>
                  <a:pt x="4145071" y="759798"/>
                </a:moveTo>
                <a:lnTo>
                  <a:pt x="4145071" y="759798"/>
                </a:lnTo>
                <a:lnTo>
                  <a:pt x="4774504" y="759798"/>
                </a:lnTo>
                <a:lnTo>
                  <a:pt x="4846528" y="831713"/>
                </a:lnTo>
                <a:lnTo>
                  <a:pt x="4846528" y="1551905"/>
                </a:lnTo>
                <a:lnTo>
                  <a:pt x="4145071" y="851515"/>
                </a:lnTo>
                <a:lnTo>
                  <a:pt x="4145071" y="759798"/>
                </a:lnTo>
                <a:close/>
                <a:moveTo>
                  <a:pt x="4145071" y="882783"/>
                </a:moveTo>
                <a:lnTo>
                  <a:pt x="4145071" y="882783"/>
                </a:lnTo>
                <a:lnTo>
                  <a:pt x="4846528" y="1583173"/>
                </a:lnTo>
                <a:lnTo>
                  <a:pt x="4846528" y="1704073"/>
                </a:lnTo>
                <a:lnTo>
                  <a:pt x="4145071" y="1704073"/>
                </a:lnTo>
                <a:lnTo>
                  <a:pt x="4145071" y="882783"/>
                </a:lnTo>
                <a:close/>
                <a:moveTo>
                  <a:pt x="4122106" y="759798"/>
                </a:moveTo>
                <a:lnTo>
                  <a:pt x="4122106" y="827544"/>
                </a:lnTo>
                <a:lnTo>
                  <a:pt x="4054257" y="759798"/>
                </a:lnTo>
                <a:lnTo>
                  <a:pt x="4122106" y="759798"/>
                </a:lnTo>
                <a:close/>
                <a:moveTo>
                  <a:pt x="3646117" y="385631"/>
                </a:moveTo>
                <a:lnTo>
                  <a:pt x="3997890" y="736868"/>
                </a:lnTo>
                <a:lnTo>
                  <a:pt x="3646117" y="736868"/>
                </a:lnTo>
                <a:lnTo>
                  <a:pt x="3646117" y="385631"/>
                </a:lnTo>
                <a:close/>
                <a:moveTo>
                  <a:pt x="3646117" y="759798"/>
                </a:moveTo>
                <a:lnTo>
                  <a:pt x="4021898" y="759798"/>
                </a:lnTo>
                <a:lnTo>
                  <a:pt x="4122106" y="859853"/>
                </a:lnTo>
                <a:lnTo>
                  <a:pt x="4122106" y="1704073"/>
                </a:lnTo>
                <a:lnTo>
                  <a:pt x="3777641" y="1704073"/>
                </a:lnTo>
                <a:lnTo>
                  <a:pt x="3646117" y="1572750"/>
                </a:lnTo>
                <a:lnTo>
                  <a:pt x="3646117" y="759798"/>
                </a:lnTo>
                <a:close/>
                <a:moveTo>
                  <a:pt x="4122106" y="1727003"/>
                </a:moveTo>
                <a:lnTo>
                  <a:pt x="4122106" y="2048015"/>
                </a:lnTo>
                <a:lnTo>
                  <a:pt x="3800605" y="1727003"/>
                </a:lnTo>
                <a:lnTo>
                  <a:pt x="4122106" y="1727003"/>
                </a:lnTo>
                <a:close/>
                <a:moveTo>
                  <a:pt x="3646117" y="1606102"/>
                </a:moveTo>
                <a:lnTo>
                  <a:pt x="3744238" y="1704073"/>
                </a:lnTo>
                <a:lnTo>
                  <a:pt x="3646117" y="1704073"/>
                </a:lnTo>
                <a:lnTo>
                  <a:pt x="3646117" y="1606102"/>
                </a:lnTo>
                <a:close/>
                <a:moveTo>
                  <a:pt x="3646117" y="1727003"/>
                </a:moveTo>
                <a:lnTo>
                  <a:pt x="3767202" y="1727003"/>
                </a:lnTo>
                <a:lnTo>
                  <a:pt x="4122106" y="2081366"/>
                </a:lnTo>
                <a:lnTo>
                  <a:pt x="4122106" y="2517026"/>
                </a:lnTo>
                <a:lnTo>
                  <a:pt x="3646117" y="2041761"/>
                </a:lnTo>
                <a:lnTo>
                  <a:pt x="3646117" y="1727003"/>
                </a:lnTo>
                <a:close/>
                <a:moveTo>
                  <a:pt x="3646117" y="2075113"/>
                </a:moveTo>
                <a:lnTo>
                  <a:pt x="4122106" y="2550377"/>
                </a:lnTo>
                <a:lnTo>
                  <a:pt x="4122106" y="2947473"/>
                </a:lnTo>
                <a:lnTo>
                  <a:pt x="4519808" y="2947473"/>
                </a:lnTo>
                <a:lnTo>
                  <a:pt x="4751539" y="3178852"/>
                </a:lnTo>
                <a:lnTo>
                  <a:pt x="3646117" y="3178852"/>
                </a:lnTo>
                <a:lnTo>
                  <a:pt x="3646117" y="2075113"/>
                </a:lnTo>
                <a:close/>
                <a:moveTo>
                  <a:pt x="3645074" y="3295584"/>
                </a:moveTo>
                <a:lnTo>
                  <a:pt x="3645074" y="3295584"/>
                </a:lnTo>
                <a:lnTo>
                  <a:pt x="4496843" y="4146057"/>
                </a:lnTo>
                <a:lnTo>
                  <a:pt x="3776597" y="4146057"/>
                </a:lnTo>
                <a:lnTo>
                  <a:pt x="3645074" y="4014734"/>
                </a:lnTo>
                <a:lnTo>
                  <a:pt x="3645074" y="3295584"/>
                </a:lnTo>
                <a:close/>
                <a:moveTo>
                  <a:pt x="3767202" y="4168986"/>
                </a:moveTo>
                <a:lnTo>
                  <a:pt x="3997890" y="4399323"/>
                </a:lnTo>
                <a:lnTo>
                  <a:pt x="3646117" y="4399323"/>
                </a:lnTo>
                <a:lnTo>
                  <a:pt x="3646117" y="4168986"/>
                </a:lnTo>
                <a:lnTo>
                  <a:pt x="3767202" y="4168986"/>
                </a:lnTo>
                <a:close/>
                <a:moveTo>
                  <a:pt x="3646117" y="4146057"/>
                </a:moveTo>
                <a:lnTo>
                  <a:pt x="3646117" y="4048086"/>
                </a:lnTo>
                <a:lnTo>
                  <a:pt x="3744238" y="4146057"/>
                </a:lnTo>
                <a:lnTo>
                  <a:pt x="3646117" y="4146057"/>
                </a:lnTo>
                <a:close/>
                <a:moveTo>
                  <a:pt x="3623153" y="759798"/>
                </a:moveTo>
                <a:lnTo>
                  <a:pt x="3623153" y="1549821"/>
                </a:lnTo>
                <a:lnTo>
                  <a:pt x="2831926" y="759798"/>
                </a:lnTo>
                <a:lnTo>
                  <a:pt x="3623153" y="759798"/>
                </a:lnTo>
                <a:close/>
                <a:moveTo>
                  <a:pt x="2423786" y="385631"/>
                </a:moveTo>
                <a:lnTo>
                  <a:pt x="2520863" y="482560"/>
                </a:lnTo>
                <a:lnTo>
                  <a:pt x="2423786" y="482560"/>
                </a:lnTo>
                <a:lnTo>
                  <a:pt x="2423786" y="385631"/>
                </a:lnTo>
                <a:close/>
                <a:moveTo>
                  <a:pt x="2423786" y="505490"/>
                </a:moveTo>
                <a:lnTo>
                  <a:pt x="2543827" y="505490"/>
                </a:lnTo>
                <a:lnTo>
                  <a:pt x="2775559" y="736868"/>
                </a:lnTo>
                <a:lnTo>
                  <a:pt x="2423786" y="736868"/>
                </a:lnTo>
                <a:lnTo>
                  <a:pt x="2423786" y="505490"/>
                </a:lnTo>
                <a:close/>
                <a:moveTo>
                  <a:pt x="1700408" y="505490"/>
                </a:moveTo>
                <a:lnTo>
                  <a:pt x="2400822" y="505490"/>
                </a:lnTo>
                <a:lnTo>
                  <a:pt x="2400822" y="759798"/>
                </a:lnTo>
                <a:lnTo>
                  <a:pt x="2798523" y="759798"/>
                </a:lnTo>
                <a:lnTo>
                  <a:pt x="3623153" y="1583173"/>
                </a:lnTo>
                <a:lnTo>
                  <a:pt x="3623153" y="1704073"/>
                </a:lnTo>
                <a:lnTo>
                  <a:pt x="3307915" y="1704073"/>
                </a:lnTo>
                <a:lnTo>
                  <a:pt x="2919608" y="1316358"/>
                </a:lnTo>
                <a:lnTo>
                  <a:pt x="2899775" y="1296555"/>
                </a:lnTo>
                <a:lnTo>
                  <a:pt x="2899775" y="1704073"/>
                </a:lnTo>
                <a:lnTo>
                  <a:pt x="2555309" y="1704073"/>
                </a:lnTo>
                <a:lnTo>
                  <a:pt x="1700408" y="850473"/>
                </a:lnTo>
                <a:lnTo>
                  <a:pt x="1700408" y="505490"/>
                </a:lnTo>
                <a:close/>
                <a:moveTo>
                  <a:pt x="3552172" y="3201782"/>
                </a:moveTo>
                <a:lnTo>
                  <a:pt x="3552172" y="3201782"/>
                </a:lnTo>
                <a:lnTo>
                  <a:pt x="3623153" y="3272654"/>
                </a:lnTo>
                <a:lnTo>
                  <a:pt x="3623153" y="3991805"/>
                </a:lnTo>
                <a:lnTo>
                  <a:pt x="2922739" y="3292457"/>
                </a:lnTo>
                <a:lnTo>
                  <a:pt x="2922739" y="3201782"/>
                </a:lnTo>
                <a:lnTo>
                  <a:pt x="3552172" y="3201782"/>
                </a:lnTo>
                <a:close/>
                <a:moveTo>
                  <a:pt x="2922739" y="3178852"/>
                </a:moveTo>
                <a:lnTo>
                  <a:pt x="2922739" y="2573307"/>
                </a:lnTo>
                <a:lnTo>
                  <a:pt x="3529208" y="3178852"/>
                </a:lnTo>
                <a:lnTo>
                  <a:pt x="2922739" y="3178852"/>
                </a:lnTo>
                <a:close/>
                <a:moveTo>
                  <a:pt x="3623153" y="4025157"/>
                </a:moveTo>
                <a:lnTo>
                  <a:pt x="3623153" y="4146057"/>
                </a:lnTo>
                <a:lnTo>
                  <a:pt x="2922739" y="4146057"/>
                </a:lnTo>
                <a:lnTo>
                  <a:pt x="2922739" y="3325809"/>
                </a:lnTo>
                <a:lnTo>
                  <a:pt x="3623153" y="4025157"/>
                </a:lnTo>
                <a:close/>
                <a:moveTo>
                  <a:pt x="3584531" y="3201782"/>
                </a:moveTo>
                <a:lnTo>
                  <a:pt x="3623153" y="3201782"/>
                </a:lnTo>
                <a:lnTo>
                  <a:pt x="3623153" y="3240345"/>
                </a:lnTo>
                <a:lnTo>
                  <a:pt x="3584531" y="3201782"/>
                </a:lnTo>
                <a:close/>
                <a:moveTo>
                  <a:pt x="3561567" y="3178852"/>
                </a:moveTo>
                <a:lnTo>
                  <a:pt x="2922739" y="2540997"/>
                </a:lnTo>
                <a:lnTo>
                  <a:pt x="2922739" y="1727003"/>
                </a:lnTo>
                <a:lnTo>
                  <a:pt x="3297476" y="1727003"/>
                </a:lnTo>
                <a:lnTo>
                  <a:pt x="3623153" y="2052184"/>
                </a:lnTo>
                <a:lnTo>
                  <a:pt x="3623153" y="3178852"/>
                </a:lnTo>
                <a:lnTo>
                  <a:pt x="3561567" y="3178852"/>
                </a:lnTo>
                <a:close/>
                <a:moveTo>
                  <a:pt x="2922739" y="1704073"/>
                </a:moveTo>
                <a:lnTo>
                  <a:pt x="2922739" y="1352836"/>
                </a:lnTo>
                <a:lnTo>
                  <a:pt x="3274512" y="1704073"/>
                </a:lnTo>
                <a:lnTo>
                  <a:pt x="2922739" y="1704073"/>
                </a:lnTo>
                <a:close/>
                <a:moveTo>
                  <a:pt x="3330879" y="1727003"/>
                </a:moveTo>
                <a:lnTo>
                  <a:pt x="3623153" y="1727003"/>
                </a:lnTo>
                <a:lnTo>
                  <a:pt x="3623153" y="2018832"/>
                </a:lnTo>
                <a:lnTo>
                  <a:pt x="3330879" y="1727003"/>
                </a:lnTo>
                <a:close/>
                <a:moveTo>
                  <a:pt x="2798523" y="3201782"/>
                </a:moveTo>
                <a:lnTo>
                  <a:pt x="2899775" y="3302879"/>
                </a:lnTo>
                <a:lnTo>
                  <a:pt x="2899775" y="4146057"/>
                </a:lnTo>
                <a:lnTo>
                  <a:pt x="2554265" y="4146057"/>
                </a:lnTo>
                <a:lnTo>
                  <a:pt x="2423786" y="4015776"/>
                </a:lnTo>
                <a:lnTo>
                  <a:pt x="2423786" y="3201782"/>
                </a:lnTo>
                <a:lnTo>
                  <a:pt x="2798523" y="3201782"/>
                </a:lnTo>
                <a:close/>
                <a:moveTo>
                  <a:pt x="2423786" y="3178852"/>
                </a:moveTo>
                <a:lnTo>
                  <a:pt x="2423786" y="2827615"/>
                </a:lnTo>
                <a:lnTo>
                  <a:pt x="2775559" y="3178852"/>
                </a:lnTo>
                <a:lnTo>
                  <a:pt x="2423786" y="3178852"/>
                </a:lnTo>
                <a:close/>
                <a:moveTo>
                  <a:pt x="2831926" y="3201782"/>
                </a:moveTo>
                <a:lnTo>
                  <a:pt x="2899775" y="3201782"/>
                </a:lnTo>
                <a:lnTo>
                  <a:pt x="2899775" y="3269528"/>
                </a:lnTo>
                <a:lnTo>
                  <a:pt x="2831926" y="3201782"/>
                </a:lnTo>
                <a:close/>
                <a:moveTo>
                  <a:pt x="2899775" y="4168986"/>
                </a:moveTo>
                <a:lnTo>
                  <a:pt x="2899775" y="4491041"/>
                </a:lnTo>
                <a:lnTo>
                  <a:pt x="2577230" y="4168986"/>
                </a:lnTo>
                <a:lnTo>
                  <a:pt x="2899775" y="4168986"/>
                </a:lnTo>
                <a:close/>
                <a:moveTo>
                  <a:pt x="2521907" y="4146057"/>
                </a:moveTo>
                <a:lnTo>
                  <a:pt x="2423786" y="4146057"/>
                </a:lnTo>
                <a:lnTo>
                  <a:pt x="2423786" y="4048086"/>
                </a:lnTo>
                <a:lnTo>
                  <a:pt x="2521907" y="4146057"/>
                </a:lnTo>
                <a:close/>
                <a:moveTo>
                  <a:pt x="2544871" y="4168986"/>
                </a:moveTo>
                <a:lnTo>
                  <a:pt x="2899775" y="4523350"/>
                </a:lnTo>
                <a:lnTo>
                  <a:pt x="2899775" y="4960052"/>
                </a:lnTo>
                <a:lnTo>
                  <a:pt x="2423786" y="4484787"/>
                </a:lnTo>
                <a:lnTo>
                  <a:pt x="2423786" y="4168986"/>
                </a:lnTo>
                <a:lnTo>
                  <a:pt x="2544871" y="4168986"/>
                </a:lnTo>
                <a:close/>
                <a:moveTo>
                  <a:pt x="2899775" y="4992361"/>
                </a:moveTo>
                <a:lnTo>
                  <a:pt x="2899775" y="5389457"/>
                </a:lnTo>
                <a:lnTo>
                  <a:pt x="3297476" y="5389457"/>
                </a:lnTo>
                <a:lnTo>
                  <a:pt x="3529208" y="5620836"/>
                </a:lnTo>
                <a:lnTo>
                  <a:pt x="2423786" y="5620836"/>
                </a:lnTo>
                <a:lnTo>
                  <a:pt x="2423786" y="4517097"/>
                </a:lnTo>
                <a:lnTo>
                  <a:pt x="2899775" y="4992361"/>
                </a:lnTo>
                <a:close/>
                <a:moveTo>
                  <a:pt x="2922739" y="5366528"/>
                </a:moveTo>
                <a:lnTo>
                  <a:pt x="2922739" y="5015291"/>
                </a:lnTo>
                <a:lnTo>
                  <a:pt x="3274512" y="5366528"/>
                </a:lnTo>
                <a:lnTo>
                  <a:pt x="2922739" y="5366528"/>
                </a:lnTo>
                <a:close/>
                <a:moveTo>
                  <a:pt x="3329835" y="5389457"/>
                </a:moveTo>
                <a:lnTo>
                  <a:pt x="3766158" y="5389457"/>
                </a:lnTo>
                <a:lnTo>
                  <a:pt x="3997890" y="5620836"/>
                </a:lnTo>
                <a:lnTo>
                  <a:pt x="3561567" y="5620836"/>
                </a:lnTo>
                <a:lnTo>
                  <a:pt x="3329835" y="5389457"/>
                </a:lnTo>
                <a:close/>
                <a:moveTo>
                  <a:pt x="3306871" y="5366528"/>
                </a:moveTo>
                <a:lnTo>
                  <a:pt x="2922739" y="4982981"/>
                </a:lnTo>
                <a:lnTo>
                  <a:pt x="2922739" y="4546280"/>
                </a:lnTo>
                <a:lnTo>
                  <a:pt x="3743194" y="5366528"/>
                </a:lnTo>
                <a:lnTo>
                  <a:pt x="3306871" y="5366528"/>
                </a:lnTo>
                <a:close/>
                <a:moveTo>
                  <a:pt x="2831926" y="1980269"/>
                </a:moveTo>
                <a:lnTo>
                  <a:pt x="2578274" y="1727003"/>
                </a:lnTo>
                <a:lnTo>
                  <a:pt x="2899775" y="1727003"/>
                </a:lnTo>
                <a:lnTo>
                  <a:pt x="2899775" y="2518068"/>
                </a:lnTo>
                <a:lnTo>
                  <a:pt x="2361156" y="1980269"/>
                </a:lnTo>
                <a:lnTo>
                  <a:pt x="2831926" y="1980269"/>
                </a:lnTo>
                <a:close/>
                <a:moveTo>
                  <a:pt x="2338192" y="1957339"/>
                </a:moveTo>
                <a:lnTo>
                  <a:pt x="2107504" y="1727003"/>
                </a:lnTo>
                <a:lnTo>
                  <a:pt x="2544871" y="1727003"/>
                </a:lnTo>
                <a:lnTo>
                  <a:pt x="2775559" y="1957339"/>
                </a:lnTo>
                <a:lnTo>
                  <a:pt x="2338192" y="1957339"/>
                </a:lnTo>
                <a:close/>
                <a:moveTo>
                  <a:pt x="1699364" y="882783"/>
                </a:moveTo>
                <a:lnTo>
                  <a:pt x="2521907" y="1704073"/>
                </a:lnTo>
                <a:lnTo>
                  <a:pt x="2084539" y="1704073"/>
                </a:lnTo>
                <a:lnTo>
                  <a:pt x="1699364" y="1319484"/>
                </a:lnTo>
                <a:lnTo>
                  <a:pt x="1699364" y="882783"/>
                </a:lnTo>
                <a:close/>
                <a:moveTo>
                  <a:pt x="1699364" y="1351794"/>
                </a:moveTo>
                <a:lnTo>
                  <a:pt x="2052181" y="1704073"/>
                </a:lnTo>
                <a:lnTo>
                  <a:pt x="1699364" y="1704073"/>
                </a:lnTo>
                <a:lnTo>
                  <a:pt x="1699364" y="1351794"/>
                </a:lnTo>
                <a:close/>
                <a:moveTo>
                  <a:pt x="1676400" y="505490"/>
                </a:moveTo>
                <a:lnTo>
                  <a:pt x="1676400" y="827544"/>
                </a:lnTo>
                <a:lnTo>
                  <a:pt x="1353855" y="505490"/>
                </a:lnTo>
                <a:lnTo>
                  <a:pt x="1676400" y="505490"/>
                </a:lnTo>
                <a:close/>
                <a:moveTo>
                  <a:pt x="1200411" y="384589"/>
                </a:moveTo>
                <a:lnTo>
                  <a:pt x="1298531" y="482560"/>
                </a:lnTo>
                <a:lnTo>
                  <a:pt x="1200411" y="482560"/>
                </a:lnTo>
                <a:lnTo>
                  <a:pt x="1200411" y="384589"/>
                </a:lnTo>
                <a:close/>
                <a:moveTo>
                  <a:pt x="1200411" y="505490"/>
                </a:moveTo>
                <a:lnTo>
                  <a:pt x="1321496" y="505490"/>
                </a:lnTo>
                <a:lnTo>
                  <a:pt x="1676400" y="859853"/>
                </a:lnTo>
                <a:lnTo>
                  <a:pt x="1676400" y="1296555"/>
                </a:lnTo>
                <a:lnTo>
                  <a:pt x="1200411" y="821290"/>
                </a:lnTo>
                <a:lnTo>
                  <a:pt x="1200411" y="505490"/>
                </a:lnTo>
                <a:close/>
                <a:moveTo>
                  <a:pt x="1200411" y="853600"/>
                </a:moveTo>
                <a:lnTo>
                  <a:pt x="1676400" y="1328864"/>
                </a:lnTo>
                <a:lnTo>
                  <a:pt x="1676400" y="1727003"/>
                </a:lnTo>
                <a:lnTo>
                  <a:pt x="2075145" y="1727003"/>
                </a:lnTo>
                <a:lnTo>
                  <a:pt x="2305833" y="1957339"/>
                </a:lnTo>
                <a:lnTo>
                  <a:pt x="1200411" y="1957339"/>
                </a:lnTo>
                <a:lnTo>
                  <a:pt x="1200411" y="853600"/>
                </a:lnTo>
                <a:close/>
                <a:moveTo>
                  <a:pt x="1200411" y="2075113"/>
                </a:moveTo>
                <a:lnTo>
                  <a:pt x="2051137" y="2924544"/>
                </a:lnTo>
                <a:lnTo>
                  <a:pt x="1330890" y="2924544"/>
                </a:lnTo>
                <a:lnTo>
                  <a:pt x="1200411" y="2794263"/>
                </a:lnTo>
                <a:lnTo>
                  <a:pt x="1200411" y="2075113"/>
                </a:lnTo>
                <a:close/>
                <a:moveTo>
                  <a:pt x="1200411" y="2826573"/>
                </a:moveTo>
                <a:lnTo>
                  <a:pt x="1298531" y="2924544"/>
                </a:lnTo>
                <a:lnTo>
                  <a:pt x="1200411" y="2924544"/>
                </a:lnTo>
                <a:lnTo>
                  <a:pt x="1200411" y="2826573"/>
                </a:lnTo>
                <a:close/>
                <a:moveTo>
                  <a:pt x="1200411" y="2947473"/>
                </a:moveTo>
                <a:lnTo>
                  <a:pt x="1321496" y="2947473"/>
                </a:lnTo>
                <a:lnTo>
                  <a:pt x="1553227" y="3178852"/>
                </a:lnTo>
                <a:lnTo>
                  <a:pt x="1200411" y="3178852"/>
                </a:lnTo>
                <a:lnTo>
                  <a:pt x="1200411" y="2947473"/>
                </a:lnTo>
                <a:close/>
                <a:moveTo>
                  <a:pt x="1177446" y="505490"/>
                </a:moveTo>
                <a:lnTo>
                  <a:pt x="1177446" y="798361"/>
                </a:lnTo>
                <a:lnTo>
                  <a:pt x="885173" y="505490"/>
                </a:lnTo>
                <a:lnTo>
                  <a:pt x="1177446" y="505490"/>
                </a:lnTo>
                <a:close/>
                <a:moveTo>
                  <a:pt x="477033" y="131323"/>
                </a:moveTo>
                <a:lnTo>
                  <a:pt x="828805" y="482560"/>
                </a:lnTo>
                <a:lnTo>
                  <a:pt x="477033" y="482560"/>
                </a:lnTo>
                <a:lnTo>
                  <a:pt x="477033" y="131323"/>
                </a:lnTo>
                <a:close/>
                <a:moveTo>
                  <a:pt x="477033" y="505490"/>
                </a:moveTo>
                <a:lnTo>
                  <a:pt x="851770" y="505490"/>
                </a:lnTo>
                <a:lnTo>
                  <a:pt x="1177446" y="830671"/>
                </a:lnTo>
                <a:lnTo>
                  <a:pt x="1177446" y="1957339"/>
                </a:lnTo>
                <a:lnTo>
                  <a:pt x="1115860" y="1957339"/>
                </a:lnTo>
                <a:lnTo>
                  <a:pt x="477033" y="1319484"/>
                </a:lnTo>
                <a:lnTo>
                  <a:pt x="477033" y="505490"/>
                </a:lnTo>
                <a:close/>
                <a:moveTo>
                  <a:pt x="1177446" y="1980269"/>
                </a:moveTo>
                <a:lnTo>
                  <a:pt x="1177446" y="2018832"/>
                </a:lnTo>
                <a:lnTo>
                  <a:pt x="1138825" y="1980269"/>
                </a:lnTo>
                <a:lnTo>
                  <a:pt x="1177446" y="1980269"/>
                </a:lnTo>
                <a:close/>
                <a:moveTo>
                  <a:pt x="477033" y="1352836"/>
                </a:moveTo>
                <a:lnTo>
                  <a:pt x="1082457" y="1957339"/>
                </a:lnTo>
                <a:lnTo>
                  <a:pt x="477033" y="1957339"/>
                </a:lnTo>
                <a:lnTo>
                  <a:pt x="477033" y="1352836"/>
                </a:lnTo>
                <a:close/>
                <a:moveTo>
                  <a:pt x="477033" y="1980269"/>
                </a:moveTo>
                <a:lnTo>
                  <a:pt x="1105422" y="1980269"/>
                </a:lnTo>
                <a:lnTo>
                  <a:pt x="1177446" y="2052184"/>
                </a:lnTo>
                <a:lnTo>
                  <a:pt x="1177446" y="2771334"/>
                </a:lnTo>
                <a:lnTo>
                  <a:pt x="477033" y="2071986"/>
                </a:lnTo>
                <a:lnTo>
                  <a:pt x="477033" y="1980269"/>
                </a:lnTo>
                <a:close/>
                <a:moveTo>
                  <a:pt x="477033" y="2104296"/>
                </a:moveTo>
                <a:lnTo>
                  <a:pt x="1177446" y="2803643"/>
                </a:lnTo>
                <a:lnTo>
                  <a:pt x="1177446" y="2924544"/>
                </a:lnTo>
                <a:lnTo>
                  <a:pt x="477033" y="2924544"/>
                </a:lnTo>
                <a:lnTo>
                  <a:pt x="477033" y="2104296"/>
                </a:lnTo>
                <a:close/>
                <a:moveTo>
                  <a:pt x="477033" y="4146057"/>
                </a:moveTo>
                <a:lnTo>
                  <a:pt x="477033" y="3794820"/>
                </a:lnTo>
                <a:lnTo>
                  <a:pt x="828805" y="4146057"/>
                </a:lnTo>
                <a:lnTo>
                  <a:pt x="477033" y="4146057"/>
                </a:lnTo>
                <a:close/>
                <a:moveTo>
                  <a:pt x="477033" y="3761468"/>
                </a:moveTo>
                <a:lnTo>
                  <a:pt x="477033" y="3324767"/>
                </a:lnTo>
                <a:lnTo>
                  <a:pt x="1298531" y="4145015"/>
                </a:lnTo>
                <a:lnTo>
                  <a:pt x="862208" y="4145015"/>
                </a:lnTo>
                <a:lnTo>
                  <a:pt x="477033" y="3761468"/>
                </a:lnTo>
                <a:close/>
                <a:moveTo>
                  <a:pt x="885173" y="4168986"/>
                </a:moveTo>
                <a:lnTo>
                  <a:pt x="1322540" y="4168986"/>
                </a:lnTo>
                <a:lnTo>
                  <a:pt x="1553227" y="4399323"/>
                </a:lnTo>
                <a:lnTo>
                  <a:pt x="1115860" y="4399323"/>
                </a:lnTo>
                <a:lnTo>
                  <a:pt x="885173" y="4168986"/>
                </a:lnTo>
                <a:close/>
                <a:moveTo>
                  <a:pt x="1676400" y="4959009"/>
                </a:moveTo>
                <a:lnTo>
                  <a:pt x="1138825" y="4422252"/>
                </a:lnTo>
                <a:lnTo>
                  <a:pt x="1608551" y="4422252"/>
                </a:lnTo>
                <a:lnTo>
                  <a:pt x="1354899" y="4168986"/>
                </a:lnTo>
                <a:lnTo>
                  <a:pt x="1676400" y="4168986"/>
                </a:lnTo>
                <a:lnTo>
                  <a:pt x="1676400" y="4959009"/>
                </a:lnTo>
                <a:close/>
                <a:moveTo>
                  <a:pt x="2400822" y="6588041"/>
                </a:moveTo>
                <a:lnTo>
                  <a:pt x="1699364" y="6588041"/>
                </a:lnTo>
                <a:lnTo>
                  <a:pt x="1699364" y="5766750"/>
                </a:lnTo>
                <a:lnTo>
                  <a:pt x="2400822" y="6467140"/>
                </a:lnTo>
                <a:lnTo>
                  <a:pt x="2400822" y="6588041"/>
                </a:lnTo>
                <a:close/>
                <a:moveTo>
                  <a:pt x="2400822" y="6433788"/>
                </a:moveTo>
                <a:lnTo>
                  <a:pt x="1699364" y="5733398"/>
                </a:lnTo>
                <a:lnTo>
                  <a:pt x="1699364" y="5643765"/>
                </a:lnTo>
                <a:lnTo>
                  <a:pt x="2328797" y="5643765"/>
                </a:lnTo>
                <a:lnTo>
                  <a:pt x="2400822" y="5715681"/>
                </a:lnTo>
                <a:lnTo>
                  <a:pt x="2400822" y="6433788"/>
                </a:lnTo>
                <a:close/>
                <a:moveTo>
                  <a:pt x="1699364" y="5620836"/>
                </a:moveTo>
                <a:lnTo>
                  <a:pt x="1699364" y="5015291"/>
                </a:lnTo>
                <a:lnTo>
                  <a:pt x="2305833" y="5620836"/>
                </a:lnTo>
                <a:lnTo>
                  <a:pt x="1699364" y="5620836"/>
                </a:lnTo>
                <a:close/>
                <a:moveTo>
                  <a:pt x="2400822" y="5682329"/>
                </a:moveTo>
                <a:lnTo>
                  <a:pt x="2362200" y="5643765"/>
                </a:lnTo>
                <a:lnTo>
                  <a:pt x="2400822" y="5643765"/>
                </a:lnTo>
                <a:lnTo>
                  <a:pt x="2400822" y="5682329"/>
                </a:lnTo>
                <a:close/>
                <a:moveTo>
                  <a:pt x="2400822" y="5620836"/>
                </a:moveTo>
                <a:lnTo>
                  <a:pt x="2339235" y="5620836"/>
                </a:lnTo>
                <a:lnTo>
                  <a:pt x="1699364" y="4981939"/>
                </a:lnTo>
                <a:lnTo>
                  <a:pt x="1699364" y="4168986"/>
                </a:lnTo>
                <a:lnTo>
                  <a:pt x="2075145" y="4168986"/>
                </a:lnTo>
                <a:lnTo>
                  <a:pt x="2400822" y="4494168"/>
                </a:lnTo>
                <a:lnTo>
                  <a:pt x="2400822" y="5620836"/>
                </a:lnTo>
                <a:close/>
                <a:moveTo>
                  <a:pt x="1699364" y="4146057"/>
                </a:moveTo>
                <a:lnTo>
                  <a:pt x="1699364" y="3794820"/>
                </a:lnTo>
                <a:lnTo>
                  <a:pt x="2051137" y="4146057"/>
                </a:lnTo>
                <a:lnTo>
                  <a:pt x="1699364" y="4146057"/>
                </a:lnTo>
                <a:close/>
                <a:moveTo>
                  <a:pt x="2400822" y="4461858"/>
                </a:moveTo>
                <a:lnTo>
                  <a:pt x="2107504" y="4168986"/>
                </a:lnTo>
                <a:lnTo>
                  <a:pt x="2400822" y="4168986"/>
                </a:lnTo>
                <a:lnTo>
                  <a:pt x="2400822" y="4461858"/>
                </a:lnTo>
                <a:close/>
                <a:moveTo>
                  <a:pt x="2400822" y="4146057"/>
                </a:moveTo>
                <a:lnTo>
                  <a:pt x="2084539" y="4146057"/>
                </a:lnTo>
                <a:lnTo>
                  <a:pt x="1696233" y="3758341"/>
                </a:lnTo>
                <a:lnTo>
                  <a:pt x="1676400" y="3738539"/>
                </a:lnTo>
                <a:lnTo>
                  <a:pt x="1676400" y="4146057"/>
                </a:lnTo>
                <a:lnTo>
                  <a:pt x="1331934" y="4146057"/>
                </a:lnTo>
                <a:lnTo>
                  <a:pt x="477033" y="3292457"/>
                </a:lnTo>
                <a:lnTo>
                  <a:pt x="477033" y="2947473"/>
                </a:lnTo>
                <a:lnTo>
                  <a:pt x="1177446" y="2947473"/>
                </a:lnTo>
                <a:lnTo>
                  <a:pt x="1177446" y="3201782"/>
                </a:lnTo>
                <a:lnTo>
                  <a:pt x="1576192" y="3201782"/>
                </a:lnTo>
                <a:lnTo>
                  <a:pt x="2400822" y="4025157"/>
                </a:lnTo>
                <a:lnTo>
                  <a:pt x="2400822" y="4146057"/>
                </a:lnTo>
                <a:close/>
                <a:moveTo>
                  <a:pt x="2400822" y="3992847"/>
                </a:moveTo>
                <a:lnTo>
                  <a:pt x="1608551" y="3201782"/>
                </a:lnTo>
                <a:lnTo>
                  <a:pt x="2400822" y="3201782"/>
                </a:lnTo>
                <a:lnTo>
                  <a:pt x="2400822" y="3992847"/>
                </a:lnTo>
                <a:close/>
                <a:moveTo>
                  <a:pt x="2400822" y="2771334"/>
                </a:moveTo>
                <a:lnTo>
                  <a:pt x="2400822" y="3178852"/>
                </a:lnTo>
                <a:lnTo>
                  <a:pt x="1585586" y="3178852"/>
                </a:lnTo>
                <a:lnTo>
                  <a:pt x="1353855" y="2947473"/>
                </a:lnTo>
                <a:lnTo>
                  <a:pt x="2106460" y="2947473"/>
                </a:lnTo>
                <a:lnTo>
                  <a:pt x="1200411" y="2041761"/>
                </a:lnTo>
                <a:lnTo>
                  <a:pt x="1200411" y="1980269"/>
                </a:lnTo>
                <a:lnTo>
                  <a:pt x="2328797" y="1980269"/>
                </a:lnTo>
                <a:lnTo>
                  <a:pt x="2899775" y="2550377"/>
                </a:lnTo>
                <a:lnTo>
                  <a:pt x="2899775" y="3178852"/>
                </a:lnTo>
                <a:lnTo>
                  <a:pt x="2808961" y="3178852"/>
                </a:lnTo>
                <a:lnTo>
                  <a:pt x="2420654" y="2791136"/>
                </a:lnTo>
                <a:lnTo>
                  <a:pt x="2400822" y="2771334"/>
                </a:lnTo>
                <a:close/>
                <a:moveTo>
                  <a:pt x="2423786" y="6456718"/>
                </a:moveTo>
                <a:lnTo>
                  <a:pt x="2423786" y="5737568"/>
                </a:lnTo>
                <a:lnTo>
                  <a:pt x="3274512" y="6586999"/>
                </a:lnTo>
                <a:lnTo>
                  <a:pt x="2554265" y="6586999"/>
                </a:lnTo>
                <a:lnTo>
                  <a:pt x="2423786" y="6456718"/>
                </a:lnTo>
                <a:close/>
                <a:moveTo>
                  <a:pt x="2521907" y="6588041"/>
                </a:moveTo>
                <a:lnTo>
                  <a:pt x="2423786" y="6588041"/>
                </a:lnTo>
                <a:lnTo>
                  <a:pt x="2423786" y="6490070"/>
                </a:lnTo>
                <a:lnTo>
                  <a:pt x="2521907" y="6588041"/>
                </a:lnTo>
                <a:close/>
                <a:moveTo>
                  <a:pt x="2423786" y="6841307"/>
                </a:moveTo>
                <a:lnTo>
                  <a:pt x="2423786" y="6610970"/>
                </a:lnTo>
                <a:lnTo>
                  <a:pt x="2544871" y="6610970"/>
                </a:lnTo>
                <a:lnTo>
                  <a:pt x="2775559" y="6841307"/>
                </a:lnTo>
                <a:lnTo>
                  <a:pt x="2423786" y="6841307"/>
                </a:lnTo>
                <a:close/>
                <a:moveTo>
                  <a:pt x="3646117" y="6841307"/>
                </a:moveTo>
                <a:lnTo>
                  <a:pt x="3646117" y="6490070"/>
                </a:lnTo>
                <a:lnTo>
                  <a:pt x="3997890" y="6841307"/>
                </a:lnTo>
                <a:lnTo>
                  <a:pt x="3646117" y="6841307"/>
                </a:lnTo>
                <a:close/>
                <a:moveTo>
                  <a:pt x="4122106" y="6841307"/>
                </a:moveTo>
                <a:lnTo>
                  <a:pt x="4031293" y="6841307"/>
                </a:lnTo>
                <a:lnTo>
                  <a:pt x="3642986" y="6453591"/>
                </a:lnTo>
                <a:lnTo>
                  <a:pt x="3623153" y="6433788"/>
                </a:lnTo>
                <a:lnTo>
                  <a:pt x="3623153" y="6841307"/>
                </a:lnTo>
                <a:lnTo>
                  <a:pt x="2808961" y="6841307"/>
                </a:lnTo>
                <a:lnTo>
                  <a:pt x="2578274" y="6610970"/>
                </a:lnTo>
                <a:lnTo>
                  <a:pt x="3330879" y="6610970"/>
                </a:lnTo>
                <a:lnTo>
                  <a:pt x="2423786" y="5705258"/>
                </a:lnTo>
                <a:lnTo>
                  <a:pt x="2423786" y="5643765"/>
                </a:lnTo>
                <a:lnTo>
                  <a:pt x="3552172" y="5643765"/>
                </a:lnTo>
                <a:lnTo>
                  <a:pt x="4122106" y="6212832"/>
                </a:lnTo>
                <a:lnTo>
                  <a:pt x="4122106" y="6841307"/>
                </a:lnTo>
                <a:close/>
                <a:moveTo>
                  <a:pt x="4122106" y="6180522"/>
                </a:moveTo>
                <a:lnTo>
                  <a:pt x="3584531" y="5643765"/>
                </a:lnTo>
                <a:lnTo>
                  <a:pt x="4054257" y="5643765"/>
                </a:lnTo>
                <a:lnTo>
                  <a:pt x="3799561" y="5389457"/>
                </a:lnTo>
                <a:lnTo>
                  <a:pt x="4122106" y="5389457"/>
                </a:lnTo>
                <a:lnTo>
                  <a:pt x="4122106" y="6180522"/>
                </a:lnTo>
                <a:close/>
                <a:moveTo>
                  <a:pt x="4145071" y="6841307"/>
                </a:moveTo>
                <a:lnTo>
                  <a:pt x="4145071" y="6235761"/>
                </a:lnTo>
                <a:lnTo>
                  <a:pt x="4751539" y="6841307"/>
                </a:lnTo>
                <a:lnTo>
                  <a:pt x="4145071" y="6841307"/>
                </a:lnTo>
                <a:close/>
                <a:moveTo>
                  <a:pt x="4846528" y="6841307"/>
                </a:moveTo>
                <a:lnTo>
                  <a:pt x="4783898" y="6841307"/>
                </a:lnTo>
                <a:lnTo>
                  <a:pt x="4145071" y="6203452"/>
                </a:lnTo>
                <a:lnTo>
                  <a:pt x="4145071" y="5389457"/>
                </a:lnTo>
                <a:lnTo>
                  <a:pt x="4519808" y="5389457"/>
                </a:lnTo>
                <a:lnTo>
                  <a:pt x="4846528" y="5715681"/>
                </a:lnTo>
                <a:lnTo>
                  <a:pt x="4846528" y="6841307"/>
                </a:lnTo>
                <a:close/>
                <a:moveTo>
                  <a:pt x="4145071" y="5366528"/>
                </a:moveTo>
                <a:lnTo>
                  <a:pt x="4145071" y="5015291"/>
                </a:lnTo>
                <a:lnTo>
                  <a:pt x="4496843" y="5366528"/>
                </a:lnTo>
                <a:lnTo>
                  <a:pt x="4145071" y="5366528"/>
                </a:lnTo>
                <a:close/>
                <a:moveTo>
                  <a:pt x="4846528" y="5682329"/>
                </a:moveTo>
                <a:lnTo>
                  <a:pt x="4553211" y="5389457"/>
                </a:lnTo>
                <a:lnTo>
                  <a:pt x="4846528" y="5389457"/>
                </a:lnTo>
                <a:lnTo>
                  <a:pt x="4846528" y="5682329"/>
                </a:lnTo>
                <a:close/>
                <a:moveTo>
                  <a:pt x="4846528" y="5366528"/>
                </a:moveTo>
                <a:lnTo>
                  <a:pt x="4530246" y="5366528"/>
                </a:lnTo>
                <a:lnTo>
                  <a:pt x="4141939" y="4978812"/>
                </a:lnTo>
                <a:lnTo>
                  <a:pt x="4122106" y="4959009"/>
                </a:lnTo>
                <a:lnTo>
                  <a:pt x="4122106" y="5366528"/>
                </a:lnTo>
                <a:lnTo>
                  <a:pt x="3776597" y="5366528"/>
                </a:lnTo>
                <a:lnTo>
                  <a:pt x="2922739" y="4513970"/>
                </a:lnTo>
                <a:lnTo>
                  <a:pt x="2922739" y="4168986"/>
                </a:lnTo>
                <a:lnTo>
                  <a:pt x="3623153" y="4168986"/>
                </a:lnTo>
                <a:lnTo>
                  <a:pt x="3623153" y="4422252"/>
                </a:lnTo>
                <a:lnTo>
                  <a:pt x="4020854" y="4422252"/>
                </a:lnTo>
                <a:lnTo>
                  <a:pt x="4846528" y="5246669"/>
                </a:lnTo>
                <a:lnTo>
                  <a:pt x="4846528" y="5366528"/>
                </a:lnTo>
                <a:close/>
                <a:moveTo>
                  <a:pt x="4054257" y="4422252"/>
                </a:moveTo>
                <a:lnTo>
                  <a:pt x="4846528" y="4422252"/>
                </a:lnTo>
                <a:lnTo>
                  <a:pt x="4846528" y="5213318"/>
                </a:lnTo>
                <a:lnTo>
                  <a:pt x="4054257" y="4422252"/>
                </a:lnTo>
                <a:close/>
                <a:moveTo>
                  <a:pt x="4845485" y="3991805"/>
                </a:moveTo>
                <a:lnTo>
                  <a:pt x="4845485" y="4399323"/>
                </a:lnTo>
                <a:lnTo>
                  <a:pt x="4030249" y="4399323"/>
                </a:lnTo>
                <a:lnTo>
                  <a:pt x="3799561" y="4168986"/>
                </a:lnTo>
                <a:lnTo>
                  <a:pt x="4552167" y="4168986"/>
                </a:lnTo>
                <a:lnTo>
                  <a:pt x="3645074" y="3263274"/>
                </a:lnTo>
                <a:lnTo>
                  <a:pt x="3645074" y="3201782"/>
                </a:lnTo>
                <a:lnTo>
                  <a:pt x="3646117" y="3201782"/>
                </a:lnTo>
                <a:lnTo>
                  <a:pt x="4774504" y="3201782"/>
                </a:lnTo>
                <a:lnTo>
                  <a:pt x="5345482" y="3771890"/>
                </a:lnTo>
                <a:lnTo>
                  <a:pt x="5345482" y="4399323"/>
                </a:lnTo>
                <a:lnTo>
                  <a:pt x="5253624" y="4399323"/>
                </a:lnTo>
                <a:lnTo>
                  <a:pt x="4865317" y="4011607"/>
                </a:lnTo>
                <a:lnTo>
                  <a:pt x="4845485" y="3991805"/>
                </a:lnTo>
                <a:close/>
                <a:moveTo>
                  <a:pt x="4989534" y="5390500"/>
                </a:moveTo>
                <a:lnTo>
                  <a:pt x="4989534" y="5389457"/>
                </a:lnTo>
                <a:lnTo>
                  <a:pt x="5345482" y="5744864"/>
                </a:lnTo>
                <a:lnTo>
                  <a:pt x="5345482" y="6181564"/>
                </a:lnTo>
                <a:lnTo>
                  <a:pt x="4869493" y="5706300"/>
                </a:lnTo>
                <a:lnTo>
                  <a:pt x="4869493" y="5390500"/>
                </a:lnTo>
                <a:lnTo>
                  <a:pt x="4989534" y="5390500"/>
                </a:lnTo>
                <a:close/>
                <a:moveTo>
                  <a:pt x="4869493" y="5366528"/>
                </a:moveTo>
                <a:lnTo>
                  <a:pt x="4869493" y="5269599"/>
                </a:lnTo>
                <a:lnTo>
                  <a:pt x="4966569" y="5366528"/>
                </a:lnTo>
                <a:lnTo>
                  <a:pt x="4869493" y="5366528"/>
                </a:lnTo>
                <a:close/>
                <a:moveTo>
                  <a:pt x="5022937" y="5389457"/>
                </a:moveTo>
                <a:lnTo>
                  <a:pt x="5345482" y="5389457"/>
                </a:lnTo>
                <a:lnTo>
                  <a:pt x="5345482" y="5711511"/>
                </a:lnTo>
                <a:lnTo>
                  <a:pt x="5022937" y="5389457"/>
                </a:lnTo>
                <a:close/>
                <a:moveTo>
                  <a:pt x="4999972" y="5366528"/>
                </a:moveTo>
                <a:lnTo>
                  <a:pt x="4869493" y="5236247"/>
                </a:lnTo>
                <a:lnTo>
                  <a:pt x="4869493" y="4422252"/>
                </a:lnTo>
                <a:lnTo>
                  <a:pt x="5244229" y="4422252"/>
                </a:lnTo>
                <a:lnTo>
                  <a:pt x="5345482" y="4523350"/>
                </a:lnTo>
                <a:lnTo>
                  <a:pt x="5345482" y="5366528"/>
                </a:lnTo>
                <a:lnTo>
                  <a:pt x="4999972" y="5366528"/>
                </a:lnTo>
                <a:close/>
                <a:moveTo>
                  <a:pt x="4869493" y="4399323"/>
                </a:moveTo>
                <a:lnTo>
                  <a:pt x="4869493" y="4048086"/>
                </a:lnTo>
                <a:lnTo>
                  <a:pt x="5221265" y="4399323"/>
                </a:lnTo>
                <a:lnTo>
                  <a:pt x="4869493" y="4399323"/>
                </a:lnTo>
                <a:close/>
                <a:moveTo>
                  <a:pt x="5276588" y="4422252"/>
                </a:moveTo>
                <a:lnTo>
                  <a:pt x="5344438" y="4422252"/>
                </a:lnTo>
                <a:lnTo>
                  <a:pt x="5344438" y="4489998"/>
                </a:lnTo>
                <a:lnTo>
                  <a:pt x="5276588" y="4422252"/>
                </a:lnTo>
                <a:close/>
                <a:moveTo>
                  <a:pt x="4869493" y="6841307"/>
                </a:moveTo>
                <a:lnTo>
                  <a:pt x="4869493" y="5738610"/>
                </a:lnTo>
                <a:lnTo>
                  <a:pt x="5345482" y="6213874"/>
                </a:lnTo>
                <a:lnTo>
                  <a:pt x="5345482" y="6610970"/>
                </a:lnTo>
                <a:lnTo>
                  <a:pt x="5743183" y="6610970"/>
                </a:lnTo>
                <a:lnTo>
                  <a:pt x="5973870" y="6841307"/>
                </a:lnTo>
                <a:lnTo>
                  <a:pt x="4869493" y="6841307"/>
                </a:lnTo>
                <a:close/>
                <a:moveTo>
                  <a:pt x="5720218" y="6588041"/>
                </a:moveTo>
                <a:lnTo>
                  <a:pt x="5368446" y="6588041"/>
                </a:lnTo>
                <a:lnTo>
                  <a:pt x="5368446" y="6236804"/>
                </a:lnTo>
                <a:lnTo>
                  <a:pt x="5720218" y="6588041"/>
                </a:lnTo>
                <a:close/>
                <a:moveTo>
                  <a:pt x="5368446" y="6203452"/>
                </a:moveTo>
                <a:lnTo>
                  <a:pt x="5368446" y="5766750"/>
                </a:lnTo>
                <a:lnTo>
                  <a:pt x="6189944" y="6586999"/>
                </a:lnTo>
                <a:lnTo>
                  <a:pt x="5752577" y="6586999"/>
                </a:lnTo>
                <a:lnTo>
                  <a:pt x="5368446" y="6203452"/>
                </a:lnTo>
                <a:close/>
                <a:moveTo>
                  <a:pt x="6443596" y="6841307"/>
                </a:moveTo>
                <a:lnTo>
                  <a:pt x="6006230" y="6841307"/>
                </a:lnTo>
                <a:lnTo>
                  <a:pt x="5775542" y="6610970"/>
                </a:lnTo>
                <a:lnTo>
                  <a:pt x="6212909" y="6610970"/>
                </a:lnTo>
                <a:lnTo>
                  <a:pt x="6443596" y="6841307"/>
                </a:lnTo>
                <a:close/>
                <a:moveTo>
                  <a:pt x="6590778" y="6588041"/>
                </a:moveTo>
                <a:lnTo>
                  <a:pt x="6590778" y="6235761"/>
                </a:lnTo>
                <a:lnTo>
                  <a:pt x="6943594" y="6588041"/>
                </a:lnTo>
                <a:lnTo>
                  <a:pt x="6590778" y="6588041"/>
                </a:lnTo>
                <a:close/>
                <a:moveTo>
                  <a:pt x="7292234" y="6588041"/>
                </a:moveTo>
                <a:lnTo>
                  <a:pt x="6976997" y="6588041"/>
                </a:lnTo>
                <a:lnTo>
                  <a:pt x="6567813" y="6179480"/>
                </a:lnTo>
                <a:lnTo>
                  <a:pt x="6567813" y="6588041"/>
                </a:lnTo>
                <a:lnTo>
                  <a:pt x="6223347" y="6588041"/>
                </a:lnTo>
                <a:lnTo>
                  <a:pt x="5368446" y="5734441"/>
                </a:lnTo>
                <a:lnTo>
                  <a:pt x="5368446" y="5389457"/>
                </a:lnTo>
                <a:lnTo>
                  <a:pt x="6068860" y="5389457"/>
                </a:lnTo>
                <a:lnTo>
                  <a:pt x="6068860" y="5643765"/>
                </a:lnTo>
                <a:lnTo>
                  <a:pt x="6467604" y="5643765"/>
                </a:lnTo>
                <a:lnTo>
                  <a:pt x="7292234" y="6467140"/>
                </a:lnTo>
                <a:lnTo>
                  <a:pt x="7292234" y="6588041"/>
                </a:lnTo>
                <a:close/>
                <a:moveTo>
                  <a:pt x="6091824" y="5236247"/>
                </a:moveTo>
                <a:lnTo>
                  <a:pt x="6091824" y="4517097"/>
                </a:lnTo>
                <a:lnTo>
                  <a:pt x="6942550" y="5366528"/>
                </a:lnTo>
                <a:lnTo>
                  <a:pt x="6222303" y="5366528"/>
                </a:lnTo>
                <a:lnTo>
                  <a:pt x="6091824" y="5236247"/>
                </a:lnTo>
                <a:close/>
                <a:moveTo>
                  <a:pt x="6444641" y="5620836"/>
                </a:moveTo>
                <a:lnTo>
                  <a:pt x="6091824" y="5620836"/>
                </a:lnTo>
                <a:lnTo>
                  <a:pt x="6091824" y="5389457"/>
                </a:lnTo>
                <a:lnTo>
                  <a:pt x="6212909" y="5389457"/>
                </a:lnTo>
                <a:lnTo>
                  <a:pt x="6444641" y="5620836"/>
                </a:lnTo>
                <a:close/>
                <a:moveTo>
                  <a:pt x="6189944" y="5366528"/>
                </a:moveTo>
                <a:lnTo>
                  <a:pt x="6091824" y="5366528"/>
                </a:lnTo>
                <a:lnTo>
                  <a:pt x="6091824" y="5268557"/>
                </a:lnTo>
                <a:lnTo>
                  <a:pt x="6189944" y="5366528"/>
                </a:lnTo>
                <a:close/>
                <a:moveTo>
                  <a:pt x="7292234" y="6434831"/>
                </a:moveTo>
                <a:lnTo>
                  <a:pt x="7292234" y="6434831"/>
                </a:lnTo>
                <a:lnTo>
                  <a:pt x="6499964" y="5643765"/>
                </a:lnTo>
                <a:lnTo>
                  <a:pt x="7292234" y="5643765"/>
                </a:lnTo>
                <a:lnTo>
                  <a:pt x="7292234" y="6434831"/>
                </a:lnTo>
                <a:close/>
                <a:moveTo>
                  <a:pt x="7311024" y="5232078"/>
                </a:moveTo>
                <a:lnTo>
                  <a:pt x="7291191" y="5212275"/>
                </a:lnTo>
                <a:lnTo>
                  <a:pt x="7291191" y="5620836"/>
                </a:lnTo>
                <a:lnTo>
                  <a:pt x="6475956" y="5620836"/>
                </a:lnTo>
                <a:lnTo>
                  <a:pt x="6244224" y="5389457"/>
                </a:lnTo>
                <a:lnTo>
                  <a:pt x="6996829" y="5389457"/>
                </a:lnTo>
                <a:lnTo>
                  <a:pt x="6089736" y="4483745"/>
                </a:lnTo>
                <a:lnTo>
                  <a:pt x="6089736" y="4422252"/>
                </a:lnTo>
                <a:lnTo>
                  <a:pt x="7218122" y="4422252"/>
                </a:lnTo>
                <a:lnTo>
                  <a:pt x="7788056" y="4991319"/>
                </a:lnTo>
                <a:lnTo>
                  <a:pt x="7788056" y="5620836"/>
                </a:lnTo>
                <a:lnTo>
                  <a:pt x="7700374" y="5620836"/>
                </a:lnTo>
                <a:lnTo>
                  <a:pt x="7311024" y="5232078"/>
                </a:lnTo>
                <a:close/>
                <a:moveTo>
                  <a:pt x="7668015" y="5620836"/>
                </a:moveTo>
                <a:lnTo>
                  <a:pt x="7315199" y="5620836"/>
                </a:lnTo>
                <a:lnTo>
                  <a:pt x="7315199" y="5268557"/>
                </a:lnTo>
                <a:lnTo>
                  <a:pt x="7668015" y="5620836"/>
                </a:lnTo>
                <a:close/>
                <a:moveTo>
                  <a:pt x="7315199" y="6588041"/>
                </a:moveTo>
                <a:lnTo>
                  <a:pt x="7315199" y="6490070"/>
                </a:lnTo>
                <a:lnTo>
                  <a:pt x="7413320" y="6588041"/>
                </a:lnTo>
                <a:lnTo>
                  <a:pt x="7315199" y="6588041"/>
                </a:lnTo>
                <a:close/>
                <a:moveTo>
                  <a:pt x="7790144" y="6588041"/>
                </a:moveTo>
                <a:lnTo>
                  <a:pt x="7445678" y="6588041"/>
                </a:lnTo>
                <a:lnTo>
                  <a:pt x="7315199" y="6457760"/>
                </a:lnTo>
                <a:lnTo>
                  <a:pt x="7315199" y="5643765"/>
                </a:lnTo>
                <a:lnTo>
                  <a:pt x="7690980" y="5643765"/>
                </a:lnTo>
                <a:lnTo>
                  <a:pt x="7790144" y="5742779"/>
                </a:lnTo>
                <a:lnTo>
                  <a:pt x="7790144" y="6588041"/>
                </a:lnTo>
                <a:close/>
                <a:moveTo>
                  <a:pt x="7790144" y="5710469"/>
                </a:moveTo>
                <a:lnTo>
                  <a:pt x="7724383" y="5643765"/>
                </a:lnTo>
                <a:lnTo>
                  <a:pt x="7790144" y="5643765"/>
                </a:lnTo>
                <a:lnTo>
                  <a:pt x="7790144" y="5710469"/>
                </a:lnTo>
                <a:close/>
                <a:moveTo>
                  <a:pt x="8514566" y="6588041"/>
                </a:moveTo>
                <a:lnTo>
                  <a:pt x="7813109" y="6588041"/>
                </a:lnTo>
                <a:lnTo>
                  <a:pt x="7813109" y="5765708"/>
                </a:lnTo>
                <a:lnTo>
                  <a:pt x="8514566" y="6466098"/>
                </a:lnTo>
                <a:lnTo>
                  <a:pt x="8514566" y="6588041"/>
                </a:lnTo>
                <a:close/>
                <a:moveTo>
                  <a:pt x="8514566" y="6433788"/>
                </a:moveTo>
                <a:lnTo>
                  <a:pt x="7813109" y="5733398"/>
                </a:lnTo>
                <a:lnTo>
                  <a:pt x="7813109" y="5643765"/>
                </a:lnTo>
                <a:lnTo>
                  <a:pt x="8443585" y="5643765"/>
                </a:lnTo>
                <a:lnTo>
                  <a:pt x="8514566" y="5714638"/>
                </a:lnTo>
                <a:lnTo>
                  <a:pt x="8514566" y="6433788"/>
                </a:lnTo>
                <a:close/>
                <a:moveTo>
                  <a:pt x="7813109" y="5620836"/>
                </a:moveTo>
                <a:lnTo>
                  <a:pt x="7813109" y="5014249"/>
                </a:lnTo>
                <a:lnTo>
                  <a:pt x="8420621" y="5620836"/>
                </a:lnTo>
                <a:lnTo>
                  <a:pt x="7813109" y="5620836"/>
                </a:lnTo>
                <a:close/>
                <a:moveTo>
                  <a:pt x="8514566" y="5682329"/>
                </a:moveTo>
                <a:lnTo>
                  <a:pt x="8475944" y="5643765"/>
                </a:lnTo>
                <a:lnTo>
                  <a:pt x="8514566" y="5643765"/>
                </a:lnTo>
                <a:lnTo>
                  <a:pt x="8514566" y="5682329"/>
                </a:lnTo>
                <a:close/>
                <a:moveTo>
                  <a:pt x="8514566" y="5620836"/>
                </a:moveTo>
                <a:lnTo>
                  <a:pt x="8452979" y="5620836"/>
                </a:lnTo>
                <a:lnTo>
                  <a:pt x="7813109" y="4981939"/>
                </a:lnTo>
                <a:lnTo>
                  <a:pt x="7813109" y="4168986"/>
                </a:lnTo>
                <a:lnTo>
                  <a:pt x="8188889" y="4168986"/>
                </a:lnTo>
                <a:lnTo>
                  <a:pt x="8514566" y="4494168"/>
                </a:lnTo>
                <a:lnTo>
                  <a:pt x="8514566" y="5620836"/>
                </a:lnTo>
                <a:close/>
                <a:moveTo>
                  <a:pt x="7813109" y="4146057"/>
                </a:moveTo>
                <a:lnTo>
                  <a:pt x="7813109" y="3794820"/>
                </a:lnTo>
                <a:lnTo>
                  <a:pt x="8164881" y="4146057"/>
                </a:lnTo>
                <a:lnTo>
                  <a:pt x="7813109" y="4146057"/>
                </a:lnTo>
                <a:close/>
                <a:moveTo>
                  <a:pt x="8514566" y="4461858"/>
                </a:moveTo>
                <a:lnTo>
                  <a:pt x="8221248" y="4168986"/>
                </a:lnTo>
                <a:lnTo>
                  <a:pt x="8514566" y="4168986"/>
                </a:lnTo>
                <a:lnTo>
                  <a:pt x="8514566" y="4461858"/>
                </a:lnTo>
                <a:close/>
                <a:moveTo>
                  <a:pt x="8514566" y="4146057"/>
                </a:moveTo>
                <a:lnTo>
                  <a:pt x="8198284" y="4146057"/>
                </a:lnTo>
                <a:lnTo>
                  <a:pt x="7809977" y="3758341"/>
                </a:lnTo>
                <a:lnTo>
                  <a:pt x="7790144" y="3738539"/>
                </a:lnTo>
                <a:lnTo>
                  <a:pt x="7790144" y="4146057"/>
                </a:lnTo>
                <a:lnTo>
                  <a:pt x="7446723" y="4146057"/>
                </a:lnTo>
                <a:lnTo>
                  <a:pt x="6591821" y="3292457"/>
                </a:lnTo>
                <a:lnTo>
                  <a:pt x="6591821" y="2947473"/>
                </a:lnTo>
                <a:lnTo>
                  <a:pt x="7292234" y="2947473"/>
                </a:lnTo>
                <a:lnTo>
                  <a:pt x="7292234" y="3201782"/>
                </a:lnTo>
                <a:lnTo>
                  <a:pt x="7689936" y="3201782"/>
                </a:lnTo>
                <a:lnTo>
                  <a:pt x="8514566" y="4025157"/>
                </a:lnTo>
                <a:lnTo>
                  <a:pt x="8514566" y="4146057"/>
                </a:lnTo>
                <a:close/>
                <a:moveTo>
                  <a:pt x="8514566" y="3991805"/>
                </a:moveTo>
                <a:lnTo>
                  <a:pt x="7723339" y="3201782"/>
                </a:lnTo>
                <a:lnTo>
                  <a:pt x="8514566" y="3201782"/>
                </a:lnTo>
                <a:lnTo>
                  <a:pt x="8514566" y="3991805"/>
                </a:lnTo>
                <a:close/>
                <a:moveTo>
                  <a:pt x="8514566" y="3178852"/>
                </a:moveTo>
                <a:lnTo>
                  <a:pt x="7700374" y="3178852"/>
                </a:lnTo>
                <a:lnTo>
                  <a:pt x="7468643" y="2947473"/>
                </a:lnTo>
                <a:lnTo>
                  <a:pt x="8222292" y="2947473"/>
                </a:lnTo>
                <a:lnTo>
                  <a:pt x="7315199" y="2042803"/>
                </a:lnTo>
                <a:lnTo>
                  <a:pt x="7315199" y="1980269"/>
                </a:lnTo>
                <a:lnTo>
                  <a:pt x="8442541" y="1980269"/>
                </a:lnTo>
                <a:lnTo>
                  <a:pt x="9013519" y="2550377"/>
                </a:lnTo>
                <a:lnTo>
                  <a:pt x="9013519" y="3178852"/>
                </a:lnTo>
                <a:lnTo>
                  <a:pt x="8922705" y="3178852"/>
                </a:lnTo>
                <a:lnTo>
                  <a:pt x="8514566" y="2771334"/>
                </a:lnTo>
                <a:lnTo>
                  <a:pt x="8514566" y="3178852"/>
                </a:lnTo>
                <a:close/>
                <a:moveTo>
                  <a:pt x="8537530" y="6841307"/>
                </a:moveTo>
                <a:lnTo>
                  <a:pt x="8537530" y="6610970"/>
                </a:lnTo>
                <a:lnTo>
                  <a:pt x="8659659" y="6610970"/>
                </a:lnTo>
                <a:lnTo>
                  <a:pt x="8890347" y="6841307"/>
                </a:lnTo>
                <a:lnTo>
                  <a:pt x="8537530" y="6841307"/>
                </a:lnTo>
                <a:close/>
                <a:moveTo>
                  <a:pt x="8636695" y="6588041"/>
                </a:moveTo>
                <a:lnTo>
                  <a:pt x="8537530" y="6588041"/>
                </a:lnTo>
                <a:lnTo>
                  <a:pt x="8537530" y="6489027"/>
                </a:lnTo>
                <a:lnTo>
                  <a:pt x="8636695" y="6588041"/>
                </a:lnTo>
                <a:close/>
                <a:moveTo>
                  <a:pt x="8537530" y="6456718"/>
                </a:moveTo>
                <a:lnTo>
                  <a:pt x="8537530" y="5737568"/>
                </a:lnTo>
                <a:lnTo>
                  <a:pt x="9388256" y="6588041"/>
                </a:lnTo>
                <a:lnTo>
                  <a:pt x="8669053" y="6588041"/>
                </a:lnTo>
                <a:lnTo>
                  <a:pt x="8537530" y="6456718"/>
                </a:lnTo>
                <a:close/>
                <a:moveTo>
                  <a:pt x="9760905" y="6841307"/>
                </a:moveTo>
                <a:lnTo>
                  <a:pt x="9760905" y="6490070"/>
                </a:lnTo>
                <a:lnTo>
                  <a:pt x="10112678" y="6841307"/>
                </a:lnTo>
                <a:lnTo>
                  <a:pt x="9760905" y="6841307"/>
                </a:lnTo>
                <a:close/>
                <a:moveTo>
                  <a:pt x="10235850" y="6841307"/>
                </a:moveTo>
                <a:lnTo>
                  <a:pt x="10146081" y="6841307"/>
                </a:lnTo>
                <a:lnTo>
                  <a:pt x="9737941" y="6433788"/>
                </a:lnTo>
                <a:lnTo>
                  <a:pt x="9737941" y="6841307"/>
                </a:lnTo>
                <a:lnTo>
                  <a:pt x="8922705" y="6841307"/>
                </a:lnTo>
                <a:lnTo>
                  <a:pt x="8692018" y="6610970"/>
                </a:lnTo>
                <a:lnTo>
                  <a:pt x="9443579" y="6610970"/>
                </a:lnTo>
                <a:lnTo>
                  <a:pt x="8536486" y="5705258"/>
                </a:lnTo>
                <a:lnTo>
                  <a:pt x="8536486" y="5643765"/>
                </a:lnTo>
                <a:lnTo>
                  <a:pt x="9665916" y="5643765"/>
                </a:lnTo>
                <a:lnTo>
                  <a:pt x="10235850" y="6212832"/>
                </a:lnTo>
                <a:lnTo>
                  <a:pt x="10235850" y="6841307"/>
                </a:lnTo>
                <a:close/>
                <a:moveTo>
                  <a:pt x="10258815" y="6841307"/>
                </a:moveTo>
                <a:lnTo>
                  <a:pt x="10258815" y="6235761"/>
                </a:lnTo>
                <a:lnTo>
                  <a:pt x="10865283" y="6841307"/>
                </a:lnTo>
                <a:lnTo>
                  <a:pt x="10258815" y="6841307"/>
                </a:lnTo>
                <a:close/>
                <a:moveTo>
                  <a:pt x="10960272" y="6841307"/>
                </a:moveTo>
                <a:lnTo>
                  <a:pt x="10897642" y="6841307"/>
                </a:lnTo>
                <a:lnTo>
                  <a:pt x="10258815" y="6203452"/>
                </a:lnTo>
                <a:lnTo>
                  <a:pt x="10258815" y="5389457"/>
                </a:lnTo>
                <a:lnTo>
                  <a:pt x="10633552" y="5389457"/>
                </a:lnTo>
                <a:lnTo>
                  <a:pt x="10960272" y="5715681"/>
                </a:lnTo>
                <a:lnTo>
                  <a:pt x="10960272" y="6841307"/>
                </a:lnTo>
                <a:close/>
                <a:moveTo>
                  <a:pt x="10258815" y="5366528"/>
                </a:moveTo>
                <a:lnTo>
                  <a:pt x="10258815" y="5015291"/>
                </a:lnTo>
                <a:lnTo>
                  <a:pt x="10610587" y="5366528"/>
                </a:lnTo>
                <a:lnTo>
                  <a:pt x="10258815" y="5366528"/>
                </a:lnTo>
                <a:close/>
                <a:moveTo>
                  <a:pt x="10960272" y="5682329"/>
                </a:moveTo>
                <a:lnTo>
                  <a:pt x="10666955" y="5389457"/>
                </a:lnTo>
                <a:lnTo>
                  <a:pt x="10960272" y="5389457"/>
                </a:lnTo>
                <a:lnTo>
                  <a:pt x="10960272" y="5682329"/>
                </a:lnTo>
                <a:close/>
                <a:moveTo>
                  <a:pt x="10960272" y="5366528"/>
                </a:moveTo>
                <a:lnTo>
                  <a:pt x="10643990" y="5366528"/>
                </a:lnTo>
                <a:lnTo>
                  <a:pt x="10235850" y="4959009"/>
                </a:lnTo>
                <a:lnTo>
                  <a:pt x="10235850" y="5366528"/>
                </a:lnTo>
                <a:lnTo>
                  <a:pt x="9891384" y="5366528"/>
                </a:lnTo>
                <a:lnTo>
                  <a:pt x="9036484" y="4512928"/>
                </a:lnTo>
                <a:lnTo>
                  <a:pt x="9036484" y="4168986"/>
                </a:lnTo>
                <a:lnTo>
                  <a:pt x="9737941" y="4168986"/>
                </a:lnTo>
                <a:lnTo>
                  <a:pt x="9737941" y="4422252"/>
                </a:lnTo>
                <a:lnTo>
                  <a:pt x="10135642" y="4422252"/>
                </a:lnTo>
                <a:lnTo>
                  <a:pt x="10135642" y="4422252"/>
                </a:lnTo>
                <a:lnTo>
                  <a:pt x="10960272" y="5245627"/>
                </a:lnTo>
                <a:lnTo>
                  <a:pt x="10960272" y="5366528"/>
                </a:lnTo>
                <a:close/>
                <a:moveTo>
                  <a:pt x="10960272" y="5213318"/>
                </a:moveTo>
                <a:lnTo>
                  <a:pt x="10168001" y="4422252"/>
                </a:lnTo>
                <a:lnTo>
                  <a:pt x="10960272" y="4422252"/>
                </a:lnTo>
                <a:lnTo>
                  <a:pt x="10960272" y="5213318"/>
                </a:lnTo>
                <a:close/>
                <a:moveTo>
                  <a:pt x="10960272" y="4399323"/>
                </a:moveTo>
                <a:lnTo>
                  <a:pt x="10145037" y="4399323"/>
                </a:lnTo>
                <a:lnTo>
                  <a:pt x="9914349" y="4168986"/>
                </a:lnTo>
                <a:lnTo>
                  <a:pt x="10667998" y="4168986"/>
                </a:lnTo>
                <a:lnTo>
                  <a:pt x="9760905" y="3263274"/>
                </a:lnTo>
                <a:lnTo>
                  <a:pt x="9760905" y="3201782"/>
                </a:lnTo>
                <a:lnTo>
                  <a:pt x="10888247" y="3201782"/>
                </a:lnTo>
                <a:lnTo>
                  <a:pt x="11459226" y="3771890"/>
                </a:lnTo>
                <a:lnTo>
                  <a:pt x="11459226" y="4399323"/>
                </a:lnTo>
                <a:lnTo>
                  <a:pt x="11368412" y="4399323"/>
                </a:lnTo>
                <a:lnTo>
                  <a:pt x="10960272" y="3991805"/>
                </a:lnTo>
                <a:lnTo>
                  <a:pt x="10960272" y="4399323"/>
                </a:lnTo>
                <a:close/>
                <a:moveTo>
                  <a:pt x="11482190" y="6236804"/>
                </a:moveTo>
                <a:lnTo>
                  <a:pt x="11833962" y="6588041"/>
                </a:lnTo>
                <a:lnTo>
                  <a:pt x="11482190" y="6588041"/>
                </a:lnTo>
                <a:lnTo>
                  <a:pt x="11482190" y="6236804"/>
                </a:lnTo>
                <a:close/>
                <a:moveTo>
                  <a:pt x="11856927" y="6610970"/>
                </a:moveTo>
                <a:lnTo>
                  <a:pt x="11856927" y="6610970"/>
                </a:lnTo>
                <a:lnTo>
                  <a:pt x="12087614" y="6841307"/>
                </a:lnTo>
                <a:lnTo>
                  <a:pt x="10983236" y="6841307"/>
                </a:lnTo>
                <a:lnTo>
                  <a:pt x="10983236" y="5738610"/>
                </a:lnTo>
                <a:lnTo>
                  <a:pt x="11459226" y="6213874"/>
                </a:lnTo>
                <a:lnTo>
                  <a:pt x="11459226" y="6610970"/>
                </a:lnTo>
                <a:lnTo>
                  <a:pt x="11856927" y="6610970"/>
                </a:lnTo>
                <a:close/>
                <a:moveTo>
                  <a:pt x="12087614" y="4399323"/>
                </a:moveTo>
                <a:lnTo>
                  <a:pt x="11482190" y="4399323"/>
                </a:lnTo>
                <a:lnTo>
                  <a:pt x="11482190" y="3794820"/>
                </a:lnTo>
                <a:lnTo>
                  <a:pt x="12087614" y="4399323"/>
                </a:lnTo>
                <a:close/>
                <a:moveTo>
                  <a:pt x="11482190" y="2924544"/>
                </a:moveTo>
                <a:lnTo>
                  <a:pt x="11482190" y="2573307"/>
                </a:lnTo>
                <a:lnTo>
                  <a:pt x="11833962" y="2924544"/>
                </a:lnTo>
                <a:lnTo>
                  <a:pt x="11482190" y="2924544"/>
                </a:lnTo>
                <a:close/>
              </a:path>
            </a:pathLst>
          </a:custGeom>
          <a:solidFill>
            <a:schemeClr val="accent5">
              <a:alpha val="39716"/>
            </a:schemeClr>
          </a:solidFill>
          <a:ln w="104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2475FC-5011-6787-BAB6-987C4989724A}"/>
              </a:ext>
            </a:extLst>
          </p:cNvPr>
          <p:cNvSpPr/>
          <p:nvPr userDrawn="1"/>
        </p:nvSpPr>
        <p:spPr>
          <a:xfrm>
            <a:off x="1926077" y="1342417"/>
            <a:ext cx="8317149" cy="406616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08FCA8A-7094-53C7-E87A-009A053E84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08179" y="2101174"/>
            <a:ext cx="7760446" cy="2094406"/>
          </a:xfrm>
          <a:noFill/>
        </p:spPr>
        <p:txBody>
          <a:bodyPr lIns="0" tIns="0" rIns="0" bIns="0" anchor="t">
            <a:noAutofit/>
          </a:bodyPr>
          <a:lstStyle>
            <a:lvl1pPr marL="0" indent="0" algn="ctr">
              <a:buNone/>
              <a:defRPr sz="2800"/>
            </a:lvl1pPr>
            <a:lvl2pPr marL="285750" indent="0">
              <a:buNone/>
              <a:defRPr sz="2800"/>
            </a:lvl2pPr>
            <a:lvl3pPr marL="571500" indent="0">
              <a:buFont typeface="Arial" panose="020B0604020202020204" pitchFamily="34" charset="0"/>
              <a:buNone/>
              <a:defRPr sz="2800"/>
            </a:lvl3pPr>
            <a:lvl4pPr marL="808037" indent="0">
              <a:buNone/>
              <a:defRPr sz="2800"/>
            </a:lvl4pPr>
            <a:lvl5pPr marL="1031875" indent="0">
              <a:buNone/>
              <a:defRPr sz="2800"/>
            </a:lvl5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360D93C1-69EB-FE84-53E6-7B9E937C1227}"/>
              </a:ext>
            </a:extLst>
          </p:cNvPr>
          <p:cNvSpPr/>
          <p:nvPr userDrawn="1"/>
        </p:nvSpPr>
        <p:spPr>
          <a:xfrm rot="18900000">
            <a:off x="5452994" y="423256"/>
            <a:ext cx="1286011" cy="1286011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E435A24-425A-FFBB-0E9E-734D88A93DBE}"/>
              </a:ext>
            </a:extLst>
          </p:cNvPr>
          <p:cNvSpPr/>
          <p:nvPr userDrawn="1"/>
        </p:nvSpPr>
        <p:spPr>
          <a:xfrm>
            <a:off x="5624624" y="945815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200" rIns="0" bIns="0" rtlCol="0" anchor="ctr"/>
          <a:lstStyle/>
          <a:p>
            <a:pPr algn="ctr"/>
            <a:r>
              <a:rPr lang="en-US" sz="9600" b="1">
                <a:solidFill>
                  <a:srgbClr val="FFFFFF"/>
                </a:solidFill>
              </a:rPr>
              <a:t>“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F972C8A-5C27-8869-B6E1-BB34266EF1B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24088" y="4418013"/>
            <a:ext cx="7743825" cy="278794"/>
          </a:xfrm>
        </p:spPr>
        <p:txBody>
          <a:bodyPr/>
          <a:lstStyle>
            <a:lvl1pPr marL="0" indent="0" algn="ctr">
              <a:buNone/>
              <a:defRPr sz="2000" b="1"/>
            </a:lvl1pPr>
            <a:lvl2pPr marL="285750" indent="0">
              <a:buNone/>
              <a:defRPr sz="2000"/>
            </a:lvl2pPr>
            <a:lvl3pPr marL="571500" indent="0">
              <a:buNone/>
              <a:defRPr sz="2000"/>
            </a:lvl3pPr>
            <a:lvl4pPr marL="808037" indent="0">
              <a:buNone/>
              <a:defRPr sz="2000"/>
            </a:lvl4pPr>
            <a:lvl5pPr marL="1031875" indent="0">
              <a:buNone/>
              <a:defRPr sz="2000"/>
            </a:lvl5pPr>
          </a:lstStyle>
          <a:p>
            <a:pPr lvl="0"/>
            <a:r>
              <a:rPr lang="en-US"/>
              <a:t>Add first and last name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80A56EFB-A134-2AE3-9E1E-DE945AB934C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24088" y="4729298"/>
            <a:ext cx="7743825" cy="278794"/>
          </a:xfrm>
        </p:spPr>
        <p:txBody>
          <a:bodyPr/>
          <a:lstStyle>
            <a:lvl1pPr marL="0" indent="0" algn="ctr">
              <a:buNone/>
              <a:defRPr sz="2000" b="0"/>
            </a:lvl1pPr>
            <a:lvl2pPr marL="285750" indent="0">
              <a:buNone/>
              <a:defRPr sz="2000"/>
            </a:lvl2pPr>
            <a:lvl3pPr marL="571500" indent="0">
              <a:buNone/>
              <a:defRPr sz="2000"/>
            </a:lvl3pPr>
            <a:lvl4pPr marL="808037" indent="0">
              <a:buNone/>
              <a:defRPr sz="2000"/>
            </a:lvl4pPr>
            <a:lvl5pPr marL="1031875" indent="0">
              <a:buNone/>
              <a:defRPr sz="2000"/>
            </a:lvl5pPr>
          </a:lstStyle>
          <a:p>
            <a:pPr lvl="0"/>
            <a:r>
              <a:rPr lang="en-US"/>
              <a:t>Add job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5328DDAC-8639-4FD8-647C-F2F77D014EA9}"/>
              </a:ext>
            </a:extLst>
          </p:cNvPr>
          <p:cNvSpPr txBox="1">
            <a:spLocks/>
          </p:cNvSpPr>
          <p:nvPr userDrawn="1"/>
        </p:nvSpPr>
        <p:spPr>
          <a:xfrm>
            <a:off x="457200" y="6469661"/>
            <a:ext cx="3638817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For Broker/Dealer Use Only – Not For Use With The Public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33E7272-0E67-B5DB-67CF-C0735ED39C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2DFCC5C-2103-7474-495F-FF4DC9A4D663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</p:spTree>
    <p:extLst>
      <p:ext uri="{BB962C8B-B14F-4D97-AF65-F5344CB8AC3E}">
        <p14:creationId xmlns:p14="http://schemas.microsoft.com/office/powerpoint/2010/main" val="9046160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Pattern on Gre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409A450-7BE4-9426-A1B3-0510638C9A5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alpha val="6897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BCCE39F-0CAF-B528-6A43-4A5A3E8B0B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-1543" y="5220"/>
            <a:ext cx="12191998" cy="68475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658B4F1-F502-EF9B-538E-8031350CADBC}"/>
              </a:ext>
            </a:extLst>
          </p:cNvPr>
          <p:cNvSpPr/>
          <p:nvPr userDrawn="1"/>
        </p:nvSpPr>
        <p:spPr>
          <a:xfrm>
            <a:off x="1926077" y="1342417"/>
            <a:ext cx="8317149" cy="406616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7AA6C7EC-EDC1-C8F5-8816-F6513CE44E0D}"/>
              </a:ext>
            </a:extLst>
          </p:cNvPr>
          <p:cNvSpPr/>
          <p:nvPr userDrawn="1"/>
        </p:nvSpPr>
        <p:spPr>
          <a:xfrm rot="18900000">
            <a:off x="5452994" y="423256"/>
            <a:ext cx="1286011" cy="1286011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4B6305-87B2-6FE7-921D-90DC2F31BD08}"/>
              </a:ext>
            </a:extLst>
          </p:cNvPr>
          <p:cNvSpPr/>
          <p:nvPr userDrawn="1"/>
        </p:nvSpPr>
        <p:spPr>
          <a:xfrm>
            <a:off x="5624624" y="945815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200" rIns="0" bIns="0" rtlCol="0" anchor="ctr"/>
          <a:lstStyle/>
          <a:p>
            <a:pPr algn="ctr"/>
            <a:r>
              <a:rPr lang="en-US" sz="9600" b="1">
                <a:solidFill>
                  <a:srgbClr val="FFFFFF"/>
                </a:solidFill>
              </a:rPr>
              <a:t>“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FB04486E-6C63-84DF-FAAA-DC8706A787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08179" y="2101174"/>
            <a:ext cx="7760446" cy="2094406"/>
          </a:xfrm>
          <a:noFill/>
        </p:spPr>
        <p:txBody>
          <a:bodyPr lIns="0" tIns="0" rIns="0" bIns="0" anchor="t">
            <a:noAutofit/>
          </a:bodyPr>
          <a:lstStyle>
            <a:lvl1pPr marL="0" indent="0" algn="ctr">
              <a:buNone/>
              <a:defRPr sz="2800"/>
            </a:lvl1pPr>
            <a:lvl2pPr marL="285750" indent="0">
              <a:buNone/>
              <a:defRPr sz="2800"/>
            </a:lvl2pPr>
            <a:lvl3pPr marL="571500" indent="0">
              <a:buFont typeface="Arial" panose="020B0604020202020204" pitchFamily="34" charset="0"/>
              <a:buNone/>
              <a:defRPr sz="2800"/>
            </a:lvl3pPr>
            <a:lvl4pPr marL="808037" indent="0">
              <a:buNone/>
              <a:defRPr sz="2800"/>
            </a:lvl4pPr>
            <a:lvl5pPr marL="1031875" indent="0">
              <a:buNone/>
              <a:defRPr sz="2800"/>
            </a:lvl5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F71B4362-18CD-C421-5898-94774EE1B87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24088" y="4418013"/>
            <a:ext cx="7743825" cy="278794"/>
          </a:xfrm>
        </p:spPr>
        <p:txBody>
          <a:bodyPr/>
          <a:lstStyle>
            <a:lvl1pPr marL="0" indent="0" algn="ctr">
              <a:buNone/>
              <a:defRPr sz="2000" b="1"/>
            </a:lvl1pPr>
            <a:lvl2pPr marL="285750" indent="0">
              <a:buNone/>
              <a:defRPr sz="2000"/>
            </a:lvl2pPr>
            <a:lvl3pPr marL="571500" indent="0">
              <a:buNone/>
              <a:defRPr sz="2000"/>
            </a:lvl3pPr>
            <a:lvl4pPr marL="808037" indent="0">
              <a:buNone/>
              <a:defRPr sz="2000"/>
            </a:lvl4pPr>
            <a:lvl5pPr marL="1031875" indent="0">
              <a:buNone/>
              <a:defRPr sz="2000"/>
            </a:lvl5pPr>
          </a:lstStyle>
          <a:p>
            <a:pPr lvl="0"/>
            <a:r>
              <a:rPr lang="en-US"/>
              <a:t>Add first and last 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71283102-FDB3-7E6F-F0E7-403F703144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24088" y="4729298"/>
            <a:ext cx="7743825" cy="278794"/>
          </a:xfrm>
        </p:spPr>
        <p:txBody>
          <a:bodyPr/>
          <a:lstStyle>
            <a:lvl1pPr marL="0" indent="0" algn="ctr">
              <a:buNone/>
              <a:defRPr sz="2000" b="0"/>
            </a:lvl1pPr>
            <a:lvl2pPr marL="285750" indent="0">
              <a:buNone/>
              <a:defRPr sz="2000"/>
            </a:lvl2pPr>
            <a:lvl3pPr marL="571500" indent="0">
              <a:buNone/>
              <a:defRPr sz="2000"/>
            </a:lvl3pPr>
            <a:lvl4pPr marL="808037" indent="0">
              <a:buNone/>
              <a:defRPr sz="2000"/>
            </a:lvl4pPr>
            <a:lvl5pPr marL="1031875" indent="0">
              <a:buNone/>
              <a:defRPr sz="2000"/>
            </a:lvl5pPr>
          </a:lstStyle>
          <a:p>
            <a:pPr lvl="0"/>
            <a:r>
              <a:rPr lang="en-US"/>
              <a:t>Add job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CD8EB9A9-7C8F-5E58-2BC8-C1ABF9A958AC}"/>
              </a:ext>
            </a:extLst>
          </p:cNvPr>
          <p:cNvSpPr txBox="1">
            <a:spLocks/>
          </p:cNvSpPr>
          <p:nvPr userDrawn="1"/>
        </p:nvSpPr>
        <p:spPr>
          <a:xfrm>
            <a:off x="457200" y="6469661"/>
            <a:ext cx="3638817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For Broker/Dealer Use Only – Not For Use With The Public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A723BAD-EBA9-9009-C455-5FA9406A6A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13134B3-E041-F773-809E-17EDBF85A4CC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</p:spTree>
    <p:extLst>
      <p:ext uri="{BB962C8B-B14F-4D97-AF65-F5344CB8AC3E}">
        <p14:creationId xmlns:p14="http://schemas.microsoft.com/office/powerpoint/2010/main" val="22789450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Pattern ESI Blu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804E3829-48EB-1894-853F-22B5737A5E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-1543" y="5220"/>
            <a:ext cx="12191998" cy="68475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C8E9A46-65FB-40C7-BC85-E77188598C7C}"/>
              </a:ext>
            </a:extLst>
          </p:cNvPr>
          <p:cNvSpPr/>
          <p:nvPr userDrawn="1"/>
        </p:nvSpPr>
        <p:spPr>
          <a:xfrm>
            <a:off x="1926077" y="1342417"/>
            <a:ext cx="8317149" cy="40661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1AE9B559-A8D0-9C0F-71CF-F810C119D1E7}"/>
              </a:ext>
            </a:extLst>
          </p:cNvPr>
          <p:cNvSpPr/>
          <p:nvPr userDrawn="1"/>
        </p:nvSpPr>
        <p:spPr>
          <a:xfrm rot="18900000">
            <a:off x="5452994" y="423256"/>
            <a:ext cx="1286011" cy="1286011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E523CAA-F716-7BCC-FA75-1D063B5A1C11}"/>
              </a:ext>
            </a:extLst>
          </p:cNvPr>
          <p:cNvSpPr/>
          <p:nvPr userDrawn="1"/>
        </p:nvSpPr>
        <p:spPr>
          <a:xfrm>
            <a:off x="5624624" y="945815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200" rIns="0" bIns="0" rtlCol="0" anchor="ctr"/>
          <a:lstStyle/>
          <a:p>
            <a:pPr algn="ctr"/>
            <a:r>
              <a:rPr lang="en-US" sz="9600" b="1">
                <a:solidFill>
                  <a:srgbClr val="FFFFFF"/>
                </a:solidFill>
              </a:rPr>
              <a:t>“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3B22E95E-D709-F44A-AEF2-987DF4B22FA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08179" y="2101174"/>
            <a:ext cx="7760446" cy="2094406"/>
          </a:xfrm>
          <a:noFill/>
        </p:spPr>
        <p:txBody>
          <a:bodyPr lIns="0" tIns="0" rIns="0" bIns="0" anchor="t">
            <a:no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285750" indent="0">
              <a:buNone/>
              <a:defRPr sz="2800"/>
            </a:lvl2pPr>
            <a:lvl3pPr marL="571500" indent="0">
              <a:buFont typeface="Arial" panose="020B0604020202020204" pitchFamily="34" charset="0"/>
              <a:buNone/>
              <a:defRPr sz="2800"/>
            </a:lvl3pPr>
            <a:lvl4pPr marL="808037" indent="0">
              <a:buNone/>
              <a:defRPr sz="2800"/>
            </a:lvl4pPr>
            <a:lvl5pPr marL="1031875" indent="0">
              <a:buNone/>
              <a:defRPr sz="2800"/>
            </a:lvl5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35936C3C-251F-6394-E8E8-AFD03D2071D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24088" y="4418013"/>
            <a:ext cx="7743825" cy="278794"/>
          </a:xfrm>
        </p:spPr>
        <p:txBody>
          <a:bodyPr/>
          <a:lstStyle>
            <a:lvl1pPr marL="0" indent="0" algn="ctr">
              <a:buNone/>
              <a:defRPr sz="2000" b="1">
                <a:solidFill>
                  <a:srgbClr val="FFFFFF"/>
                </a:solidFill>
              </a:defRPr>
            </a:lvl1pPr>
            <a:lvl2pPr marL="285750" indent="0">
              <a:buNone/>
              <a:defRPr sz="2000"/>
            </a:lvl2pPr>
            <a:lvl3pPr marL="571500" indent="0">
              <a:buNone/>
              <a:defRPr sz="2000"/>
            </a:lvl3pPr>
            <a:lvl4pPr marL="808037" indent="0">
              <a:buNone/>
              <a:defRPr sz="2000"/>
            </a:lvl4pPr>
            <a:lvl5pPr marL="1031875" indent="0">
              <a:buNone/>
              <a:defRPr sz="2000"/>
            </a:lvl5pPr>
          </a:lstStyle>
          <a:p>
            <a:pPr lvl="0"/>
            <a:r>
              <a:rPr lang="en-US"/>
              <a:t>Add first and last name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03C426B1-34E9-204C-ACA1-E5DFAEAF18D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24088" y="4729298"/>
            <a:ext cx="7743825" cy="278794"/>
          </a:xfrm>
        </p:spPr>
        <p:txBody>
          <a:bodyPr/>
          <a:lstStyle>
            <a:lvl1pPr marL="0" indent="0" algn="ctr">
              <a:buNone/>
              <a:defRPr sz="2000" b="0">
                <a:solidFill>
                  <a:srgbClr val="FFFFFF"/>
                </a:solidFill>
              </a:defRPr>
            </a:lvl1pPr>
            <a:lvl2pPr marL="285750" indent="0">
              <a:buNone/>
              <a:defRPr sz="2000"/>
            </a:lvl2pPr>
            <a:lvl3pPr marL="571500" indent="0">
              <a:buNone/>
              <a:defRPr sz="2000"/>
            </a:lvl3pPr>
            <a:lvl4pPr marL="808037" indent="0">
              <a:buNone/>
              <a:defRPr sz="2000"/>
            </a:lvl4pPr>
            <a:lvl5pPr marL="1031875" indent="0">
              <a:buNone/>
              <a:defRPr sz="2000"/>
            </a:lvl5pPr>
          </a:lstStyle>
          <a:p>
            <a:pPr lvl="0"/>
            <a:r>
              <a:rPr lang="en-US"/>
              <a:t>Add job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B6B132AE-0062-26B3-0113-DD24732ADAB7}"/>
              </a:ext>
            </a:extLst>
          </p:cNvPr>
          <p:cNvSpPr txBox="1">
            <a:spLocks/>
          </p:cNvSpPr>
          <p:nvPr userDrawn="1"/>
        </p:nvSpPr>
        <p:spPr>
          <a:xfrm>
            <a:off x="457200" y="6469661"/>
            <a:ext cx="3638817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– Not For Use With The Public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9C812E7-C731-EEEA-810C-6BDFD5ABB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8454523-E5F1-DA99-BE85-F690F616F8E2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</p:spTree>
    <p:extLst>
      <p:ext uri="{BB962C8B-B14F-4D97-AF65-F5344CB8AC3E}">
        <p14:creationId xmlns:p14="http://schemas.microsoft.com/office/powerpoint/2010/main" val="35242712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L Gradient/R Ph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2C301FF-A642-2EF5-7293-EC8ADB0BBEA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585626" y="0"/>
            <a:ext cx="5606374" cy="6858000"/>
          </a:xfrm>
          <a:solidFill>
            <a:schemeClr val="tx2"/>
          </a:solidFill>
        </p:spPr>
        <p:txBody>
          <a:bodyPr anchor="ctr">
            <a:noAutofit/>
          </a:bodyPr>
          <a:lstStyle>
            <a:lvl1pPr algn="r">
              <a:defRPr/>
            </a:lvl1pPr>
          </a:lstStyle>
          <a:p>
            <a:r>
              <a:rPr lang="en-US"/>
              <a:t>Click icon to add photo then RIGHT CLICK to “Send to Back”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C433DC0-DA26-9458-566D-AEFF60B73FB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871182"/>
            <a:ext cx="7683652" cy="5115636"/>
          </a:xfrm>
          <a:custGeom>
            <a:avLst/>
            <a:gdLst>
              <a:gd name="connsiteX0" fmla="*/ 0 w 6393696"/>
              <a:gd name="connsiteY0" fmla="*/ 0 h 4256807"/>
              <a:gd name="connsiteX1" fmla="*/ 5107033 w 6393696"/>
              <a:gd name="connsiteY1" fmla="*/ 0 h 4256807"/>
              <a:gd name="connsiteX2" fmla="*/ 6370654 w 6393696"/>
              <a:gd name="connsiteY2" fmla="*/ 1263621 h 4256807"/>
              <a:gd name="connsiteX3" fmla="*/ 6393696 w 6393696"/>
              <a:gd name="connsiteY3" fmla="*/ 1294368 h 4256807"/>
              <a:gd name="connsiteX4" fmla="*/ 6393696 w 6393696"/>
              <a:gd name="connsiteY4" fmla="*/ 4256807 h 4256807"/>
              <a:gd name="connsiteX5" fmla="*/ 1286663 w 6393696"/>
              <a:gd name="connsiteY5" fmla="*/ 4256807 h 4256807"/>
              <a:gd name="connsiteX6" fmla="*/ 23042 w 6393696"/>
              <a:gd name="connsiteY6" fmla="*/ 2993187 h 4256807"/>
              <a:gd name="connsiteX7" fmla="*/ 0 w 6393696"/>
              <a:gd name="connsiteY7" fmla="*/ 2962439 h 4256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93696" h="4256807">
                <a:moveTo>
                  <a:pt x="0" y="0"/>
                </a:moveTo>
                <a:lnTo>
                  <a:pt x="5107033" y="0"/>
                </a:lnTo>
                <a:lnTo>
                  <a:pt x="6370654" y="1263621"/>
                </a:lnTo>
                <a:lnTo>
                  <a:pt x="6393696" y="1294368"/>
                </a:lnTo>
                <a:lnTo>
                  <a:pt x="6393696" y="4256807"/>
                </a:lnTo>
                <a:lnTo>
                  <a:pt x="1286663" y="4256807"/>
                </a:lnTo>
                <a:lnTo>
                  <a:pt x="23042" y="2993187"/>
                </a:lnTo>
                <a:lnTo>
                  <a:pt x="0" y="2962439"/>
                </a:lnTo>
                <a:close/>
              </a:path>
            </a:pathLst>
          </a:custGeom>
          <a:gradFill>
            <a:gsLst>
              <a:gs pos="24000">
                <a:schemeClr val="accent3">
                  <a:alpha val="89000"/>
                </a:schemeClr>
              </a:gs>
              <a:gs pos="0">
                <a:schemeClr val="accent3"/>
              </a:gs>
              <a:gs pos="52000">
                <a:schemeClr val="accent4">
                  <a:alpha val="99431"/>
                </a:schemeClr>
              </a:gs>
              <a:gs pos="100000">
                <a:schemeClr val="accent5">
                  <a:alpha val="63000"/>
                </a:schemeClr>
              </a:gs>
            </a:gsLst>
            <a:lin ang="4800000" scaled="0"/>
          </a:gradFill>
        </p:spPr>
        <p:txBody>
          <a:bodyPr wrap="square" lIns="731520" tIns="1005840" rIns="731520" bIns="0" anchor="t">
            <a:no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285750" indent="0">
              <a:buNone/>
              <a:defRPr sz="2800"/>
            </a:lvl2pPr>
            <a:lvl3pPr marL="571500" indent="0">
              <a:buFont typeface="Arial" panose="020B0604020202020204" pitchFamily="34" charset="0"/>
              <a:buNone/>
              <a:defRPr sz="2800"/>
            </a:lvl3pPr>
            <a:lvl4pPr marL="808037" indent="0">
              <a:buNone/>
              <a:defRPr sz="2800"/>
            </a:lvl4pPr>
            <a:lvl5pPr marL="1031875" indent="0">
              <a:buNone/>
              <a:defRPr sz="2800"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092ABD-8C8A-CF1F-F4A4-82A50C2BE37D}"/>
              </a:ext>
            </a:extLst>
          </p:cNvPr>
          <p:cNvSpPr txBox="1"/>
          <p:nvPr userDrawn="1"/>
        </p:nvSpPr>
        <p:spPr>
          <a:xfrm>
            <a:off x="3846992" y="724221"/>
            <a:ext cx="9040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>
                <a:solidFill>
                  <a:srgbClr val="FFFFFF"/>
                </a:solidFill>
              </a:rPr>
              <a:t>“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0A5625D8-AC10-C6AC-9845-34CBA958F6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200" y="4547833"/>
            <a:ext cx="7683652" cy="278794"/>
          </a:xfrm>
        </p:spPr>
        <p:txBody>
          <a:bodyPr/>
          <a:lstStyle>
            <a:lvl1pPr marL="0" indent="0" algn="ctr">
              <a:buNone/>
              <a:defRPr sz="2000" b="1">
                <a:solidFill>
                  <a:srgbClr val="FFFFFF"/>
                </a:solidFill>
              </a:defRPr>
            </a:lvl1pPr>
            <a:lvl2pPr marL="285750" indent="0">
              <a:buNone/>
              <a:defRPr sz="2000"/>
            </a:lvl2pPr>
            <a:lvl3pPr marL="571500" indent="0">
              <a:buNone/>
              <a:defRPr sz="2000"/>
            </a:lvl3pPr>
            <a:lvl4pPr marL="808037" indent="0">
              <a:buNone/>
              <a:defRPr sz="2000"/>
            </a:lvl4pPr>
            <a:lvl5pPr marL="1031875" indent="0">
              <a:buNone/>
              <a:defRPr sz="2000"/>
            </a:lvl5pPr>
          </a:lstStyle>
          <a:p>
            <a:pPr lvl="0"/>
            <a:r>
              <a:rPr lang="en-US"/>
              <a:t>Add first and last name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C2CD20BA-3F2C-32C5-D03C-F9E6B774C12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28409" y="4859118"/>
            <a:ext cx="7012443" cy="278794"/>
          </a:xfrm>
        </p:spPr>
        <p:txBody>
          <a:bodyPr/>
          <a:lstStyle>
            <a:lvl1pPr marL="0" indent="0" algn="ctr">
              <a:buNone/>
              <a:defRPr sz="2000" b="0">
                <a:solidFill>
                  <a:srgbClr val="FFFFFF"/>
                </a:solidFill>
              </a:defRPr>
            </a:lvl1pPr>
            <a:lvl2pPr marL="285750" indent="0">
              <a:buNone/>
              <a:defRPr sz="2000"/>
            </a:lvl2pPr>
            <a:lvl3pPr marL="571500" indent="0">
              <a:buNone/>
              <a:defRPr sz="2000"/>
            </a:lvl3pPr>
            <a:lvl4pPr marL="808037" indent="0">
              <a:buNone/>
              <a:defRPr sz="2000"/>
            </a:lvl4pPr>
            <a:lvl5pPr marL="1031875" indent="0">
              <a:buNone/>
              <a:defRPr sz="2000"/>
            </a:lvl5pPr>
          </a:lstStyle>
          <a:p>
            <a:pPr lvl="0"/>
            <a:r>
              <a:rPr lang="en-US"/>
              <a:t>Add job title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88ADAF1E-C4A6-F4EC-B165-E053990518E5}"/>
              </a:ext>
            </a:extLst>
          </p:cNvPr>
          <p:cNvSpPr txBox="1">
            <a:spLocks/>
          </p:cNvSpPr>
          <p:nvPr userDrawn="1"/>
        </p:nvSpPr>
        <p:spPr>
          <a:xfrm>
            <a:off x="457200" y="6469661"/>
            <a:ext cx="3638817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– Not For Use With The Public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E9C21A0-C2AD-3BBA-03E9-91110AEAD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987DC37-262C-26FB-9F8B-F96FC00D57E0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</p:spTree>
    <p:extLst>
      <p:ext uri="{BB962C8B-B14F-4D97-AF65-F5344CB8AC3E}">
        <p14:creationId xmlns:p14="http://schemas.microsoft.com/office/powerpoint/2010/main" val="3914060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Pattern/2 Speak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phic 10">
            <a:extLst>
              <a:ext uri="{FF2B5EF4-FFF2-40B4-BE49-F238E27FC236}">
                <a16:creationId xmlns:a16="http://schemas.microsoft.com/office/drawing/2014/main" id="{345CD701-39E9-541D-FC0A-08CD87C071E3}"/>
              </a:ext>
            </a:extLst>
          </p:cNvPr>
          <p:cNvGrpSpPr/>
          <p:nvPr userDrawn="1"/>
        </p:nvGrpSpPr>
        <p:grpSpPr>
          <a:xfrm rot="16200000">
            <a:off x="6181703" y="849037"/>
            <a:ext cx="6006626" cy="6013969"/>
            <a:chOff x="-1756227" y="2974433"/>
            <a:chExt cx="6006626" cy="6013969"/>
          </a:xfrm>
          <a:solidFill>
            <a:schemeClr val="bg1"/>
          </a:solidFill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BB941FC3-C852-C5D6-5D58-02194AB6A289}"/>
                </a:ext>
              </a:extLst>
            </p:cNvPr>
            <p:cNvSpPr/>
            <p:nvPr/>
          </p:nvSpPr>
          <p:spPr>
            <a:xfrm>
              <a:off x="-1756227" y="2974433"/>
              <a:ext cx="6006626" cy="6013969"/>
            </a:xfrm>
            <a:custGeom>
              <a:avLst/>
              <a:gdLst>
                <a:gd name="connsiteX0" fmla="*/ 6006627 w 6006626"/>
                <a:gd name="connsiteY0" fmla="*/ 6013970 h 6013969"/>
                <a:gd name="connsiteX1" fmla="*/ 5975072 w 6006626"/>
                <a:gd name="connsiteY1" fmla="*/ 6013970 h 6013969"/>
                <a:gd name="connsiteX2" fmla="*/ 0 w 6006626"/>
                <a:gd name="connsiteY2" fmla="*/ 31593 h 6013969"/>
                <a:gd name="connsiteX3" fmla="*/ 0 w 6006626"/>
                <a:gd name="connsiteY3" fmla="*/ 0 h 601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6626" h="6013969">
                  <a:moveTo>
                    <a:pt x="6006627" y="6013970"/>
                  </a:moveTo>
                  <a:lnTo>
                    <a:pt x="5975072" y="6013970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71EAE868-89B2-D19F-A8E1-97ED57F7A397}"/>
                </a:ext>
              </a:extLst>
            </p:cNvPr>
            <p:cNvSpPr/>
            <p:nvPr/>
          </p:nvSpPr>
          <p:spPr>
            <a:xfrm>
              <a:off x="-1756227" y="3132398"/>
              <a:ext cx="5848853" cy="5856003"/>
            </a:xfrm>
            <a:custGeom>
              <a:avLst/>
              <a:gdLst>
                <a:gd name="connsiteX0" fmla="*/ 5848854 w 5848853"/>
                <a:gd name="connsiteY0" fmla="*/ 5856004 h 5856003"/>
                <a:gd name="connsiteX1" fmla="*/ 5817300 w 5848853"/>
                <a:gd name="connsiteY1" fmla="*/ 5856004 h 5856003"/>
                <a:gd name="connsiteX2" fmla="*/ 0 w 5848853"/>
                <a:gd name="connsiteY2" fmla="*/ 31593 h 5856003"/>
                <a:gd name="connsiteX3" fmla="*/ 0 w 5848853"/>
                <a:gd name="connsiteY3" fmla="*/ 0 h 5856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8853" h="5856003">
                  <a:moveTo>
                    <a:pt x="5848854" y="5856004"/>
                  </a:moveTo>
                  <a:lnTo>
                    <a:pt x="5817300" y="5856004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736B153-722F-98BA-1E4F-A0E62FC5D1B0}"/>
                </a:ext>
              </a:extLst>
            </p:cNvPr>
            <p:cNvSpPr/>
            <p:nvPr/>
          </p:nvSpPr>
          <p:spPr>
            <a:xfrm>
              <a:off x="-1756227" y="3290364"/>
              <a:ext cx="5691081" cy="5698038"/>
            </a:xfrm>
            <a:custGeom>
              <a:avLst/>
              <a:gdLst>
                <a:gd name="connsiteX0" fmla="*/ 5691082 w 5691081"/>
                <a:gd name="connsiteY0" fmla="*/ 5698039 h 5698038"/>
                <a:gd name="connsiteX1" fmla="*/ 5659527 w 5691081"/>
                <a:gd name="connsiteY1" fmla="*/ 5698039 h 5698038"/>
                <a:gd name="connsiteX2" fmla="*/ 0 w 5691081"/>
                <a:gd name="connsiteY2" fmla="*/ 31593 h 5698038"/>
                <a:gd name="connsiteX3" fmla="*/ 0 w 5691081"/>
                <a:gd name="connsiteY3" fmla="*/ 0 h 569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1081" h="5698038">
                  <a:moveTo>
                    <a:pt x="5691082" y="5698039"/>
                  </a:moveTo>
                  <a:lnTo>
                    <a:pt x="5659527" y="5698039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971D51-3A1A-879F-832F-7BC88595617E}"/>
                </a:ext>
              </a:extLst>
            </p:cNvPr>
            <p:cNvSpPr/>
            <p:nvPr/>
          </p:nvSpPr>
          <p:spPr>
            <a:xfrm>
              <a:off x="-1756227" y="3448329"/>
              <a:ext cx="5533308" cy="5540073"/>
            </a:xfrm>
            <a:custGeom>
              <a:avLst/>
              <a:gdLst>
                <a:gd name="connsiteX0" fmla="*/ 5533309 w 5533308"/>
                <a:gd name="connsiteY0" fmla="*/ 5540073 h 5540073"/>
                <a:gd name="connsiteX1" fmla="*/ 5501755 w 5533308"/>
                <a:gd name="connsiteY1" fmla="*/ 5540073 h 5540073"/>
                <a:gd name="connsiteX2" fmla="*/ 0 w 5533308"/>
                <a:gd name="connsiteY2" fmla="*/ 31593 h 5540073"/>
                <a:gd name="connsiteX3" fmla="*/ 0 w 5533308"/>
                <a:gd name="connsiteY3" fmla="*/ 0 h 5540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3308" h="5540073">
                  <a:moveTo>
                    <a:pt x="5533309" y="5540073"/>
                  </a:moveTo>
                  <a:lnTo>
                    <a:pt x="5501755" y="5540073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537409F4-059C-BEE4-32E7-06157E149CE8}"/>
                </a:ext>
              </a:extLst>
            </p:cNvPr>
            <p:cNvSpPr/>
            <p:nvPr/>
          </p:nvSpPr>
          <p:spPr>
            <a:xfrm>
              <a:off x="-1756227" y="3606294"/>
              <a:ext cx="5376663" cy="5382107"/>
            </a:xfrm>
            <a:custGeom>
              <a:avLst/>
              <a:gdLst>
                <a:gd name="connsiteX0" fmla="*/ 5376664 w 5376663"/>
                <a:gd name="connsiteY0" fmla="*/ 5382108 h 5382107"/>
                <a:gd name="connsiteX1" fmla="*/ 5343982 w 5376663"/>
                <a:gd name="connsiteY1" fmla="*/ 5382108 h 5382107"/>
                <a:gd name="connsiteX2" fmla="*/ 0 w 5376663"/>
                <a:gd name="connsiteY2" fmla="*/ 31593 h 5382107"/>
                <a:gd name="connsiteX3" fmla="*/ 0 w 5376663"/>
                <a:gd name="connsiteY3" fmla="*/ 0 h 5382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76663" h="5382107">
                  <a:moveTo>
                    <a:pt x="5376664" y="5382108"/>
                  </a:moveTo>
                  <a:lnTo>
                    <a:pt x="5343982" y="5382108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8AC1F7C1-74C0-13E4-1E8D-9CAACB7795E5}"/>
                </a:ext>
              </a:extLst>
            </p:cNvPr>
            <p:cNvSpPr/>
            <p:nvPr/>
          </p:nvSpPr>
          <p:spPr>
            <a:xfrm>
              <a:off x="-1756227" y="3764260"/>
              <a:ext cx="5218890" cy="5224142"/>
            </a:xfrm>
            <a:custGeom>
              <a:avLst/>
              <a:gdLst>
                <a:gd name="connsiteX0" fmla="*/ 5218891 w 5218890"/>
                <a:gd name="connsiteY0" fmla="*/ 5224142 h 5224142"/>
                <a:gd name="connsiteX1" fmla="*/ 5186210 w 5218890"/>
                <a:gd name="connsiteY1" fmla="*/ 5224142 h 5224142"/>
                <a:gd name="connsiteX2" fmla="*/ 0 w 5218890"/>
                <a:gd name="connsiteY2" fmla="*/ 31593 h 5224142"/>
                <a:gd name="connsiteX3" fmla="*/ 0 w 5218890"/>
                <a:gd name="connsiteY3" fmla="*/ 0 h 5224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18890" h="5224142">
                  <a:moveTo>
                    <a:pt x="5218891" y="5224142"/>
                  </a:moveTo>
                  <a:lnTo>
                    <a:pt x="5186210" y="5224142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BA7C832-EC4D-2D9E-8F52-1563184E176C}"/>
                </a:ext>
              </a:extLst>
            </p:cNvPr>
            <p:cNvSpPr/>
            <p:nvPr/>
          </p:nvSpPr>
          <p:spPr>
            <a:xfrm>
              <a:off x="-1756227" y="3922225"/>
              <a:ext cx="5061118" cy="5066176"/>
            </a:xfrm>
            <a:custGeom>
              <a:avLst/>
              <a:gdLst>
                <a:gd name="connsiteX0" fmla="*/ 5061118 w 5061118"/>
                <a:gd name="connsiteY0" fmla="*/ 5066177 h 5066176"/>
                <a:gd name="connsiteX1" fmla="*/ 5028437 w 5061118"/>
                <a:gd name="connsiteY1" fmla="*/ 5066177 h 5066176"/>
                <a:gd name="connsiteX2" fmla="*/ 0 w 5061118"/>
                <a:gd name="connsiteY2" fmla="*/ 31593 h 5066176"/>
                <a:gd name="connsiteX3" fmla="*/ 0 w 5061118"/>
                <a:gd name="connsiteY3" fmla="*/ 0 h 506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61118" h="5066176">
                  <a:moveTo>
                    <a:pt x="5061118" y="5066177"/>
                  </a:moveTo>
                  <a:lnTo>
                    <a:pt x="5028437" y="5066177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A095EA9-2BB6-E4A2-1108-F1DC316658C4}"/>
                </a:ext>
              </a:extLst>
            </p:cNvPr>
            <p:cNvSpPr/>
            <p:nvPr/>
          </p:nvSpPr>
          <p:spPr>
            <a:xfrm>
              <a:off x="-1756227" y="4079062"/>
              <a:ext cx="4903345" cy="4909339"/>
            </a:xfrm>
            <a:custGeom>
              <a:avLst/>
              <a:gdLst>
                <a:gd name="connsiteX0" fmla="*/ 4903346 w 4903345"/>
                <a:gd name="connsiteY0" fmla="*/ 4909340 h 4909339"/>
                <a:gd name="connsiteX1" fmla="*/ 4870664 w 4903345"/>
                <a:gd name="connsiteY1" fmla="*/ 4909340 h 4909339"/>
                <a:gd name="connsiteX2" fmla="*/ 0 w 4903345"/>
                <a:gd name="connsiteY2" fmla="*/ 32721 h 4909339"/>
                <a:gd name="connsiteX3" fmla="*/ 0 w 4903345"/>
                <a:gd name="connsiteY3" fmla="*/ 0 h 490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03345" h="4909339">
                  <a:moveTo>
                    <a:pt x="4903346" y="4909340"/>
                  </a:moveTo>
                  <a:lnTo>
                    <a:pt x="4870664" y="4909340"/>
                  </a:lnTo>
                  <a:lnTo>
                    <a:pt x="0" y="327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2A218F37-DA61-CA51-B35D-32F91B24016E}"/>
                </a:ext>
              </a:extLst>
            </p:cNvPr>
            <p:cNvSpPr/>
            <p:nvPr/>
          </p:nvSpPr>
          <p:spPr>
            <a:xfrm>
              <a:off x="-1756227" y="4237028"/>
              <a:ext cx="4745573" cy="4751374"/>
            </a:xfrm>
            <a:custGeom>
              <a:avLst/>
              <a:gdLst>
                <a:gd name="connsiteX0" fmla="*/ 4745573 w 4745573"/>
                <a:gd name="connsiteY0" fmla="*/ 4751375 h 4751374"/>
                <a:gd name="connsiteX1" fmla="*/ 4714019 w 4745573"/>
                <a:gd name="connsiteY1" fmla="*/ 4751375 h 4751374"/>
                <a:gd name="connsiteX2" fmla="*/ 0 w 4745573"/>
                <a:gd name="connsiteY2" fmla="*/ 32721 h 4751374"/>
                <a:gd name="connsiteX3" fmla="*/ 0 w 4745573"/>
                <a:gd name="connsiteY3" fmla="*/ 0 h 4751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5573" h="4751374">
                  <a:moveTo>
                    <a:pt x="4745573" y="4751375"/>
                  </a:moveTo>
                  <a:lnTo>
                    <a:pt x="4714019" y="4751375"/>
                  </a:lnTo>
                  <a:lnTo>
                    <a:pt x="0" y="327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9E5DF6F7-4D33-031D-1AFE-E03B6E3104AE}"/>
                </a:ext>
              </a:extLst>
            </p:cNvPr>
            <p:cNvSpPr/>
            <p:nvPr/>
          </p:nvSpPr>
          <p:spPr>
            <a:xfrm>
              <a:off x="-1756227" y="4394993"/>
              <a:ext cx="4587800" cy="4593408"/>
            </a:xfrm>
            <a:custGeom>
              <a:avLst/>
              <a:gdLst>
                <a:gd name="connsiteX0" fmla="*/ 4587801 w 4587800"/>
                <a:gd name="connsiteY0" fmla="*/ 4593409 h 4593408"/>
                <a:gd name="connsiteX1" fmla="*/ 4556246 w 4587800"/>
                <a:gd name="connsiteY1" fmla="*/ 4593409 h 4593408"/>
                <a:gd name="connsiteX2" fmla="*/ 0 w 4587800"/>
                <a:gd name="connsiteY2" fmla="*/ 32721 h 4593408"/>
                <a:gd name="connsiteX3" fmla="*/ 0 w 4587800"/>
                <a:gd name="connsiteY3" fmla="*/ 0 h 459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87800" h="4593408">
                  <a:moveTo>
                    <a:pt x="4587801" y="4593409"/>
                  </a:moveTo>
                  <a:lnTo>
                    <a:pt x="4556246" y="4593409"/>
                  </a:lnTo>
                  <a:lnTo>
                    <a:pt x="0" y="327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82D4143F-9CCE-CE19-D175-B57E67C8FB73}"/>
                </a:ext>
              </a:extLst>
            </p:cNvPr>
            <p:cNvSpPr/>
            <p:nvPr/>
          </p:nvSpPr>
          <p:spPr>
            <a:xfrm>
              <a:off x="-1756227" y="4552958"/>
              <a:ext cx="4430027" cy="4435443"/>
            </a:xfrm>
            <a:custGeom>
              <a:avLst/>
              <a:gdLst>
                <a:gd name="connsiteX0" fmla="*/ 4430028 w 4430027"/>
                <a:gd name="connsiteY0" fmla="*/ 4435444 h 4435443"/>
                <a:gd name="connsiteX1" fmla="*/ 4398474 w 4430027"/>
                <a:gd name="connsiteY1" fmla="*/ 4435444 h 4435443"/>
                <a:gd name="connsiteX2" fmla="*/ 0 w 4430027"/>
                <a:gd name="connsiteY2" fmla="*/ 32721 h 4435443"/>
                <a:gd name="connsiteX3" fmla="*/ 0 w 4430027"/>
                <a:gd name="connsiteY3" fmla="*/ 0 h 443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30027" h="4435443">
                  <a:moveTo>
                    <a:pt x="4430028" y="4435444"/>
                  </a:moveTo>
                  <a:lnTo>
                    <a:pt x="4398474" y="4435444"/>
                  </a:lnTo>
                  <a:lnTo>
                    <a:pt x="0" y="327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806C61D9-5D31-A408-426D-8EAAB5506254}"/>
                </a:ext>
              </a:extLst>
            </p:cNvPr>
            <p:cNvSpPr/>
            <p:nvPr/>
          </p:nvSpPr>
          <p:spPr>
            <a:xfrm>
              <a:off x="-1756227" y="4710924"/>
              <a:ext cx="4272255" cy="4277478"/>
            </a:xfrm>
            <a:custGeom>
              <a:avLst/>
              <a:gdLst>
                <a:gd name="connsiteX0" fmla="*/ 4272256 w 4272255"/>
                <a:gd name="connsiteY0" fmla="*/ 4277478 h 4277478"/>
                <a:gd name="connsiteX1" fmla="*/ 4240701 w 4272255"/>
                <a:gd name="connsiteY1" fmla="*/ 4277478 h 4277478"/>
                <a:gd name="connsiteX2" fmla="*/ 0 w 4272255"/>
                <a:gd name="connsiteY2" fmla="*/ 31593 h 4277478"/>
                <a:gd name="connsiteX3" fmla="*/ 0 w 4272255"/>
                <a:gd name="connsiteY3" fmla="*/ 0 h 4277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72255" h="4277478">
                  <a:moveTo>
                    <a:pt x="4272256" y="4277478"/>
                  </a:moveTo>
                  <a:lnTo>
                    <a:pt x="4240701" y="4277478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F8C3EA2F-B833-2BD8-23BF-52BD02A1F91C}"/>
                </a:ext>
              </a:extLst>
            </p:cNvPr>
            <p:cNvSpPr/>
            <p:nvPr/>
          </p:nvSpPr>
          <p:spPr>
            <a:xfrm>
              <a:off x="-1756227" y="4868889"/>
              <a:ext cx="4114482" cy="4119512"/>
            </a:xfrm>
            <a:custGeom>
              <a:avLst/>
              <a:gdLst>
                <a:gd name="connsiteX0" fmla="*/ 4114483 w 4114482"/>
                <a:gd name="connsiteY0" fmla="*/ 4119513 h 4119512"/>
                <a:gd name="connsiteX1" fmla="*/ 4082929 w 4114482"/>
                <a:gd name="connsiteY1" fmla="*/ 4119513 h 4119512"/>
                <a:gd name="connsiteX2" fmla="*/ 0 w 4114482"/>
                <a:gd name="connsiteY2" fmla="*/ 31593 h 4119512"/>
                <a:gd name="connsiteX3" fmla="*/ 0 w 4114482"/>
                <a:gd name="connsiteY3" fmla="*/ 0 h 411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14482" h="4119512">
                  <a:moveTo>
                    <a:pt x="4114483" y="4119513"/>
                  </a:moveTo>
                  <a:lnTo>
                    <a:pt x="4082929" y="4119513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94F20B59-32E0-0668-05BA-AD7C15AA8ED6}"/>
                </a:ext>
              </a:extLst>
            </p:cNvPr>
            <p:cNvSpPr/>
            <p:nvPr/>
          </p:nvSpPr>
          <p:spPr>
            <a:xfrm>
              <a:off x="-1756227" y="5026855"/>
              <a:ext cx="3956710" cy="3961547"/>
            </a:xfrm>
            <a:custGeom>
              <a:avLst/>
              <a:gdLst>
                <a:gd name="connsiteX0" fmla="*/ 3956710 w 3956710"/>
                <a:gd name="connsiteY0" fmla="*/ 3961547 h 3961547"/>
                <a:gd name="connsiteX1" fmla="*/ 3925156 w 3956710"/>
                <a:gd name="connsiteY1" fmla="*/ 3961547 h 3961547"/>
                <a:gd name="connsiteX2" fmla="*/ 0 w 3956710"/>
                <a:gd name="connsiteY2" fmla="*/ 31593 h 3961547"/>
                <a:gd name="connsiteX3" fmla="*/ 0 w 3956710"/>
                <a:gd name="connsiteY3" fmla="*/ 0 h 3961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6710" h="3961547">
                  <a:moveTo>
                    <a:pt x="3956710" y="3961547"/>
                  </a:moveTo>
                  <a:lnTo>
                    <a:pt x="3925156" y="3961547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CE8AD258-11E8-4269-A0AC-8C922CAA5972}"/>
                </a:ext>
              </a:extLst>
            </p:cNvPr>
            <p:cNvSpPr/>
            <p:nvPr/>
          </p:nvSpPr>
          <p:spPr>
            <a:xfrm>
              <a:off x="-1756227" y="5184820"/>
              <a:ext cx="3798937" cy="3803581"/>
            </a:xfrm>
            <a:custGeom>
              <a:avLst/>
              <a:gdLst>
                <a:gd name="connsiteX0" fmla="*/ 3798938 w 3798937"/>
                <a:gd name="connsiteY0" fmla="*/ 3803582 h 3803581"/>
                <a:gd name="connsiteX1" fmla="*/ 3767383 w 3798937"/>
                <a:gd name="connsiteY1" fmla="*/ 3803582 h 3803581"/>
                <a:gd name="connsiteX2" fmla="*/ 0 w 3798937"/>
                <a:gd name="connsiteY2" fmla="*/ 31593 h 3803581"/>
                <a:gd name="connsiteX3" fmla="*/ 0 w 3798937"/>
                <a:gd name="connsiteY3" fmla="*/ 0 h 3803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8937" h="3803581">
                  <a:moveTo>
                    <a:pt x="3798938" y="3803582"/>
                  </a:moveTo>
                  <a:lnTo>
                    <a:pt x="3767383" y="3803582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FEA332D1-6604-D45D-55B1-F3214D8BF01D}"/>
                </a:ext>
              </a:extLst>
            </p:cNvPr>
            <p:cNvSpPr/>
            <p:nvPr/>
          </p:nvSpPr>
          <p:spPr>
            <a:xfrm>
              <a:off x="-1756227" y="5342786"/>
              <a:ext cx="3641165" cy="3645616"/>
            </a:xfrm>
            <a:custGeom>
              <a:avLst/>
              <a:gdLst>
                <a:gd name="connsiteX0" fmla="*/ 3641165 w 3641165"/>
                <a:gd name="connsiteY0" fmla="*/ 3645616 h 3645616"/>
                <a:gd name="connsiteX1" fmla="*/ 3609611 w 3641165"/>
                <a:gd name="connsiteY1" fmla="*/ 3645616 h 3645616"/>
                <a:gd name="connsiteX2" fmla="*/ 0 w 3641165"/>
                <a:gd name="connsiteY2" fmla="*/ 31593 h 3645616"/>
                <a:gd name="connsiteX3" fmla="*/ 0 w 3641165"/>
                <a:gd name="connsiteY3" fmla="*/ 0 h 3645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1165" h="3645616">
                  <a:moveTo>
                    <a:pt x="3641165" y="3645616"/>
                  </a:moveTo>
                  <a:lnTo>
                    <a:pt x="3609611" y="3645616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E628469-8A3F-4AFC-D578-FBFDDDDCCC3A}"/>
                </a:ext>
              </a:extLst>
            </p:cNvPr>
            <p:cNvSpPr/>
            <p:nvPr/>
          </p:nvSpPr>
          <p:spPr>
            <a:xfrm>
              <a:off x="-1756227" y="5500751"/>
              <a:ext cx="3484519" cy="3487650"/>
            </a:xfrm>
            <a:custGeom>
              <a:avLst/>
              <a:gdLst>
                <a:gd name="connsiteX0" fmla="*/ 3484520 w 3484519"/>
                <a:gd name="connsiteY0" fmla="*/ 3487651 h 3487650"/>
                <a:gd name="connsiteX1" fmla="*/ 3451838 w 3484519"/>
                <a:gd name="connsiteY1" fmla="*/ 3487651 h 3487650"/>
                <a:gd name="connsiteX2" fmla="*/ 0 w 3484519"/>
                <a:gd name="connsiteY2" fmla="*/ 31593 h 3487650"/>
                <a:gd name="connsiteX3" fmla="*/ 0 w 3484519"/>
                <a:gd name="connsiteY3" fmla="*/ 0 h 348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84519" h="3487650">
                  <a:moveTo>
                    <a:pt x="3484520" y="3487651"/>
                  </a:moveTo>
                  <a:lnTo>
                    <a:pt x="3451838" y="3487651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35A7622-DBAB-8660-A93F-D0EBF3F2389B}"/>
                </a:ext>
              </a:extLst>
            </p:cNvPr>
            <p:cNvSpPr/>
            <p:nvPr/>
          </p:nvSpPr>
          <p:spPr>
            <a:xfrm>
              <a:off x="-1756227" y="5658716"/>
              <a:ext cx="3326747" cy="3329685"/>
            </a:xfrm>
            <a:custGeom>
              <a:avLst/>
              <a:gdLst>
                <a:gd name="connsiteX0" fmla="*/ 3326747 w 3326747"/>
                <a:gd name="connsiteY0" fmla="*/ 3329686 h 3329685"/>
                <a:gd name="connsiteX1" fmla="*/ 3294066 w 3326747"/>
                <a:gd name="connsiteY1" fmla="*/ 3329686 h 3329685"/>
                <a:gd name="connsiteX2" fmla="*/ 0 w 3326747"/>
                <a:gd name="connsiteY2" fmla="*/ 31593 h 3329685"/>
                <a:gd name="connsiteX3" fmla="*/ 0 w 3326747"/>
                <a:gd name="connsiteY3" fmla="*/ 0 h 3329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26747" h="3329685">
                  <a:moveTo>
                    <a:pt x="3326747" y="3329686"/>
                  </a:moveTo>
                  <a:lnTo>
                    <a:pt x="3294066" y="3329686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5B6AD111-2E39-0162-C826-F699679E6076}"/>
                </a:ext>
              </a:extLst>
            </p:cNvPr>
            <p:cNvSpPr/>
            <p:nvPr/>
          </p:nvSpPr>
          <p:spPr>
            <a:xfrm>
              <a:off x="-1756227" y="5816682"/>
              <a:ext cx="3168974" cy="3171720"/>
            </a:xfrm>
            <a:custGeom>
              <a:avLst/>
              <a:gdLst>
                <a:gd name="connsiteX0" fmla="*/ 3168975 w 3168974"/>
                <a:gd name="connsiteY0" fmla="*/ 3171720 h 3171720"/>
                <a:gd name="connsiteX1" fmla="*/ 3136293 w 3168974"/>
                <a:gd name="connsiteY1" fmla="*/ 3171720 h 3171720"/>
                <a:gd name="connsiteX2" fmla="*/ 0 w 3168974"/>
                <a:gd name="connsiteY2" fmla="*/ 31593 h 3171720"/>
                <a:gd name="connsiteX3" fmla="*/ 0 w 3168974"/>
                <a:gd name="connsiteY3" fmla="*/ 0 h 317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974" h="3171720">
                  <a:moveTo>
                    <a:pt x="3168975" y="3171720"/>
                  </a:moveTo>
                  <a:lnTo>
                    <a:pt x="3136293" y="3171720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7989137-E4D0-8186-388B-90D8CA5F531B}"/>
                </a:ext>
              </a:extLst>
            </p:cNvPr>
            <p:cNvSpPr/>
            <p:nvPr/>
          </p:nvSpPr>
          <p:spPr>
            <a:xfrm>
              <a:off x="-1756227" y="5973519"/>
              <a:ext cx="3011201" cy="3014883"/>
            </a:xfrm>
            <a:custGeom>
              <a:avLst/>
              <a:gdLst>
                <a:gd name="connsiteX0" fmla="*/ 3011202 w 3011201"/>
                <a:gd name="connsiteY0" fmla="*/ 3014883 h 3014883"/>
                <a:gd name="connsiteX1" fmla="*/ 2979647 w 3011201"/>
                <a:gd name="connsiteY1" fmla="*/ 3014883 h 3014883"/>
                <a:gd name="connsiteX2" fmla="*/ 0 w 3011201"/>
                <a:gd name="connsiteY2" fmla="*/ 32722 h 3014883"/>
                <a:gd name="connsiteX3" fmla="*/ 0 w 3011201"/>
                <a:gd name="connsiteY3" fmla="*/ 0 h 3014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11201" h="3014883">
                  <a:moveTo>
                    <a:pt x="3011202" y="3014883"/>
                  </a:moveTo>
                  <a:lnTo>
                    <a:pt x="2979647" y="3014883"/>
                  </a:lnTo>
                  <a:lnTo>
                    <a:pt x="0" y="32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99C3DE24-52B0-369F-BD64-A4CD4BC9E7CF}"/>
                </a:ext>
              </a:extLst>
            </p:cNvPr>
            <p:cNvSpPr/>
            <p:nvPr/>
          </p:nvSpPr>
          <p:spPr>
            <a:xfrm>
              <a:off x="-1756227" y="6131484"/>
              <a:ext cx="2853429" cy="2856917"/>
            </a:xfrm>
            <a:custGeom>
              <a:avLst/>
              <a:gdLst>
                <a:gd name="connsiteX0" fmla="*/ 2853429 w 2853429"/>
                <a:gd name="connsiteY0" fmla="*/ 2856918 h 2856917"/>
                <a:gd name="connsiteX1" fmla="*/ 2821875 w 2853429"/>
                <a:gd name="connsiteY1" fmla="*/ 2856918 h 2856917"/>
                <a:gd name="connsiteX2" fmla="*/ 0 w 2853429"/>
                <a:gd name="connsiteY2" fmla="*/ 32722 h 2856917"/>
                <a:gd name="connsiteX3" fmla="*/ 0 w 2853429"/>
                <a:gd name="connsiteY3" fmla="*/ 0 h 285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3429" h="2856917">
                  <a:moveTo>
                    <a:pt x="2853429" y="2856918"/>
                  </a:moveTo>
                  <a:lnTo>
                    <a:pt x="2821875" y="2856918"/>
                  </a:lnTo>
                  <a:lnTo>
                    <a:pt x="0" y="32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D73D1810-7D6F-A95D-3F3C-176AE9056AA1}"/>
                </a:ext>
              </a:extLst>
            </p:cNvPr>
            <p:cNvSpPr/>
            <p:nvPr/>
          </p:nvSpPr>
          <p:spPr>
            <a:xfrm>
              <a:off x="-1756227" y="6289450"/>
              <a:ext cx="2695656" cy="2698952"/>
            </a:xfrm>
            <a:custGeom>
              <a:avLst/>
              <a:gdLst>
                <a:gd name="connsiteX0" fmla="*/ 2695657 w 2695656"/>
                <a:gd name="connsiteY0" fmla="*/ 2698952 h 2698952"/>
                <a:gd name="connsiteX1" fmla="*/ 2664102 w 2695656"/>
                <a:gd name="connsiteY1" fmla="*/ 2698952 h 2698952"/>
                <a:gd name="connsiteX2" fmla="*/ 0 w 2695656"/>
                <a:gd name="connsiteY2" fmla="*/ 32722 h 2698952"/>
                <a:gd name="connsiteX3" fmla="*/ 0 w 2695656"/>
                <a:gd name="connsiteY3" fmla="*/ 0 h 2698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95656" h="2698952">
                  <a:moveTo>
                    <a:pt x="2695657" y="2698952"/>
                  </a:moveTo>
                  <a:lnTo>
                    <a:pt x="2664102" y="2698952"/>
                  </a:lnTo>
                  <a:lnTo>
                    <a:pt x="0" y="32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89868A07-1B4B-EAE4-7670-5E44173DA55D}"/>
                </a:ext>
              </a:extLst>
            </p:cNvPr>
            <p:cNvSpPr/>
            <p:nvPr/>
          </p:nvSpPr>
          <p:spPr>
            <a:xfrm>
              <a:off x="-1756227" y="6447415"/>
              <a:ext cx="2537884" cy="2540986"/>
            </a:xfrm>
            <a:custGeom>
              <a:avLst/>
              <a:gdLst>
                <a:gd name="connsiteX0" fmla="*/ 2537884 w 2537884"/>
                <a:gd name="connsiteY0" fmla="*/ 2540987 h 2540986"/>
                <a:gd name="connsiteX1" fmla="*/ 2506330 w 2537884"/>
                <a:gd name="connsiteY1" fmla="*/ 2540987 h 2540986"/>
                <a:gd name="connsiteX2" fmla="*/ 0 w 2537884"/>
                <a:gd name="connsiteY2" fmla="*/ 31593 h 2540986"/>
                <a:gd name="connsiteX3" fmla="*/ 0 w 2537884"/>
                <a:gd name="connsiteY3" fmla="*/ 0 h 2540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7884" h="2540986">
                  <a:moveTo>
                    <a:pt x="2537884" y="2540987"/>
                  </a:moveTo>
                  <a:lnTo>
                    <a:pt x="2506330" y="2540987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321CB3B5-99AD-89D6-8A59-DA07AAE1EA02}"/>
                </a:ext>
              </a:extLst>
            </p:cNvPr>
            <p:cNvSpPr/>
            <p:nvPr/>
          </p:nvSpPr>
          <p:spPr>
            <a:xfrm>
              <a:off x="-1756227" y="6605381"/>
              <a:ext cx="2380111" cy="2383021"/>
            </a:xfrm>
            <a:custGeom>
              <a:avLst/>
              <a:gdLst>
                <a:gd name="connsiteX0" fmla="*/ 2380112 w 2380111"/>
                <a:gd name="connsiteY0" fmla="*/ 2383021 h 2383021"/>
                <a:gd name="connsiteX1" fmla="*/ 2348557 w 2380111"/>
                <a:gd name="connsiteY1" fmla="*/ 2383021 h 2383021"/>
                <a:gd name="connsiteX2" fmla="*/ 0 w 2380111"/>
                <a:gd name="connsiteY2" fmla="*/ 31593 h 2383021"/>
                <a:gd name="connsiteX3" fmla="*/ 0 w 2380111"/>
                <a:gd name="connsiteY3" fmla="*/ 0 h 2383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0111" h="2383021">
                  <a:moveTo>
                    <a:pt x="2380112" y="2383021"/>
                  </a:moveTo>
                  <a:lnTo>
                    <a:pt x="2348557" y="2383021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6B3DC67D-46C0-3C5F-FA9E-F97EF6E6F13F}"/>
                </a:ext>
              </a:extLst>
            </p:cNvPr>
            <p:cNvSpPr/>
            <p:nvPr/>
          </p:nvSpPr>
          <p:spPr>
            <a:xfrm>
              <a:off x="-1756227" y="6763346"/>
              <a:ext cx="2222339" cy="2225055"/>
            </a:xfrm>
            <a:custGeom>
              <a:avLst/>
              <a:gdLst>
                <a:gd name="connsiteX0" fmla="*/ 2222339 w 2222339"/>
                <a:gd name="connsiteY0" fmla="*/ 2225056 h 2225055"/>
                <a:gd name="connsiteX1" fmla="*/ 2190784 w 2222339"/>
                <a:gd name="connsiteY1" fmla="*/ 2225056 h 2225055"/>
                <a:gd name="connsiteX2" fmla="*/ 0 w 2222339"/>
                <a:gd name="connsiteY2" fmla="*/ 31593 h 2225055"/>
                <a:gd name="connsiteX3" fmla="*/ 0 w 2222339"/>
                <a:gd name="connsiteY3" fmla="*/ 0 h 2225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2339" h="2225055">
                  <a:moveTo>
                    <a:pt x="2222339" y="2225056"/>
                  </a:moveTo>
                  <a:lnTo>
                    <a:pt x="2190784" y="2225056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F8469339-9289-E42A-09F6-874D96EC9111}"/>
                </a:ext>
              </a:extLst>
            </p:cNvPr>
            <p:cNvSpPr/>
            <p:nvPr/>
          </p:nvSpPr>
          <p:spPr>
            <a:xfrm>
              <a:off x="-1756227" y="6921311"/>
              <a:ext cx="2064566" cy="2067090"/>
            </a:xfrm>
            <a:custGeom>
              <a:avLst/>
              <a:gdLst>
                <a:gd name="connsiteX0" fmla="*/ 2064567 w 2064566"/>
                <a:gd name="connsiteY0" fmla="*/ 2067091 h 2067090"/>
                <a:gd name="connsiteX1" fmla="*/ 2033012 w 2064566"/>
                <a:gd name="connsiteY1" fmla="*/ 2067091 h 2067090"/>
                <a:gd name="connsiteX2" fmla="*/ 0 w 2064566"/>
                <a:gd name="connsiteY2" fmla="*/ 31593 h 2067090"/>
                <a:gd name="connsiteX3" fmla="*/ 0 w 2064566"/>
                <a:gd name="connsiteY3" fmla="*/ 0 h 206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4566" h="2067090">
                  <a:moveTo>
                    <a:pt x="2064567" y="2067091"/>
                  </a:moveTo>
                  <a:lnTo>
                    <a:pt x="2033012" y="2067091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66CFA111-C7A3-CCEB-F77C-531B31A98E2A}"/>
                </a:ext>
              </a:extLst>
            </p:cNvPr>
            <p:cNvSpPr/>
            <p:nvPr/>
          </p:nvSpPr>
          <p:spPr>
            <a:xfrm>
              <a:off x="-1756227" y="7079277"/>
              <a:ext cx="1906793" cy="1909125"/>
            </a:xfrm>
            <a:custGeom>
              <a:avLst/>
              <a:gdLst>
                <a:gd name="connsiteX0" fmla="*/ 1906794 w 1906793"/>
                <a:gd name="connsiteY0" fmla="*/ 1909125 h 1909125"/>
                <a:gd name="connsiteX1" fmla="*/ 1875239 w 1906793"/>
                <a:gd name="connsiteY1" fmla="*/ 1909125 h 1909125"/>
                <a:gd name="connsiteX2" fmla="*/ 0 w 1906793"/>
                <a:gd name="connsiteY2" fmla="*/ 31593 h 1909125"/>
                <a:gd name="connsiteX3" fmla="*/ 0 w 1906793"/>
                <a:gd name="connsiteY3" fmla="*/ 0 h 190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6793" h="1909125">
                  <a:moveTo>
                    <a:pt x="1906794" y="1909125"/>
                  </a:moveTo>
                  <a:lnTo>
                    <a:pt x="1875239" y="1909125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1F302709-08C3-24CD-E436-9669866B114C}"/>
                </a:ext>
              </a:extLst>
            </p:cNvPr>
            <p:cNvSpPr/>
            <p:nvPr/>
          </p:nvSpPr>
          <p:spPr>
            <a:xfrm>
              <a:off x="-1756227" y="7237242"/>
              <a:ext cx="1749021" cy="1751159"/>
            </a:xfrm>
            <a:custGeom>
              <a:avLst/>
              <a:gdLst>
                <a:gd name="connsiteX0" fmla="*/ 1749021 w 1749021"/>
                <a:gd name="connsiteY0" fmla="*/ 1751160 h 1751159"/>
                <a:gd name="connsiteX1" fmla="*/ 1717467 w 1749021"/>
                <a:gd name="connsiteY1" fmla="*/ 1751160 h 1751159"/>
                <a:gd name="connsiteX2" fmla="*/ 0 w 1749021"/>
                <a:gd name="connsiteY2" fmla="*/ 31593 h 1751159"/>
                <a:gd name="connsiteX3" fmla="*/ 0 w 1749021"/>
                <a:gd name="connsiteY3" fmla="*/ 0 h 1751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9021" h="1751159">
                  <a:moveTo>
                    <a:pt x="1749021" y="1751160"/>
                  </a:moveTo>
                  <a:lnTo>
                    <a:pt x="1717467" y="1751160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978D15E1-DB72-CC82-03A2-1C71EC42DC89}"/>
                </a:ext>
              </a:extLst>
            </p:cNvPr>
            <p:cNvSpPr/>
            <p:nvPr/>
          </p:nvSpPr>
          <p:spPr>
            <a:xfrm>
              <a:off x="-1756227" y="7395208"/>
              <a:ext cx="1591248" cy="1593194"/>
            </a:xfrm>
            <a:custGeom>
              <a:avLst/>
              <a:gdLst>
                <a:gd name="connsiteX0" fmla="*/ 1591249 w 1591248"/>
                <a:gd name="connsiteY0" fmla="*/ 1593194 h 1593194"/>
                <a:gd name="connsiteX1" fmla="*/ 1559694 w 1591248"/>
                <a:gd name="connsiteY1" fmla="*/ 1593194 h 1593194"/>
                <a:gd name="connsiteX2" fmla="*/ 0 w 1591248"/>
                <a:gd name="connsiteY2" fmla="*/ 31593 h 1593194"/>
                <a:gd name="connsiteX3" fmla="*/ 0 w 1591248"/>
                <a:gd name="connsiteY3" fmla="*/ 0 h 159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1248" h="1593194">
                  <a:moveTo>
                    <a:pt x="1591249" y="1593194"/>
                  </a:moveTo>
                  <a:lnTo>
                    <a:pt x="1559694" y="1593194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8BB9FB1-9F71-9DDF-9437-A33BF5BEBABD}"/>
                </a:ext>
              </a:extLst>
            </p:cNvPr>
            <p:cNvSpPr/>
            <p:nvPr/>
          </p:nvSpPr>
          <p:spPr>
            <a:xfrm>
              <a:off x="-1756227" y="7553173"/>
              <a:ext cx="1434603" cy="1435228"/>
            </a:xfrm>
            <a:custGeom>
              <a:avLst/>
              <a:gdLst>
                <a:gd name="connsiteX0" fmla="*/ 1434603 w 1434603"/>
                <a:gd name="connsiteY0" fmla="*/ 1435229 h 1435228"/>
                <a:gd name="connsiteX1" fmla="*/ 1401922 w 1434603"/>
                <a:gd name="connsiteY1" fmla="*/ 1435229 h 1435228"/>
                <a:gd name="connsiteX2" fmla="*/ 0 w 1434603"/>
                <a:gd name="connsiteY2" fmla="*/ 31593 h 1435228"/>
                <a:gd name="connsiteX3" fmla="*/ 0 w 1434603"/>
                <a:gd name="connsiteY3" fmla="*/ 0 h 1435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4603" h="1435228">
                  <a:moveTo>
                    <a:pt x="1434603" y="1435229"/>
                  </a:moveTo>
                  <a:lnTo>
                    <a:pt x="1401922" y="1435229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766569E9-F8BF-9C1C-AC12-43825C0CB320}"/>
                </a:ext>
              </a:extLst>
            </p:cNvPr>
            <p:cNvSpPr/>
            <p:nvPr/>
          </p:nvSpPr>
          <p:spPr>
            <a:xfrm>
              <a:off x="-1756227" y="7711139"/>
              <a:ext cx="1276830" cy="1277263"/>
            </a:xfrm>
            <a:custGeom>
              <a:avLst/>
              <a:gdLst>
                <a:gd name="connsiteX0" fmla="*/ 1276831 w 1276830"/>
                <a:gd name="connsiteY0" fmla="*/ 1277263 h 1277263"/>
                <a:gd name="connsiteX1" fmla="*/ 1244149 w 1276830"/>
                <a:gd name="connsiteY1" fmla="*/ 1277263 h 1277263"/>
                <a:gd name="connsiteX2" fmla="*/ 0 w 1276830"/>
                <a:gd name="connsiteY2" fmla="*/ 31593 h 1277263"/>
                <a:gd name="connsiteX3" fmla="*/ 0 w 1276830"/>
                <a:gd name="connsiteY3" fmla="*/ 0 h 127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830" h="1277263">
                  <a:moveTo>
                    <a:pt x="1276831" y="1277263"/>
                  </a:moveTo>
                  <a:lnTo>
                    <a:pt x="1244149" y="1277263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9DD67AA-CF5A-1A6D-9D70-B8C0AA154245}"/>
                </a:ext>
              </a:extLst>
            </p:cNvPr>
            <p:cNvSpPr/>
            <p:nvPr/>
          </p:nvSpPr>
          <p:spPr>
            <a:xfrm>
              <a:off x="-1756227" y="7867976"/>
              <a:ext cx="1119058" cy="1120426"/>
            </a:xfrm>
            <a:custGeom>
              <a:avLst/>
              <a:gdLst>
                <a:gd name="connsiteX0" fmla="*/ 1119058 w 1119058"/>
                <a:gd name="connsiteY0" fmla="*/ 1120426 h 1120426"/>
                <a:gd name="connsiteX1" fmla="*/ 1086376 w 1119058"/>
                <a:gd name="connsiteY1" fmla="*/ 1120426 h 1120426"/>
                <a:gd name="connsiteX2" fmla="*/ 0 w 1119058"/>
                <a:gd name="connsiteY2" fmla="*/ 32721 h 1120426"/>
                <a:gd name="connsiteX3" fmla="*/ 0 w 1119058"/>
                <a:gd name="connsiteY3" fmla="*/ 0 h 112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9058" h="1120426">
                  <a:moveTo>
                    <a:pt x="1119058" y="1120426"/>
                  </a:moveTo>
                  <a:lnTo>
                    <a:pt x="1086376" y="1120426"/>
                  </a:lnTo>
                  <a:lnTo>
                    <a:pt x="0" y="327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8EA30A27-705B-0324-4FF9-B319B47A8D62}"/>
                </a:ext>
              </a:extLst>
            </p:cNvPr>
            <p:cNvSpPr/>
            <p:nvPr/>
          </p:nvSpPr>
          <p:spPr>
            <a:xfrm>
              <a:off x="-1756227" y="8025941"/>
              <a:ext cx="961285" cy="962460"/>
            </a:xfrm>
            <a:custGeom>
              <a:avLst/>
              <a:gdLst>
                <a:gd name="connsiteX0" fmla="*/ 961286 w 961285"/>
                <a:gd name="connsiteY0" fmla="*/ 962461 h 962460"/>
                <a:gd name="connsiteX1" fmla="*/ 929731 w 961285"/>
                <a:gd name="connsiteY1" fmla="*/ 962461 h 962460"/>
                <a:gd name="connsiteX2" fmla="*/ 0 w 961285"/>
                <a:gd name="connsiteY2" fmla="*/ 32721 h 962460"/>
                <a:gd name="connsiteX3" fmla="*/ 0 w 961285"/>
                <a:gd name="connsiteY3" fmla="*/ 0 h 96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1285" h="962460">
                  <a:moveTo>
                    <a:pt x="961286" y="962461"/>
                  </a:moveTo>
                  <a:lnTo>
                    <a:pt x="929731" y="962461"/>
                  </a:lnTo>
                  <a:lnTo>
                    <a:pt x="0" y="327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FF427C5D-0BCF-3BE5-3C6D-7D787A131CB0}"/>
                </a:ext>
              </a:extLst>
            </p:cNvPr>
            <p:cNvSpPr/>
            <p:nvPr/>
          </p:nvSpPr>
          <p:spPr>
            <a:xfrm>
              <a:off x="-1756227" y="8183907"/>
              <a:ext cx="803512" cy="804495"/>
            </a:xfrm>
            <a:custGeom>
              <a:avLst/>
              <a:gdLst>
                <a:gd name="connsiteX0" fmla="*/ 803513 w 803512"/>
                <a:gd name="connsiteY0" fmla="*/ 804495 h 804495"/>
                <a:gd name="connsiteX1" fmla="*/ 771959 w 803512"/>
                <a:gd name="connsiteY1" fmla="*/ 804495 h 804495"/>
                <a:gd name="connsiteX2" fmla="*/ 0 w 803512"/>
                <a:gd name="connsiteY2" fmla="*/ 32721 h 804495"/>
                <a:gd name="connsiteX3" fmla="*/ 0 w 803512"/>
                <a:gd name="connsiteY3" fmla="*/ 0 h 804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3512" h="804495">
                  <a:moveTo>
                    <a:pt x="803513" y="804495"/>
                  </a:moveTo>
                  <a:lnTo>
                    <a:pt x="771959" y="804495"/>
                  </a:lnTo>
                  <a:lnTo>
                    <a:pt x="0" y="327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B1F55027-A057-B42B-B12E-523899184E84}"/>
                </a:ext>
              </a:extLst>
            </p:cNvPr>
            <p:cNvSpPr/>
            <p:nvPr/>
          </p:nvSpPr>
          <p:spPr>
            <a:xfrm>
              <a:off x="-1756227" y="8341872"/>
              <a:ext cx="645740" cy="646529"/>
            </a:xfrm>
            <a:custGeom>
              <a:avLst/>
              <a:gdLst>
                <a:gd name="connsiteX0" fmla="*/ 645740 w 645740"/>
                <a:gd name="connsiteY0" fmla="*/ 646530 h 646529"/>
                <a:gd name="connsiteX1" fmla="*/ 614186 w 645740"/>
                <a:gd name="connsiteY1" fmla="*/ 646530 h 646529"/>
                <a:gd name="connsiteX2" fmla="*/ 0 w 645740"/>
                <a:gd name="connsiteY2" fmla="*/ 31593 h 646529"/>
                <a:gd name="connsiteX3" fmla="*/ 0 w 645740"/>
                <a:gd name="connsiteY3" fmla="*/ 0 h 646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5740" h="646529">
                  <a:moveTo>
                    <a:pt x="645740" y="646530"/>
                  </a:moveTo>
                  <a:lnTo>
                    <a:pt x="614186" y="646530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4203A594-C32E-6400-160D-8E43E49C1D02}"/>
                </a:ext>
              </a:extLst>
            </p:cNvPr>
            <p:cNvSpPr/>
            <p:nvPr/>
          </p:nvSpPr>
          <p:spPr>
            <a:xfrm>
              <a:off x="-1756227" y="8499838"/>
              <a:ext cx="487967" cy="488564"/>
            </a:xfrm>
            <a:custGeom>
              <a:avLst/>
              <a:gdLst>
                <a:gd name="connsiteX0" fmla="*/ 487968 w 487967"/>
                <a:gd name="connsiteY0" fmla="*/ 488564 h 488564"/>
                <a:gd name="connsiteX1" fmla="*/ 456414 w 487967"/>
                <a:gd name="connsiteY1" fmla="*/ 488564 h 488564"/>
                <a:gd name="connsiteX2" fmla="*/ 0 w 487967"/>
                <a:gd name="connsiteY2" fmla="*/ 31593 h 488564"/>
                <a:gd name="connsiteX3" fmla="*/ 0 w 487967"/>
                <a:gd name="connsiteY3" fmla="*/ 0 h 488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7967" h="488564">
                  <a:moveTo>
                    <a:pt x="487968" y="488564"/>
                  </a:moveTo>
                  <a:lnTo>
                    <a:pt x="456414" y="488564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9A6253AA-F103-F46F-C1AE-E564A35F2633}"/>
                </a:ext>
              </a:extLst>
            </p:cNvPr>
            <p:cNvSpPr/>
            <p:nvPr/>
          </p:nvSpPr>
          <p:spPr>
            <a:xfrm>
              <a:off x="-1756227" y="8657803"/>
              <a:ext cx="330195" cy="330598"/>
            </a:xfrm>
            <a:custGeom>
              <a:avLst/>
              <a:gdLst>
                <a:gd name="connsiteX0" fmla="*/ 330195 w 330195"/>
                <a:gd name="connsiteY0" fmla="*/ 330599 h 330598"/>
                <a:gd name="connsiteX1" fmla="*/ 298641 w 330195"/>
                <a:gd name="connsiteY1" fmla="*/ 330599 h 330598"/>
                <a:gd name="connsiteX2" fmla="*/ 0 w 330195"/>
                <a:gd name="connsiteY2" fmla="*/ 31593 h 330598"/>
                <a:gd name="connsiteX3" fmla="*/ 0 w 330195"/>
                <a:gd name="connsiteY3" fmla="*/ 0 h 330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0195" h="330598">
                  <a:moveTo>
                    <a:pt x="330195" y="330599"/>
                  </a:moveTo>
                  <a:lnTo>
                    <a:pt x="298641" y="330599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EB50972F-8A61-791C-91D2-807BD28F00DA}"/>
                </a:ext>
              </a:extLst>
            </p:cNvPr>
            <p:cNvSpPr/>
            <p:nvPr/>
          </p:nvSpPr>
          <p:spPr>
            <a:xfrm>
              <a:off x="-1756227" y="8815768"/>
              <a:ext cx="172422" cy="172633"/>
            </a:xfrm>
            <a:custGeom>
              <a:avLst/>
              <a:gdLst>
                <a:gd name="connsiteX0" fmla="*/ 172423 w 172422"/>
                <a:gd name="connsiteY0" fmla="*/ 172634 h 172633"/>
                <a:gd name="connsiteX1" fmla="*/ 140868 w 172422"/>
                <a:gd name="connsiteY1" fmla="*/ 172634 h 172633"/>
                <a:gd name="connsiteX2" fmla="*/ 0 w 172422"/>
                <a:gd name="connsiteY2" fmla="*/ 31593 h 172633"/>
                <a:gd name="connsiteX3" fmla="*/ 0 w 172422"/>
                <a:gd name="connsiteY3" fmla="*/ 0 h 172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422" h="172633">
                  <a:moveTo>
                    <a:pt x="172423" y="172634"/>
                  </a:moveTo>
                  <a:lnTo>
                    <a:pt x="140868" y="172634"/>
                  </a:lnTo>
                  <a:lnTo>
                    <a:pt x="0" y="3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0" name="Text Placeholder 11">
            <a:extLst>
              <a:ext uri="{FF2B5EF4-FFF2-40B4-BE49-F238E27FC236}">
                <a16:creationId xmlns:a16="http://schemas.microsoft.com/office/drawing/2014/main" id="{D7B70497-F792-8446-7BC1-18DF1BAE63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1801368"/>
            <a:ext cx="6215973" cy="501804"/>
          </a:xfrm>
        </p:spPr>
        <p:txBody>
          <a:bodyPr wrap="square" lIns="0" rIns="0" bIns="0" anchor="ctr">
            <a:spAutoFit/>
          </a:bodyPr>
          <a:lstStyle>
            <a:lvl1pPr marL="0" indent="0" algn="l">
              <a:buNone/>
              <a:defRPr sz="36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81" name="Text Placeholder 15">
            <a:extLst>
              <a:ext uri="{FF2B5EF4-FFF2-40B4-BE49-F238E27FC236}">
                <a16:creationId xmlns:a16="http://schemas.microsoft.com/office/drawing/2014/main" id="{0878EFE9-83B4-1469-97FD-2634123880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1" y="2318835"/>
            <a:ext cx="6215974" cy="334515"/>
          </a:xfrm>
        </p:spPr>
        <p:txBody>
          <a:bodyPr wrap="square" lIns="0" tIns="0" rIns="0" anchor="t" anchorCtr="0">
            <a:sp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285750" indent="0" algn="r">
              <a:buNone/>
              <a:defRPr sz="2400">
                <a:solidFill>
                  <a:schemeClr val="tx1"/>
                </a:solidFill>
              </a:defRPr>
            </a:lvl2pPr>
            <a:lvl3pPr marL="571500" indent="0" algn="r">
              <a:buNone/>
              <a:defRPr sz="2400">
                <a:solidFill>
                  <a:schemeClr val="tx1"/>
                </a:solidFill>
              </a:defRPr>
            </a:lvl3pPr>
            <a:lvl4pPr marL="808037" indent="0" algn="r">
              <a:buNone/>
              <a:defRPr sz="2400">
                <a:solidFill>
                  <a:schemeClr val="tx1"/>
                </a:solidFill>
              </a:defRPr>
            </a:lvl4pPr>
            <a:lvl5pPr marL="1031875" indent="0" algn="r"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A1D6F1B5-7E58-F624-7DF6-FAECCDD99F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2898839"/>
            <a:ext cx="6215973" cy="260700"/>
          </a:xfrm>
        </p:spPr>
        <p:txBody>
          <a:bodyPr lIns="0" r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1pPr>
            <a:lvl2pPr marL="285750" indent="0" algn="r">
              <a:buNone/>
              <a:defRPr sz="2400">
                <a:solidFill>
                  <a:schemeClr val="tx1"/>
                </a:solidFill>
              </a:defRPr>
            </a:lvl2pPr>
            <a:lvl3pPr marL="571500" indent="0" algn="r">
              <a:buNone/>
              <a:defRPr sz="2400">
                <a:solidFill>
                  <a:schemeClr val="tx1"/>
                </a:solidFill>
              </a:defRPr>
            </a:lvl3pPr>
            <a:lvl4pPr marL="808037" indent="0" algn="r">
              <a:buNone/>
              <a:defRPr sz="2400">
                <a:solidFill>
                  <a:schemeClr val="tx1"/>
                </a:solidFill>
              </a:defRPr>
            </a:lvl4pPr>
            <a:lvl5pPr marL="1031875" indent="0" algn="r"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Name</a:t>
            </a:r>
          </a:p>
          <a:p>
            <a:pPr lvl="0"/>
            <a:endParaRPr lang="en-US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D7AB4346-1C8D-0E14-4033-94E6AEEAB1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199" y="3178620"/>
            <a:ext cx="6215973" cy="260700"/>
          </a:xfrm>
        </p:spPr>
        <p:txBody>
          <a:bodyPr lIns="0" r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2pPr marL="285750" indent="0" algn="r">
              <a:buNone/>
              <a:defRPr sz="2400">
                <a:solidFill>
                  <a:schemeClr val="tx1"/>
                </a:solidFill>
              </a:defRPr>
            </a:lvl2pPr>
            <a:lvl3pPr marL="571500" indent="0" algn="r">
              <a:buNone/>
              <a:defRPr sz="2400">
                <a:solidFill>
                  <a:schemeClr val="tx1"/>
                </a:solidFill>
              </a:defRPr>
            </a:lvl3pPr>
            <a:lvl4pPr marL="808037" indent="0" algn="r">
              <a:buNone/>
              <a:defRPr sz="2400">
                <a:solidFill>
                  <a:schemeClr val="tx1"/>
                </a:solidFill>
              </a:defRPr>
            </a:lvl4pPr>
            <a:lvl5pPr marL="1031875" indent="0" algn="r"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Job title</a:t>
            </a:r>
          </a:p>
          <a:p>
            <a:pPr lvl="0"/>
            <a:endParaRPr lang="en-US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BF155F00-A127-A397-9227-914AABC02E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199" y="3604333"/>
            <a:ext cx="6215973" cy="260700"/>
          </a:xfrm>
        </p:spPr>
        <p:txBody>
          <a:bodyPr lIns="0" r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1pPr>
            <a:lvl2pPr marL="285750" indent="0" algn="r">
              <a:buNone/>
              <a:defRPr sz="2400">
                <a:solidFill>
                  <a:schemeClr val="tx1"/>
                </a:solidFill>
              </a:defRPr>
            </a:lvl2pPr>
            <a:lvl3pPr marL="571500" indent="0" algn="r">
              <a:buNone/>
              <a:defRPr sz="2400">
                <a:solidFill>
                  <a:schemeClr val="tx1"/>
                </a:solidFill>
              </a:defRPr>
            </a:lvl3pPr>
            <a:lvl4pPr marL="808037" indent="0" algn="r">
              <a:buNone/>
              <a:defRPr sz="2400">
                <a:solidFill>
                  <a:schemeClr val="tx1"/>
                </a:solidFill>
              </a:defRPr>
            </a:lvl4pPr>
            <a:lvl5pPr marL="1031875" indent="0" algn="r"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Name</a:t>
            </a:r>
          </a:p>
          <a:p>
            <a:pPr lvl="0"/>
            <a:endParaRPr lang="en-US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3B200A48-2067-A756-4EB8-2A59410017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198" y="3884114"/>
            <a:ext cx="6215973" cy="260700"/>
          </a:xfrm>
        </p:spPr>
        <p:txBody>
          <a:bodyPr lIns="0" r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2pPr marL="285750" indent="0" algn="r">
              <a:buNone/>
              <a:defRPr sz="2400">
                <a:solidFill>
                  <a:schemeClr val="tx1"/>
                </a:solidFill>
              </a:defRPr>
            </a:lvl2pPr>
            <a:lvl3pPr marL="571500" indent="0" algn="r">
              <a:buNone/>
              <a:defRPr sz="2400">
                <a:solidFill>
                  <a:schemeClr val="tx1"/>
                </a:solidFill>
              </a:defRPr>
            </a:lvl3pPr>
            <a:lvl4pPr marL="808037" indent="0" algn="r">
              <a:buNone/>
              <a:defRPr sz="2400">
                <a:solidFill>
                  <a:schemeClr val="tx1"/>
                </a:solidFill>
              </a:defRPr>
            </a:lvl4pPr>
            <a:lvl5pPr marL="1031875" indent="0" algn="r"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Job title</a:t>
            </a:r>
          </a:p>
          <a:p>
            <a:pPr lvl="0"/>
            <a:endParaRPr lang="en-US"/>
          </a:p>
        </p:txBody>
      </p:sp>
      <p:pic>
        <p:nvPicPr>
          <p:cNvPr id="4" name="Picture 40">
            <a:extLst>
              <a:ext uri="{FF2B5EF4-FFF2-40B4-BE49-F238E27FC236}">
                <a16:creationId xmlns:a16="http://schemas.microsoft.com/office/drawing/2014/main" id="{5F85E856-A837-7786-D823-4451A1E8F8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031" y="446016"/>
            <a:ext cx="2244705" cy="748235"/>
          </a:xfrm>
          <a:prstGeom prst="rect">
            <a:avLst/>
          </a:prstGeom>
        </p:spPr>
      </p:pic>
      <p:sp>
        <p:nvSpPr>
          <p:cNvPr id="5" name="Right Triangle 4">
            <a:extLst>
              <a:ext uri="{FF2B5EF4-FFF2-40B4-BE49-F238E27FC236}">
                <a16:creationId xmlns:a16="http://schemas.microsoft.com/office/drawing/2014/main" id="{87899854-29F3-568F-6813-FCC4F4D0DAE3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267011" y="0"/>
            <a:ext cx="3924988" cy="3924341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0979458-C6DB-6634-1FC8-E4EF44AD7BE1}"/>
              </a:ext>
            </a:extLst>
          </p:cNvPr>
          <p:cNvGrpSpPr/>
          <p:nvPr userDrawn="1"/>
        </p:nvGrpSpPr>
        <p:grpSpPr>
          <a:xfrm>
            <a:off x="5831840" y="8516"/>
            <a:ext cx="6161703" cy="6854208"/>
            <a:chOff x="3961631" y="0"/>
            <a:chExt cx="6161703" cy="6854208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80AA782-1EBD-8AA1-41C4-17F28D66BC1A}"/>
                </a:ext>
              </a:extLst>
            </p:cNvPr>
            <p:cNvGrpSpPr/>
            <p:nvPr/>
          </p:nvGrpSpPr>
          <p:grpSpPr>
            <a:xfrm flipH="1">
              <a:off x="7020087" y="0"/>
              <a:ext cx="1900435" cy="1551828"/>
              <a:chOff x="2064366" y="0"/>
              <a:chExt cx="1900435" cy="1551828"/>
            </a:xfrm>
          </p:grpSpPr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50F98F84-9936-499E-7DE2-D4A3255402F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12973" y="0"/>
                <a:ext cx="1551828" cy="1551828"/>
              </a:xfrm>
              <a:prstGeom prst="line">
                <a:avLst/>
              </a:prstGeom>
              <a:ln w="19050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6935AD6F-E5AD-8D8E-444D-1907F45EA50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064366" y="1196688"/>
                <a:ext cx="355140" cy="355140"/>
              </a:xfrm>
              <a:prstGeom prst="line">
                <a:avLst/>
              </a:prstGeom>
              <a:ln w="19050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A17AB208-BDD5-1B87-78CA-068AC7380F21}"/>
                </a:ext>
              </a:extLst>
            </p:cNvPr>
            <p:cNvGrpSpPr/>
            <p:nvPr/>
          </p:nvGrpSpPr>
          <p:grpSpPr>
            <a:xfrm flipH="1">
              <a:off x="3961631" y="2284458"/>
              <a:ext cx="6161703" cy="4569750"/>
              <a:chOff x="724721" y="2284458"/>
              <a:chExt cx="6161703" cy="4569750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81BDDC6C-BF59-C95C-4277-B3276E406482}"/>
                  </a:ext>
                </a:extLst>
              </p:cNvPr>
              <p:cNvGrpSpPr/>
              <p:nvPr/>
            </p:nvGrpSpPr>
            <p:grpSpPr>
              <a:xfrm rot="5400000">
                <a:off x="433444" y="3057485"/>
                <a:ext cx="2769913" cy="2187359"/>
                <a:chOff x="1617492" y="-848890"/>
                <a:chExt cx="2769913" cy="2187359"/>
              </a:xfrm>
            </p:grpSpPr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B226CA3F-6CF4-B413-B98C-4E0ABAF4A0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 flipV="1">
                  <a:off x="2200047" y="-848890"/>
                  <a:ext cx="2187358" cy="2187358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ED655FF3-405A-1F07-29D8-480F8EF9BC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V="1">
                  <a:off x="1617492" y="749817"/>
                  <a:ext cx="588652" cy="588651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A391598D-84DE-355D-7986-FA6D7E1D602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31626" y="2284458"/>
                <a:ext cx="481748" cy="481748"/>
              </a:xfrm>
              <a:prstGeom prst="line">
                <a:avLst/>
              </a:prstGeom>
              <a:ln w="19050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C54E4BC5-C612-76D0-AE12-53EA0474882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12079" y="4207451"/>
                <a:ext cx="1316402" cy="1316402"/>
              </a:xfrm>
              <a:prstGeom prst="line">
                <a:avLst/>
              </a:prstGeom>
              <a:ln w="19050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12A88569-8E24-4724-5F47-7E5E1438E9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28482" y="4196266"/>
                <a:ext cx="2657942" cy="2657942"/>
              </a:xfrm>
              <a:prstGeom prst="line">
                <a:avLst/>
              </a:prstGeom>
              <a:ln w="19050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B6F9BFD-AD17-BA4A-5D9B-38769A6FCC3E}"/>
                </a:ext>
              </a:extLst>
            </p:cNvPr>
            <p:cNvCxnSpPr>
              <a:cxnSpLocks/>
            </p:cNvCxnSpPr>
            <p:nvPr/>
          </p:nvCxnSpPr>
          <p:spPr>
            <a:xfrm>
              <a:off x="8929135" y="1193135"/>
              <a:ext cx="1091323" cy="1091323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560DB01-A89B-CDB4-CA41-5D259432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62" name="Slide Number Placeholder 5">
            <a:extLst>
              <a:ext uri="{FF2B5EF4-FFF2-40B4-BE49-F238E27FC236}">
                <a16:creationId xmlns:a16="http://schemas.microsoft.com/office/drawing/2014/main" id="{C5EAA174-4EA2-1974-1BFA-B3BEA7D73790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63" name="Footer Placeholder 4">
            <a:extLst>
              <a:ext uri="{FF2B5EF4-FFF2-40B4-BE49-F238E27FC236}">
                <a16:creationId xmlns:a16="http://schemas.microsoft.com/office/drawing/2014/main" id="{29001043-232B-71AE-2EB3-65D6988A7854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15077073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: Blue Patter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90C6E470-E573-EDAC-261D-9C369510D58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-1542" y="10519"/>
            <a:ext cx="12191998" cy="684756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C86EF3-0B83-2008-8092-73342134A380}"/>
              </a:ext>
            </a:extLst>
          </p:cNvPr>
          <p:cNvSpPr/>
          <p:nvPr userDrawn="1"/>
        </p:nvSpPr>
        <p:spPr>
          <a:xfrm>
            <a:off x="2033" y="10518"/>
            <a:ext cx="12184848" cy="6847562"/>
          </a:xfrm>
          <a:prstGeom prst="rect">
            <a:avLst/>
          </a:pr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0007CE-7E12-25A2-E8F9-5D8F27C65281}"/>
              </a:ext>
            </a:extLst>
          </p:cNvPr>
          <p:cNvSpPr/>
          <p:nvPr userDrawn="1"/>
        </p:nvSpPr>
        <p:spPr>
          <a:xfrm>
            <a:off x="-1543" y="5299"/>
            <a:ext cx="12192000" cy="6858000"/>
          </a:xfrm>
          <a:prstGeom prst="rect">
            <a:avLst/>
          </a:prstGeom>
          <a:gradFill>
            <a:gsLst>
              <a:gs pos="87000">
                <a:schemeClr val="accent4">
                  <a:alpha val="65164"/>
                </a:schemeClr>
              </a:gs>
              <a:gs pos="70000">
                <a:schemeClr val="accent3">
                  <a:alpha val="74853"/>
                </a:schemeClr>
              </a:gs>
              <a:gs pos="20000">
                <a:schemeClr val="accent3"/>
              </a:gs>
              <a:gs pos="100000">
                <a:schemeClr val="accent5">
                  <a:alpha val="47758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65BA2C3-2588-61C3-9233-1475FEDECDA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98124" y="2265234"/>
            <a:ext cx="9795753" cy="669094"/>
          </a:xfrm>
        </p:spPr>
        <p:txBody>
          <a:bodyPr anchor="ctr"/>
          <a:lstStyle>
            <a:lvl1pPr marL="0" indent="0" algn="ctr">
              <a:buNone/>
              <a:defRPr sz="4800" b="1">
                <a:solidFill>
                  <a:srgbClr val="FFFFFF"/>
                </a:solidFill>
              </a:defRPr>
            </a:lvl1pPr>
            <a:lvl2pPr marL="285750" indent="0">
              <a:buNone/>
              <a:defRPr/>
            </a:lvl2pPr>
            <a:lvl3pPr marL="571500" indent="0">
              <a:buNone/>
              <a:defRPr/>
            </a:lvl3pPr>
            <a:lvl4pPr marL="808037" indent="0">
              <a:buNone/>
              <a:defRPr/>
            </a:lvl4pPr>
            <a:lvl5pPr marL="1031875" indent="0">
              <a:buNone/>
              <a:defRPr/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A0207F2-D134-C528-4D99-28DD876DE8F0}"/>
              </a:ext>
            </a:extLst>
          </p:cNvPr>
          <p:cNvSpPr/>
          <p:nvPr userDrawn="1"/>
        </p:nvSpPr>
        <p:spPr>
          <a:xfrm>
            <a:off x="2472447" y="4517910"/>
            <a:ext cx="7247107" cy="685800"/>
          </a:xfrm>
          <a:custGeom>
            <a:avLst/>
            <a:gdLst>
              <a:gd name="connsiteX0" fmla="*/ 685800 w 7247107"/>
              <a:gd name="connsiteY0" fmla="*/ 0 h 685800"/>
              <a:gd name="connsiteX1" fmla="*/ 7247107 w 7247107"/>
              <a:gd name="connsiteY1" fmla="*/ 0 h 685800"/>
              <a:gd name="connsiteX2" fmla="*/ 6561307 w 7247107"/>
              <a:gd name="connsiteY2" fmla="*/ 685800 h 685800"/>
              <a:gd name="connsiteX3" fmla="*/ 0 w 7247107"/>
              <a:gd name="connsiteY3" fmla="*/ 68580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47107" h="685800">
                <a:moveTo>
                  <a:pt x="685800" y="0"/>
                </a:moveTo>
                <a:lnTo>
                  <a:pt x="7247107" y="0"/>
                </a:lnTo>
                <a:lnTo>
                  <a:pt x="6561307" y="685800"/>
                </a:lnTo>
                <a:lnTo>
                  <a:pt x="0" y="6858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50DC87D-72CE-650E-10EC-0A0E56C0E5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18669" y="4735359"/>
            <a:ext cx="5554663" cy="250903"/>
          </a:xfrm>
        </p:spPr>
        <p:txBody>
          <a:bodyPr/>
          <a:lstStyle>
            <a:lvl1pPr marL="0" indent="0" algn="ctr">
              <a:buNone/>
              <a:defRPr sz="1800" spc="300">
                <a:solidFill>
                  <a:srgbClr val="FFFFFF"/>
                </a:solidFill>
              </a:defRPr>
            </a:lvl1pPr>
            <a:lvl2pPr marL="285750" indent="0">
              <a:buNone/>
              <a:defRPr/>
            </a:lvl2pPr>
            <a:lvl3pPr marL="571500" indent="0">
              <a:buNone/>
              <a:defRPr/>
            </a:lvl3pPr>
            <a:lvl4pPr marL="808037" indent="0">
              <a:buNone/>
              <a:defRPr/>
            </a:lvl4pPr>
            <a:lvl5pPr marL="1031875" indent="0">
              <a:buNone/>
              <a:defRPr/>
            </a:lvl5pPr>
          </a:lstStyle>
          <a:p>
            <a:pPr lvl="0"/>
            <a:r>
              <a:rPr lang="en-US"/>
              <a:t>ADDITIONAL FIGURE OR PHRASE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D53B34EE-D9A1-AA7C-C979-B179880A16F5}"/>
              </a:ext>
            </a:extLst>
          </p:cNvPr>
          <p:cNvSpPr txBox="1">
            <a:spLocks/>
          </p:cNvSpPr>
          <p:nvPr userDrawn="1"/>
        </p:nvSpPr>
        <p:spPr>
          <a:xfrm>
            <a:off x="457200" y="6469661"/>
            <a:ext cx="3638817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For Broker/Dealer Use Only – Not For Use With The Public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C6506-D1BD-8AD4-8C75-1B8AAFA7EF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8EEF1F4-8725-F693-E6FB-445F419DCCD3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</p:spTree>
    <p:extLst>
      <p:ext uri="{BB962C8B-B14F-4D97-AF65-F5344CB8AC3E}">
        <p14:creationId xmlns:p14="http://schemas.microsoft.com/office/powerpoint/2010/main" val="16003147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Plain 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200F8CE8-9929-99C6-D0FB-16DB0DDA9356}"/>
              </a:ext>
            </a:extLst>
          </p:cNvPr>
          <p:cNvSpPr txBox="1">
            <a:spLocks/>
          </p:cNvSpPr>
          <p:nvPr userDrawn="1"/>
        </p:nvSpPr>
        <p:spPr>
          <a:xfrm>
            <a:off x="457200" y="6469661"/>
            <a:ext cx="3638817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For Broker/Dealer Use Only – Not For Use With The Public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B783C53-59AB-5D14-40E9-2884B392E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DE6B70-260C-1CF8-0A66-477D3C261368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</p:spTree>
    <p:extLst>
      <p:ext uri="{BB962C8B-B14F-4D97-AF65-F5344CB8AC3E}">
        <p14:creationId xmlns:p14="http://schemas.microsoft.com/office/powerpoint/2010/main" val="24798957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Centered on Blue w Footer">
    <p:bg>
      <p:bgPr>
        <a:gradFill flip="none" rotWithShape="1">
          <a:gsLst>
            <a:gs pos="5000">
              <a:schemeClr val="accent3"/>
            </a:gs>
            <a:gs pos="23000">
              <a:schemeClr val="accent3"/>
            </a:gs>
            <a:gs pos="64000">
              <a:schemeClr val="accent4"/>
            </a:gs>
            <a:gs pos="100000">
              <a:schemeClr val="accent5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51D0013-3D65-8E27-C34B-A4D3C8F40A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248660" y="2995546"/>
            <a:ext cx="3694680" cy="866908"/>
          </a:xfrm>
          <a:prstGeom prst="rect">
            <a:avLst/>
          </a:prstGeom>
        </p:spPr>
      </p:pic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D841B31E-A1A8-B091-F1C4-FA11501F1B32}"/>
              </a:ext>
            </a:extLst>
          </p:cNvPr>
          <p:cNvSpPr txBox="1">
            <a:spLocks/>
          </p:cNvSpPr>
          <p:nvPr userDrawn="1"/>
        </p:nvSpPr>
        <p:spPr>
          <a:xfrm>
            <a:off x="457200" y="6469661"/>
            <a:ext cx="3638817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For Broker/Dealer Use Only – Not For Use With The Public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2EFCD0A-6962-4274-6695-7AD0FE2639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07E4172-5408-1601-D634-2ABD0FC6F5CA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ptos Light" panose="020B0004020202020204" pitchFamily="34" charset="0"/>
              </a:rPr>
              <a:t>© 2025, National Life Group</a:t>
            </a:r>
          </a:p>
        </p:txBody>
      </p:sp>
    </p:spTree>
    <p:extLst>
      <p:ext uri="{BB962C8B-B14F-4D97-AF65-F5344CB8AC3E}">
        <p14:creationId xmlns:p14="http://schemas.microsoft.com/office/powerpoint/2010/main" val="34920572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7C03D-C54D-40F9-AE6B-95171A261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DB319-1DBD-4158-A53E-69B8D62FF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F822C-F838-414C-BE88-4C36BDF8A5E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DD8B8A-BE34-4A8E-84DB-6FB75CE4C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D4E8CF-5B8A-42F4-ADE9-A70238546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5DBF2-A8CF-448E-B167-C826703D0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602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Default Photo/Financial Pro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erson and person looking at a document&#10;&#10;Description automatically generated">
            <a:extLst>
              <a:ext uri="{FF2B5EF4-FFF2-40B4-BE49-F238E27FC236}">
                <a16:creationId xmlns:a16="http://schemas.microsoft.com/office/drawing/2014/main" id="{EEB6A5CE-B1AE-EE77-B74E-A0B7D1F52C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5335"/>
          <a:stretch>
            <a:fillRect/>
          </a:stretch>
        </p:blipFill>
        <p:spPr>
          <a:xfrm>
            <a:off x="4996610" y="1795186"/>
            <a:ext cx="7195391" cy="5062814"/>
          </a:xfrm>
          <a:custGeom>
            <a:avLst/>
            <a:gdLst>
              <a:gd name="connsiteX0" fmla="*/ 5062814 w 7195391"/>
              <a:gd name="connsiteY0" fmla="*/ 0 h 5062814"/>
              <a:gd name="connsiteX1" fmla="*/ 7195391 w 7195391"/>
              <a:gd name="connsiteY1" fmla="*/ 0 h 5062814"/>
              <a:gd name="connsiteX2" fmla="*/ 7195391 w 7195391"/>
              <a:gd name="connsiteY2" fmla="*/ 5062814 h 5062814"/>
              <a:gd name="connsiteX3" fmla="*/ 0 w 7195391"/>
              <a:gd name="connsiteY3" fmla="*/ 5062814 h 5062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5391" h="5062814">
                <a:moveTo>
                  <a:pt x="5062814" y="0"/>
                </a:moveTo>
                <a:lnTo>
                  <a:pt x="7195391" y="0"/>
                </a:lnTo>
                <a:lnTo>
                  <a:pt x="7195391" y="5062814"/>
                </a:lnTo>
                <a:lnTo>
                  <a:pt x="0" y="5062814"/>
                </a:lnTo>
                <a:close/>
              </a:path>
            </a:pathLst>
          </a:custGeom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C36C0242-F7ED-BD25-DC19-9366004781DD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267011" y="0"/>
            <a:ext cx="3924988" cy="3924341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887F474-C0B3-7EEF-7F6D-FE08AD133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60320"/>
            <a:ext cx="6905625" cy="501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3C2FA8F-8E6E-159B-DF78-85F632397B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3054096"/>
            <a:ext cx="6905625" cy="334515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2400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Subtitle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20F80CB-095A-80BF-A2D8-58E70ABCFC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3657600"/>
            <a:ext cx="6905625" cy="250903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1800" b="1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Name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CAC5D28-1E6A-7F9F-E77D-71547B25B07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3943896"/>
            <a:ext cx="6905625" cy="223074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1600" b="0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Job title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8BBD0E0-FB9A-EE00-B5A6-C259010E5BA5}"/>
              </a:ext>
            </a:extLst>
          </p:cNvPr>
          <p:cNvGrpSpPr/>
          <p:nvPr userDrawn="1"/>
        </p:nvGrpSpPr>
        <p:grpSpPr>
          <a:xfrm>
            <a:off x="4865326" y="0"/>
            <a:ext cx="7116515" cy="6896494"/>
            <a:chOff x="2974756" y="-42286"/>
            <a:chExt cx="7116515" cy="6896494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6231646-2C6E-2A4F-A2BD-5400E57DD7BE}"/>
                </a:ext>
              </a:extLst>
            </p:cNvPr>
            <p:cNvGrpSpPr/>
            <p:nvPr/>
          </p:nvGrpSpPr>
          <p:grpSpPr>
            <a:xfrm flipH="1">
              <a:off x="6977801" y="-42286"/>
              <a:ext cx="1962075" cy="1594114"/>
              <a:chOff x="2045012" y="-42286"/>
              <a:chExt cx="1962075" cy="1594114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FEE6966C-6FCE-884B-E140-2CAC76774EF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12973" y="-42286"/>
                <a:ext cx="1594114" cy="1594114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B64A4F79-401F-A1FE-2E1A-988A68F349E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045012" y="1177334"/>
                <a:ext cx="374494" cy="374494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612C092-D650-AC47-F644-1C89E1A3A423}"/>
                </a:ext>
              </a:extLst>
            </p:cNvPr>
            <p:cNvGrpSpPr/>
            <p:nvPr/>
          </p:nvGrpSpPr>
          <p:grpSpPr>
            <a:xfrm flipH="1">
              <a:off x="2974756" y="2268657"/>
              <a:ext cx="7116515" cy="4585551"/>
              <a:chOff x="756784" y="2268657"/>
              <a:chExt cx="7116515" cy="4585551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6DDDFC88-2DB2-59DA-987F-3398E3B51CB1}"/>
                  </a:ext>
                </a:extLst>
              </p:cNvPr>
              <p:cNvGrpSpPr/>
              <p:nvPr/>
            </p:nvGrpSpPr>
            <p:grpSpPr>
              <a:xfrm rot="5400000">
                <a:off x="460536" y="3071126"/>
                <a:ext cx="2779856" cy="2187359"/>
                <a:chOff x="1626161" y="-880953"/>
                <a:chExt cx="2779856" cy="2187359"/>
              </a:xfrm>
            </p:grpSpPr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A763DEE2-A8AE-87E6-BF6B-C8380176CD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 flipV="1">
                  <a:off x="2218659" y="-880953"/>
                  <a:ext cx="2187358" cy="2187358"/>
                </a:xfrm>
                <a:prstGeom prst="line">
                  <a:avLst/>
                </a:prstGeom>
                <a:ln w="22225">
                  <a:solidFill>
                    <a:schemeClr val="accent5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CF7B3C8F-C37A-B0A2-90AE-5A288223F8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V="1">
                  <a:off x="1634444" y="709471"/>
                  <a:ext cx="588652" cy="605217"/>
                </a:xfrm>
                <a:prstGeom prst="line">
                  <a:avLst/>
                </a:prstGeom>
                <a:ln w="22225">
                  <a:solidFill>
                    <a:schemeClr val="accent5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9598A946-DCA6-6B90-387D-6688DCD2C37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31626" y="2268657"/>
                <a:ext cx="513811" cy="513811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E81C7256-6DFA-09A7-E083-E99E34744F5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44143" y="3733167"/>
                <a:ext cx="1825704" cy="1825704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7029456A-94AD-DA03-1B95-59BED0FE46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52258" y="3733167"/>
                <a:ext cx="3121041" cy="3121041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B704486-B7E9-39B6-DFA7-6DC6A4788AAE}"/>
                </a:ext>
              </a:extLst>
            </p:cNvPr>
            <p:cNvCxnSpPr>
              <a:cxnSpLocks/>
            </p:cNvCxnSpPr>
            <p:nvPr/>
          </p:nvCxnSpPr>
          <p:spPr>
            <a:xfrm>
              <a:off x="8926627" y="1177334"/>
              <a:ext cx="1091323" cy="1091323"/>
            </a:xfrm>
            <a:prstGeom prst="line">
              <a:avLst/>
            </a:prstGeom>
            <a:ln w="2222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40">
            <a:extLst>
              <a:ext uri="{FF2B5EF4-FFF2-40B4-BE49-F238E27FC236}">
                <a16:creationId xmlns:a16="http://schemas.microsoft.com/office/drawing/2014/main" id="{A118CC8F-962B-7071-03AC-8424FFFB8D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031" y="446016"/>
            <a:ext cx="2244705" cy="748235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1BA760D-DE4E-AB18-D69E-3C026D301F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F58FE-77A7-15F5-A3FA-82F25A55CE0F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7030791-8EB1-3E86-F738-DA897D8E2222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3164556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Default Photo/Custom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EE60BE-FAF6-399C-2A10-B6C6E857C9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626" r="2626"/>
          <a:stretch/>
        </p:blipFill>
        <p:spPr>
          <a:xfrm>
            <a:off x="4996610" y="1795186"/>
            <a:ext cx="7195391" cy="5062814"/>
          </a:xfrm>
          <a:custGeom>
            <a:avLst/>
            <a:gdLst>
              <a:gd name="connsiteX0" fmla="*/ 5062814 w 7195391"/>
              <a:gd name="connsiteY0" fmla="*/ 0 h 5062814"/>
              <a:gd name="connsiteX1" fmla="*/ 7195391 w 7195391"/>
              <a:gd name="connsiteY1" fmla="*/ 0 h 5062814"/>
              <a:gd name="connsiteX2" fmla="*/ 7195391 w 7195391"/>
              <a:gd name="connsiteY2" fmla="*/ 5062814 h 5062814"/>
              <a:gd name="connsiteX3" fmla="*/ 0 w 7195391"/>
              <a:gd name="connsiteY3" fmla="*/ 5062814 h 5062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5391" h="5062814">
                <a:moveTo>
                  <a:pt x="5062814" y="0"/>
                </a:moveTo>
                <a:lnTo>
                  <a:pt x="7195391" y="0"/>
                </a:lnTo>
                <a:lnTo>
                  <a:pt x="7195391" y="5062814"/>
                </a:lnTo>
                <a:lnTo>
                  <a:pt x="0" y="5062814"/>
                </a:lnTo>
                <a:close/>
              </a:path>
            </a:pathLst>
          </a:custGeom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C36C0242-F7ED-BD25-DC19-9366004781DD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267011" y="0"/>
            <a:ext cx="3924988" cy="3924341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887F474-C0B3-7EEF-7F6D-FE08AD133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60320"/>
            <a:ext cx="6905625" cy="501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3C2FA8F-8E6E-159B-DF78-85F632397B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3054096"/>
            <a:ext cx="6905625" cy="334515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2400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Subtitle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20F80CB-095A-80BF-A2D8-58E70ABCFC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3657600"/>
            <a:ext cx="6905625" cy="250903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1800" b="1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Name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CAC5D28-1E6A-7F9F-E77D-71547B25B07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3943896"/>
            <a:ext cx="6905625" cy="223074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1600" b="0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Job title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414CC1D-DDF1-C4C2-16BB-D1D95E821DFE}"/>
              </a:ext>
            </a:extLst>
          </p:cNvPr>
          <p:cNvGrpSpPr/>
          <p:nvPr userDrawn="1"/>
        </p:nvGrpSpPr>
        <p:grpSpPr>
          <a:xfrm>
            <a:off x="4865326" y="0"/>
            <a:ext cx="7116515" cy="6896494"/>
            <a:chOff x="2974756" y="-42286"/>
            <a:chExt cx="7116515" cy="6896494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3028A4F-4DBA-92EF-F279-67C4E8674705}"/>
                </a:ext>
              </a:extLst>
            </p:cNvPr>
            <p:cNvGrpSpPr/>
            <p:nvPr/>
          </p:nvGrpSpPr>
          <p:grpSpPr>
            <a:xfrm flipH="1">
              <a:off x="6977801" y="-42286"/>
              <a:ext cx="1962075" cy="1594114"/>
              <a:chOff x="2045012" y="-42286"/>
              <a:chExt cx="1962075" cy="1594114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7A11BE6-A8D0-53D2-D879-4F0371DFFDA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12973" y="-42286"/>
                <a:ext cx="1594114" cy="1594114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068F7664-C533-354F-D435-35FF4D85A74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045012" y="1177334"/>
                <a:ext cx="374494" cy="374494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0100BAC-CBDC-7EA0-4B31-A98A14D8F0A8}"/>
                </a:ext>
              </a:extLst>
            </p:cNvPr>
            <p:cNvGrpSpPr/>
            <p:nvPr/>
          </p:nvGrpSpPr>
          <p:grpSpPr>
            <a:xfrm flipH="1">
              <a:off x="2974756" y="2268657"/>
              <a:ext cx="7116515" cy="4585551"/>
              <a:chOff x="756784" y="2268657"/>
              <a:chExt cx="7116515" cy="4585551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E6B06D57-4375-0DFB-9B75-E513DD50DEF1}"/>
                  </a:ext>
                </a:extLst>
              </p:cNvPr>
              <p:cNvGrpSpPr/>
              <p:nvPr/>
            </p:nvGrpSpPr>
            <p:grpSpPr>
              <a:xfrm rot="5400000">
                <a:off x="460536" y="3071126"/>
                <a:ext cx="2779856" cy="2187359"/>
                <a:chOff x="1626161" y="-880953"/>
                <a:chExt cx="2779856" cy="2187359"/>
              </a:xfrm>
            </p:grpSpPr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7DDCC8AF-62D5-8B2E-CED9-61018808913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 flipV="1">
                  <a:off x="2218659" y="-880953"/>
                  <a:ext cx="2187358" cy="2187358"/>
                </a:xfrm>
                <a:prstGeom prst="line">
                  <a:avLst/>
                </a:prstGeom>
                <a:ln w="22225">
                  <a:solidFill>
                    <a:schemeClr val="accent5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A53566F7-0BCE-24AF-BE08-2428A56C6B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V="1">
                  <a:off x="1634444" y="709471"/>
                  <a:ext cx="588652" cy="605217"/>
                </a:xfrm>
                <a:prstGeom prst="line">
                  <a:avLst/>
                </a:prstGeom>
                <a:ln w="22225">
                  <a:solidFill>
                    <a:schemeClr val="accent5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DD2400C3-7E0A-0FD9-61CB-44F53D6DBEB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31626" y="2268657"/>
                <a:ext cx="513811" cy="513811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331BC953-DDC3-FF57-C93E-D98C3D0C3BB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44143" y="3733167"/>
                <a:ext cx="1825704" cy="1825704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78059C72-9730-2FE1-874E-CC223F6D8A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52258" y="3733167"/>
                <a:ext cx="3121041" cy="3121041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5368EB2-E315-2ABC-40E5-6F494B1B7062}"/>
                </a:ext>
              </a:extLst>
            </p:cNvPr>
            <p:cNvCxnSpPr>
              <a:cxnSpLocks/>
            </p:cNvCxnSpPr>
            <p:nvPr/>
          </p:nvCxnSpPr>
          <p:spPr>
            <a:xfrm>
              <a:off x="8926627" y="1177334"/>
              <a:ext cx="1091323" cy="1091323"/>
            </a:xfrm>
            <a:prstGeom prst="line">
              <a:avLst/>
            </a:prstGeom>
            <a:ln w="2222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40">
            <a:extLst>
              <a:ext uri="{FF2B5EF4-FFF2-40B4-BE49-F238E27FC236}">
                <a16:creationId xmlns:a16="http://schemas.microsoft.com/office/drawing/2014/main" id="{BD3455F5-60A4-6E5A-1480-C3309FED47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031" y="446016"/>
            <a:ext cx="2244705" cy="748235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A9F4F-5180-C770-839D-67541E585B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7E850C7-9974-3CFA-5C55-3E536821A9B7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950BBE5-A989-E5A6-73E8-0DE67E30E373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2430992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Default Photo/Clients &amp; Advis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C95FC8BA-6C46-32AA-103B-393FDD6F16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-20" t="-95" r="16760" b="12220"/>
          <a:stretch/>
        </p:blipFill>
        <p:spPr>
          <a:xfrm>
            <a:off x="4996610" y="1795186"/>
            <a:ext cx="7195391" cy="5062814"/>
          </a:xfrm>
          <a:custGeom>
            <a:avLst/>
            <a:gdLst>
              <a:gd name="connsiteX0" fmla="*/ 5062814 w 7195391"/>
              <a:gd name="connsiteY0" fmla="*/ 0 h 5062814"/>
              <a:gd name="connsiteX1" fmla="*/ 7195391 w 7195391"/>
              <a:gd name="connsiteY1" fmla="*/ 0 h 5062814"/>
              <a:gd name="connsiteX2" fmla="*/ 7195391 w 7195391"/>
              <a:gd name="connsiteY2" fmla="*/ 5062814 h 5062814"/>
              <a:gd name="connsiteX3" fmla="*/ 0 w 7195391"/>
              <a:gd name="connsiteY3" fmla="*/ 5062814 h 5062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5391" h="5062814">
                <a:moveTo>
                  <a:pt x="5062814" y="0"/>
                </a:moveTo>
                <a:lnTo>
                  <a:pt x="7195391" y="0"/>
                </a:lnTo>
                <a:lnTo>
                  <a:pt x="7195391" y="5062814"/>
                </a:lnTo>
                <a:lnTo>
                  <a:pt x="0" y="5062814"/>
                </a:lnTo>
                <a:close/>
              </a:path>
            </a:pathLst>
          </a:custGeom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C36C0242-F7ED-BD25-DC19-9366004781DD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267011" y="0"/>
            <a:ext cx="3924988" cy="3924341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887F474-C0B3-7EEF-7F6D-FE08AD133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60320"/>
            <a:ext cx="6905625" cy="501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3C2FA8F-8E6E-159B-DF78-85F632397B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3054096"/>
            <a:ext cx="6905625" cy="334515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2400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Subtitle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20F80CB-095A-80BF-A2D8-58E70ABCFC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3657600"/>
            <a:ext cx="6905625" cy="250903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1800" b="1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Name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CAC5D28-1E6A-7F9F-E77D-71547B25B07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3943896"/>
            <a:ext cx="6905625" cy="223074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1600" b="0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Job title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F1FEED1-424D-DC3A-4BDF-7464B0329363}"/>
              </a:ext>
            </a:extLst>
          </p:cNvPr>
          <p:cNvGrpSpPr/>
          <p:nvPr userDrawn="1"/>
        </p:nvGrpSpPr>
        <p:grpSpPr>
          <a:xfrm>
            <a:off x="4865326" y="0"/>
            <a:ext cx="7116514" cy="6896494"/>
            <a:chOff x="2974756" y="-42286"/>
            <a:chExt cx="7116514" cy="689649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1695612-0103-462A-8A98-BCF12D747A81}"/>
                </a:ext>
              </a:extLst>
            </p:cNvPr>
            <p:cNvGrpSpPr/>
            <p:nvPr/>
          </p:nvGrpSpPr>
          <p:grpSpPr>
            <a:xfrm flipH="1">
              <a:off x="6977801" y="-42286"/>
              <a:ext cx="1962075" cy="1594114"/>
              <a:chOff x="2045012" y="-42286"/>
              <a:chExt cx="1962075" cy="1594114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40D63A17-56D1-FBCF-E007-09986E24315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12973" y="-42286"/>
                <a:ext cx="1594114" cy="1594114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2951F85C-D068-C0BE-1BA5-0A51756321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045012" y="1177334"/>
                <a:ext cx="374494" cy="374494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0C9D8A8-3ADE-651F-4A0D-C6DDC964E801}"/>
                </a:ext>
              </a:extLst>
            </p:cNvPr>
            <p:cNvGrpSpPr/>
            <p:nvPr/>
          </p:nvGrpSpPr>
          <p:grpSpPr>
            <a:xfrm flipH="1">
              <a:off x="2974756" y="2268657"/>
              <a:ext cx="7116514" cy="4585551"/>
              <a:chOff x="756785" y="2268657"/>
              <a:chExt cx="7116514" cy="4585551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C9DAFF74-D70D-9314-1BE7-1B88AB6798CB}"/>
                  </a:ext>
                </a:extLst>
              </p:cNvPr>
              <p:cNvGrpSpPr/>
              <p:nvPr/>
            </p:nvGrpSpPr>
            <p:grpSpPr>
              <a:xfrm rot="5400000">
                <a:off x="460536" y="3071127"/>
                <a:ext cx="3140450" cy="2547952"/>
                <a:chOff x="1626161" y="-1241546"/>
                <a:chExt cx="3140450" cy="2547952"/>
              </a:xfrm>
            </p:grpSpPr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845C739C-6216-4539-021B-1BC1907EAC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 flipV="1">
                  <a:off x="2218660" y="-1241546"/>
                  <a:ext cx="2547951" cy="2547951"/>
                </a:xfrm>
                <a:prstGeom prst="line">
                  <a:avLst/>
                </a:prstGeom>
                <a:ln w="22225">
                  <a:solidFill>
                    <a:schemeClr val="accent5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9F3F2561-2BE4-7032-07B0-A15577D397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V="1">
                  <a:off x="1634444" y="709471"/>
                  <a:ext cx="588652" cy="605217"/>
                </a:xfrm>
                <a:prstGeom prst="line">
                  <a:avLst/>
                </a:prstGeom>
                <a:ln w="22225">
                  <a:solidFill>
                    <a:schemeClr val="accent5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4E547B7D-629F-4107-3018-A3F1C2443AC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31626" y="2268657"/>
                <a:ext cx="513811" cy="513811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506E0820-75AF-67EA-C5F7-0B3BE8D4272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04737" y="4097147"/>
                <a:ext cx="1825704" cy="1825704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05DA249E-6FAF-895C-0678-BF381286F5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16238" y="4097147"/>
                <a:ext cx="2757061" cy="2757061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59DF4DD-B4B8-3273-9E99-ADDEE98DC751}"/>
                </a:ext>
              </a:extLst>
            </p:cNvPr>
            <p:cNvCxnSpPr>
              <a:cxnSpLocks/>
            </p:cNvCxnSpPr>
            <p:nvPr/>
          </p:nvCxnSpPr>
          <p:spPr>
            <a:xfrm>
              <a:off x="8926627" y="1177334"/>
              <a:ext cx="1091323" cy="1091323"/>
            </a:xfrm>
            <a:prstGeom prst="line">
              <a:avLst/>
            </a:prstGeom>
            <a:ln w="2222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40">
            <a:extLst>
              <a:ext uri="{FF2B5EF4-FFF2-40B4-BE49-F238E27FC236}">
                <a16:creationId xmlns:a16="http://schemas.microsoft.com/office/drawing/2014/main" id="{493882A3-07D1-EF2F-491C-12F06CA6EF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031" y="446016"/>
            <a:ext cx="2244705" cy="7482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2E9417D-02B9-0911-ED5D-0F21F85BF1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1DF86879-331B-7C80-38D1-93CFB0B8C3AD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6249D17C-FA1F-6B34-B6B9-0D9B2C9151B5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2791352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Default Photo/Financial Profession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213E3A47-E616-DE8A-5016-08DFF1BBAB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613" r="2613"/>
          <a:stretch/>
        </p:blipFill>
        <p:spPr>
          <a:xfrm>
            <a:off x="4996610" y="1795186"/>
            <a:ext cx="7195391" cy="5062814"/>
          </a:xfrm>
          <a:custGeom>
            <a:avLst/>
            <a:gdLst>
              <a:gd name="connsiteX0" fmla="*/ 5062814 w 7195391"/>
              <a:gd name="connsiteY0" fmla="*/ 0 h 5062814"/>
              <a:gd name="connsiteX1" fmla="*/ 7195391 w 7195391"/>
              <a:gd name="connsiteY1" fmla="*/ 0 h 5062814"/>
              <a:gd name="connsiteX2" fmla="*/ 7195391 w 7195391"/>
              <a:gd name="connsiteY2" fmla="*/ 5062814 h 5062814"/>
              <a:gd name="connsiteX3" fmla="*/ 0 w 7195391"/>
              <a:gd name="connsiteY3" fmla="*/ 5062814 h 5062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5391" h="5062814">
                <a:moveTo>
                  <a:pt x="5062814" y="0"/>
                </a:moveTo>
                <a:lnTo>
                  <a:pt x="7195391" y="0"/>
                </a:lnTo>
                <a:lnTo>
                  <a:pt x="7195391" y="5062814"/>
                </a:lnTo>
                <a:lnTo>
                  <a:pt x="0" y="5062814"/>
                </a:lnTo>
                <a:close/>
              </a:path>
            </a:pathLst>
          </a:custGeom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C36C0242-F7ED-BD25-DC19-9366004781DD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267011" y="0"/>
            <a:ext cx="3924988" cy="3924341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887F474-C0B3-7EEF-7F6D-FE08AD133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60320"/>
            <a:ext cx="6905625" cy="501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3C2FA8F-8E6E-159B-DF78-85F632397B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3054096"/>
            <a:ext cx="6905625" cy="334515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2400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Subtitle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20F80CB-095A-80BF-A2D8-58E70ABCFC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3657600"/>
            <a:ext cx="6905625" cy="250903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1800" b="1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Name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CAC5D28-1E6A-7F9F-E77D-71547B25B07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3943896"/>
            <a:ext cx="6905625" cy="223074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1600" b="0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Job title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B743AAE-85A8-C703-8C41-DE8E6A9CFD96}"/>
              </a:ext>
            </a:extLst>
          </p:cNvPr>
          <p:cNvGrpSpPr/>
          <p:nvPr userDrawn="1"/>
        </p:nvGrpSpPr>
        <p:grpSpPr>
          <a:xfrm>
            <a:off x="4865326" y="0"/>
            <a:ext cx="7235513" cy="6896494"/>
            <a:chOff x="2974756" y="-42286"/>
            <a:chExt cx="7235513" cy="689649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51DCE51-F03E-C6D2-CDE0-A5E725A37C5E}"/>
                </a:ext>
              </a:extLst>
            </p:cNvPr>
            <p:cNvGrpSpPr/>
            <p:nvPr/>
          </p:nvGrpSpPr>
          <p:grpSpPr>
            <a:xfrm flipH="1">
              <a:off x="6977801" y="-42286"/>
              <a:ext cx="1962075" cy="1594114"/>
              <a:chOff x="2045012" y="-42286"/>
              <a:chExt cx="1962075" cy="1594114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B01E561-83F0-6FFE-5900-8029570D3F2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12973" y="-42286"/>
                <a:ext cx="1594114" cy="1594114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86051F34-AEE2-E089-A9E8-A53596DE9A2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045012" y="1177334"/>
                <a:ext cx="374494" cy="374494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AF95A72-063C-7F9C-2E1C-F4B4B6EFC715}"/>
                </a:ext>
              </a:extLst>
            </p:cNvPr>
            <p:cNvGrpSpPr/>
            <p:nvPr/>
          </p:nvGrpSpPr>
          <p:grpSpPr>
            <a:xfrm flipH="1">
              <a:off x="2974756" y="2268657"/>
              <a:ext cx="7235513" cy="4585551"/>
              <a:chOff x="637786" y="2268657"/>
              <a:chExt cx="7235513" cy="4585551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693D5544-912A-669E-FEDA-E31F16FA03C0}"/>
                  </a:ext>
                </a:extLst>
              </p:cNvPr>
              <p:cNvGrpSpPr/>
              <p:nvPr/>
            </p:nvGrpSpPr>
            <p:grpSpPr>
              <a:xfrm rot="5400000">
                <a:off x="286390" y="3126275"/>
                <a:ext cx="2890149" cy="2187358"/>
                <a:chOff x="1626162" y="-761953"/>
                <a:chExt cx="2890149" cy="2187358"/>
              </a:xfrm>
            </p:grpSpPr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9E624D15-0B1B-6FAD-4080-2BFAC24B49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 flipV="1">
                  <a:off x="2328953" y="-761953"/>
                  <a:ext cx="2187358" cy="2187358"/>
                </a:xfrm>
                <a:prstGeom prst="line">
                  <a:avLst/>
                </a:prstGeom>
                <a:ln w="22225">
                  <a:solidFill>
                    <a:schemeClr val="accent5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94E0F099-ED12-DF2B-C18B-941FAE52FF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V="1">
                  <a:off x="1636119" y="707797"/>
                  <a:ext cx="707651" cy="727565"/>
                </a:xfrm>
                <a:prstGeom prst="line">
                  <a:avLst/>
                </a:prstGeom>
                <a:ln w="22225">
                  <a:solidFill>
                    <a:schemeClr val="accent5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5A48F351-420F-D2EC-739D-77C0D581105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31626" y="2268657"/>
                <a:ext cx="513811" cy="513811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6D6EF528-ABC5-668E-D8F4-C7405EC91EA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25144" y="3733167"/>
                <a:ext cx="1944703" cy="1944703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76521F09-A383-BCBB-2789-4BEC2CEE80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52258" y="3733167"/>
                <a:ext cx="3121041" cy="3121041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372D4A2-E423-78E2-D3C1-083821E7A8C2}"/>
                </a:ext>
              </a:extLst>
            </p:cNvPr>
            <p:cNvCxnSpPr>
              <a:cxnSpLocks/>
            </p:cNvCxnSpPr>
            <p:nvPr/>
          </p:nvCxnSpPr>
          <p:spPr>
            <a:xfrm>
              <a:off x="8926627" y="1177334"/>
              <a:ext cx="1091323" cy="1091323"/>
            </a:xfrm>
            <a:prstGeom prst="line">
              <a:avLst/>
            </a:prstGeom>
            <a:ln w="2222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40">
            <a:extLst>
              <a:ext uri="{FF2B5EF4-FFF2-40B4-BE49-F238E27FC236}">
                <a16:creationId xmlns:a16="http://schemas.microsoft.com/office/drawing/2014/main" id="{F6235C63-A2E0-57EA-6E7C-84F93E8B74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031" y="446016"/>
            <a:ext cx="2244705" cy="7482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C01A4B3-9B71-000C-1FEA-1794C36FC6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5DD6C03-446E-A707-FA0F-9CB9C1EB8497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5A84E823-224C-8708-4F25-AEC958632828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3372676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Default Photo/Customers Cou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AEC8EC67-ADD2-A932-3957-CD8439769B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2" t="455" r="11583" b="6258"/>
          <a:stretch/>
        </p:blipFill>
        <p:spPr>
          <a:xfrm>
            <a:off x="4996610" y="1795186"/>
            <a:ext cx="7195391" cy="5062814"/>
          </a:xfrm>
          <a:custGeom>
            <a:avLst/>
            <a:gdLst>
              <a:gd name="connsiteX0" fmla="*/ 5062814 w 7195391"/>
              <a:gd name="connsiteY0" fmla="*/ 0 h 5062814"/>
              <a:gd name="connsiteX1" fmla="*/ 7195391 w 7195391"/>
              <a:gd name="connsiteY1" fmla="*/ 0 h 5062814"/>
              <a:gd name="connsiteX2" fmla="*/ 7195391 w 7195391"/>
              <a:gd name="connsiteY2" fmla="*/ 5062814 h 5062814"/>
              <a:gd name="connsiteX3" fmla="*/ 0 w 7195391"/>
              <a:gd name="connsiteY3" fmla="*/ 5062814 h 5062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5391" h="5062814">
                <a:moveTo>
                  <a:pt x="5062814" y="0"/>
                </a:moveTo>
                <a:lnTo>
                  <a:pt x="7195391" y="0"/>
                </a:lnTo>
                <a:lnTo>
                  <a:pt x="7195391" y="5062814"/>
                </a:lnTo>
                <a:lnTo>
                  <a:pt x="0" y="5062814"/>
                </a:lnTo>
                <a:close/>
              </a:path>
            </a:pathLst>
          </a:custGeom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C36C0242-F7ED-BD25-DC19-9366004781DD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267011" y="0"/>
            <a:ext cx="3924988" cy="3924341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887F474-C0B3-7EEF-7F6D-FE08AD133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60320"/>
            <a:ext cx="6905625" cy="501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3C2FA8F-8E6E-159B-DF78-85F632397B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3054096"/>
            <a:ext cx="6905625" cy="334515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2400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Subtitle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20F80CB-095A-80BF-A2D8-58E70ABCFC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3657600"/>
            <a:ext cx="6905625" cy="250903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1800" b="1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Name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CAC5D28-1E6A-7F9F-E77D-71547B25B07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3943896"/>
            <a:ext cx="6905625" cy="223074"/>
          </a:xfrm>
        </p:spPr>
        <p:txBody>
          <a:bodyPr vert="horz" lIns="0" tIns="0" rIns="0" bIns="0" rtlCol="0">
            <a:spAutoFit/>
          </a:bodyPr>
          <a:lstStyle>
            <a:lvl1pPr marL="0" indent="0" algn="l">
              <a:buNone/>
              <a:defRPr lang="en-US" sz="1600" b="0" smtClean="0"/>
            </a:lvl1pPr>
            <a:lvl2pPr algn="l">
              <a:defRPr lang="en-US" sz="2400" smtClean="0"/>
            </a:lvl2pPr>
            <a:lvl3pPr algn="l">
              <a:defRPr lang="en-US" sz="2400" smtClean="0"/>
            </a:lvl3pPr>
            <a:lvl4pPr algn="l">
              <a:defRPr lang="en-US" sz="2400" smtClean="0"/>
            </a:lvl4pPr>
            <a:lvl5pPr algn="l">
              <a:defRPr lang="en-US" sz="2400"/>
            </a:lvl5pPr>
          </a:lstStyle>
          <a:p>
            <a:pPr marL="228600" lvl="0" indent="-228600"/>
            <a:r>
              <a:rPr lang="en-US"/>
              <a:t>Click to edit Job title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0819CDE-933C-AA50-3690-DA7107E7F062}"/>
              </a:ext>
            </a:extLst>
          </p:cNvPr>
          <p:cNvGrpSpPr/>
          <p:nvPr userDrawn="1"/>
        </p:nvGrpSpPr>
        <p:grpSpPr>
          <a:xfrm>
            <a:off x="4865326" y="0"/>
            <a:ext cx="7043194" cy="6896494"/>
            <a:chOff x="2974756" y="-42286"/>
            <a:chExt cx="7043194" cy="689649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414FAC8-CAD6-E2C0-C6D3-2F66BAF7EBF6}"/>
                </a:ext>
              </a:extLst>
            </p:cNvPr>
            <p:cNvGrpSpPr/>
            <p:nvPr/>
          </p:nvGrpSpPr>
          <p:grpSpPr>
            <a:xfrm flipH="1">
              <a:off x="6977801" y="-42286"/>
              <a:ext cx="1962075" cy="1594114"/>
              <a:chOff x="2045012" y="-42286"/>
              <a:chExt cx="1962075" cy="1594114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CCDFAC71-653E-41D2-6723-D902E1FBE4D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12973" y="-42286"/>
                <a:ext cx="1594114" cy="1594114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3F9995FF-CE08-0270-330E-1D507662A7A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045012" y="1177334"/>
                <a:ext cx="374494" cy="374494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274664D-7D73-01D5-7813-3A15D5401589}"/>
                </a:ext>
              </a:extLst>
            </p:cNvPr>
            <p:cNvGrpSpPr/>
            <p:nvPr/>
          </p:nvGrpSpPr>
          <p:grpSpPr>
            <a:xfrm flipH="1">
              <a:off x="2974756" y="2268657"/>
              <a:ext cx="7041673" cy="4585551"/>
              <a:chOff x="831626" y="2268657"/>
              <a:chExt cx="7041673" cy="4585551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4CD5FACF-A7EE-A830-A02F-FD31403DD53E}"/>
                  </a:ext>
                </a:extLst>
              </p:cNvPr>
              <p:cNvGrpSpPr/>
              <p:nvPr/>
            </p:nvGrpSpPr>
            <p:grpSpPr>
              <a:xfrm rot="5400000">
                <a:off x="576415" y="3031786"/>
                <a:ext cx="2819991" cy="2306180"/>
                <a:chOff x="1626163" y="-1076309"/>
                <a:chExt cx="2819991" cy="2306180"/>
              </a:xfrm>
            </p:grpSpPr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7F22C4D5-77FB-1BFC-422D-30464E5F0A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 flipV="1">
                  <a:off x="2139974" y="-1076309"/>
                  <a:ext cx="2306180" cy="2306180"/>
                </a:xfrm>
                <a:prstGeom prst="line">
                  <a:avLst/>
                </a:prstGeom>
                <a:ln w="22225">
                  <a:solidFill>
                    <a:schemeClr val="accent5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69104E9D-6F4D-0613-FF5E-36A3088190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V="1">
                  <a:off x="1633368" y="710549"/>
                  <a:ext cx="512117" cy="526528"/>
                </a:xfrm>
                <a:prstGeom prst="line">
                  <a:avLst/>
                </a:prstGeom>
                <a:ln w="22225">
                  <a:solidFill>
                    <a:schemeClr val="accent5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661EEA-8A37-F5A3-97C3-31232DA2F9F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31626" y="2268657"/>
                <a:ext cx="513811" cy="513811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B9B55DE7-6F82-A0DF-2953-C384D0B3E89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39501" y="3865899"/>
                <a:ext cx="1745807" cy="1745807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4E550F17-9D7D-8715-5F99-92C3418F63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5308" y="3866217"/>
                <a:ext cx="2987991" cy="2987991"/>
              </a:xfrm>
              <a:prstGeom prst="line">
                <a:avLst/>
              </a:prstGeom>
              <a:ln w="22225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2113EC68-85FE-B580-0D6D-758397616DE8}"/>
                </a:ext>
              </a:extLst>
            </p:cNvPr>
            <p:cNvCxnSpPr>
              <a:cxnSpLocks/>
            </p:cNvCxnSpPr>
            <p:nvPr/>
          </p:nvCxnSpPr>
          <p:spPr>
            <a:xfrm>
              <a:off x="8926627" y="1177334"/>
              <a:ext cx="1091323" cy="1091323"/>
            </a:xfrm>
            <a:prstGeom prst="line">
              <a:avLst/>
            </a:prstGeom>
            <a:ln w="2222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40">
            <a:extLst>
              <a:ext uri="{FF2B5EF4-FFF2-40B4-BE49-F238E27FC236}">
                <a16:creationId xmlns:a16="http://schemas.microsoft.com/office/drawing/2014/main" id="{C8EA33A6-183D-B58F-48F7-C33EADA616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031" y="446016"/>
            <a:ext cx="2244705" cy="7482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CF6673E-D8F1-EF96-0C60-9A4F1E9D5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502" y="6481202"/>
            <a:ext cx="31279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>
                <a:latin typeface="Aptos Light" panose="020B0004020202020204" pitchFamily="34" charset="0"/>
              </a:rPr>
              <a:t> </a:t>
            </a:r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3DDCDB8E-5CE9-BCF7-9CD9-A0A7D2221160}"/>
              </a:ext>
            </a:extLst>
          </p:cNvPr>
          <p:cNvSpPr txBox="1">
            <a:spLocks/>
          </p:cNvSpPr>
          <p:nvPr userDrawn="1"/>
        </p:nvSpPr>
        <p:spPr>
          <a:xfrm>
            <a:off x="9968625" y="6477355"/>
            <a:ext cx="152287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ptos Light" panose="020B0004020202020204" pitchFamily="34" charset="0"/>
              </a:rPr>
              <a:t>© 2025, National Life Group</a:t>
            </a:r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BD165601-4F85-FABC-7598-4514B6E3DE19}"/>
              </a:ext>
            </a:extLst>
          </p:cNvPr>
          <p:cNvSpPr txBox="1">
            <a:spLocks/>
          </p:cNvSpPr>
          <p:nvPr userDrawn="1"/>
        </p:nvSpPr>
        <p:spPr>
          <a:xfrm>
            <a:off x="6421178" y="6461966"/>
            <a:ext cx="3547446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For Broker/Dealer Use Only - Not for Use with the Public</a:t>
            </a:r>
          </a:p>
        </p:txBody>
      </p:sp>
    </p:spTree>
    <p:extLst>
      <p:ext uri="{BB962C8B-B14F-4D97-AF65-F5344CB8AC3E}">
        <p14:creationId xmlns:p14="http://schemas.microsoft.com/office/powerpoint/2010/main" val="3089956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5B1D54-DD51-9870-9CD3-BE5950F2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4552" cy="50180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8645D6-226B-7F33-FAA5-F77FBCB21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199" y="1645920"/>
            <a:ext cx="11274551" cy="1756828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38294BC-F1A0-DE3D-30EE-278CF2DEB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4396" y="6480789"/>
            <a:ext cx="42735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 b="0" i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7100E8EA-2210-4425-A1B5-66FC0BB99DA3}" type="slidenum">
              <a:rPr lang="en-US" smtClean="0">
                <a:latin typeface="Aptos Light" panose="020B0004020202020204" pitchFamily="34" charset="0"/>
              </a:rPr>
              <a:pPr/>
              <a:t>‹#›</a:t>
            </a:fld>
            <a:endParaRPr lang="en-US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713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accent3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600"/>
        </a:spcAft>
        <a:buClr>
          <a:schemeClr val="accent4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8575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System Font Regular"/>
        <a:buChar char="–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8038" indent="-236538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31875" indent="-223838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225425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45BEAFE-C11F-4650-A8D7-FEC58FA0705F}"/>
              </a:ext>
            </a:extLst>
          </p:cNvPr>
          <p:cNvSpPr txBox="1"/>
          <p:nvPr/>
        </p:nvSpPr>
        <p:spPr>
          <a:xfrm>
            <a:off x="457200" y="279400"/>
            <a:ext cx="109220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srgbClr val="173A6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Scenario 1 | Fund a trade when core cash is short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76BBD0-AAF3-48DA-AB0C-5BAB0CE66FA5}"/>
              </a:ext>
            </a:extLst>
          </p:cNvPr>
          <p:cNvSpPr txBox="1"/>
          <p:nvPr/>
        </p:nvSpPr>
        <p:spPr>
          <a:xfrm>
            <a:off x="508000" y="825500"/>
            <a:ext cx="10858500" cy="609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client places a $75,000 purchase. The account holds $20,000 in BDSP core cash and $100,000 in a traded money market fund.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23070C-8629-46AF-8199-CD2ACD0EC540}"/>
              </a:ext>
            </a:extLst>
          </p:cNvPr>
          <p:cNvSpPr txBox="1"/>
          <p:nvPr/>
        </p:nvSpPr>
        <p:spPr>
          <a:xfrm>
            <a:off x="762000" y="1422400"/>
            <a:ext cx="2413000" cy="254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6B8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HYPOTHETICAL EXAMPLE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C065BA4-7ED4-4E5E-905F-738CAB46CA0D}"/>
              </a:ext>
            </a:extLst>
          </p:cNvPr>
          <p:cNvSpPr/>
          <p:nvPr/>
        </p:nvSpPr>
        <p:spPr>
          <a:xfrm>
            <a:off x="762000" y="1778000"/>
            <a:ext cx="3111500" cy="2730500"/>
          </a:xfrm>
          <a:prstGeom prst="rect">
            <a:avLst/>
          </a:prstGeom>
          <a:solidFill>
            <a:srgbClr val="F1F2F4"/>
          </a:solidFill>
          <a:ln w="12700" cap="flat" cmpd="sng" algn="ctr">
            <a:solidFill>
              <a:srgbClr val="B8C1CC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77DE3BA-3A87-4B0D-9CE5-8E9E26E03209}"/>
              </a:ext>
            </a:extLst>
          </p:cNvPr>
          <p:cNvSpPr/>
          <p:nvPr/>
        </p:nvSpPr>
        <p:spPr>
          <a:xfrm>
            <a:off x="762000" y="1778000"/>
            <a:ext cx="3111500" cy="431800"/>
          </a:xfrm>
          <a:prstGeom prst="rect">
            <a:avLst/>
          </a:prstGeom>
          <a:solidFill>
            <a:srgbClr val="203F7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0BFF31-DF08-4329-B237-0A0F3ACAD535}"/>
              </a:ext>
            </a:extLst>
          </p:cNvPr>
          <p:cNvSpPr txBox="1"/>
          <p:nvPr/>
        </p:nvSpPr>
        <p:spPr>
          <a:xfrm>
            <a:off x="889000" y="1841500"/>
            <a:ext cx="3048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280D0F-B743-465B-B8CB-EA067D2297B1}"/>
              </a:ext>
            </a:extLst>
          </p:cNvPr>
          <p:cNvSpPr txBox="1"/>
          <p:nvPr/>
        </p:nvSpPr>
        <p:spPr>
          <a:xfrm>
            <a:off x="1295400" y="1841500"/>
            <a:ext cx="24384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Starting position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04D3FB-FAF4-4525-B8E1-FBD7A7F5065C}"/>
              </a:ext>
            </a:extLst>
          </p:cNvPr>
          <p:cNvSpPr txBox="1"/>
          <p:nvPr/>
        </p:nvSpPr>
        <p:spPr>
          <a:xfrm>
            <a:off x="965200" y="2336800"/>
            <a:ext cx="2705100" cy="1981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Purchase need: $75,000
BDSP available: $20,000
Cash shortfall: $55,000
Held money market: $100,000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6A53583-36C5-49BB-8D96-35D65D0FF64D}"/>
              </a:ext>
            </a:extLst>
          </p:cNvPr>
          <p:cNvSpPr/>
          <p:nvPr/>
        </p:nvSpPr>
        <p:spPr>
          <a:xfrm>
            <a:off x="4508500" y="1778000"/>
            <a:ext cx="3111500" cy="2730500"/>
          </a:xfrm>
          <a:prstGeom prst="rect">
            <a:avLst/>
          </a:prstGeom>
          <a:solidFill>
            <a:srgbClr val="F1F2F4"/>
          </a:solidFill>
          <a:ln w="12700" cap="flat" cmpd="sng" algn="ctr">
            <a:solidFill>
              <a:srgbClr val="B8C1CC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A3A8559-4CEA-4381-98F8-79CF2A84B097}"/>
              </a:ext>
            </a:extLst>
          </p:cNvPr>
          <p:cNvSpPr/>
          <p:nvPr/>
        </p:nvSpPr>
        <p:spPr>
          <a:xfrm>
            <a:off x="4508500" y="1778000"/>
            <a:ext cx="3111500" cy="431800"/>
          </a:xfrm>
          <a:prstGeom prst="rect">
            <a:avLst/>
          </a:prstGeom>
          <a:solidFill>
            <a:srgbClr val="007FA3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3FDB816-56B8-43CF-BB58-3AA0C2484039}"/>
              </a:ext>
            </a:extLst>
          </p:cNvPr>
          <p:cNvSpPr txBox="1"/>
          <p:nvPr/>
        </p:nvSpPr>
        <p:spPr>
          <a:xfrm>
            <a:off x="4635500" y="1841500"/>
            <a:ext cx="3048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C601B52-6230-457C-85A7-6F4110F64C51}"/>
              </a:ext>
            </a:extLst>
          </p:cNvPr>
          <p:cNvSpPr txBox="1"/>
          <p:nvPr/>
        </p:nvSpPr>
        <p:spPr>
          <a:xfrm>
            <a:off x="5041900" y="1841500"/>
            <a:ext cx="24384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Required action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48A6D5-2BB4-4545-8D56-CFB66AE8F875}"/>
              </a:ext>
            </a:extLst>
          </p:cNvPr>
          <p:cNvSpPr txBox="1"/>
          <p:nvPr/>
        </p:nvSpPr>
        <p:spPr>
          <a:xfrm>
            <a:off x="4711700" y="2336800"/>
            <a:ext cx="2705100" cy="1981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There is no automatic liquidation of the money market position.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5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Enter a money market sale for at least the $55,000 shortfall.
Place the sale early enough for proceeds to settle before the purchase must be funded.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4CA5A35-62B2-48E8-A572-EAC865EC45D0}"/>
              </a:ext>
            </a:extLst>
          </p:cNvPr>
          <p:cNvSpPr/>
          <p:nvPr/>
        </p:nvSpPr>
        <p:spPr>
          <a:xfrm>
            <a:off x="8255000" y="1778000"/>
            <a:ext cx="3111500" cy="2730500"/>
          </a:xfrm>
          <a:prstGeom prst="rect">
            <a:avLst/>
          </a:prstGeom>
          <a:solidFill>
            <a:srgbClr val="F1F2F4"/>
          </a:solidFill>
          <a:ln w="12700" cap="flat" cmpd="sng" algn="ctr">
            <a:solidFill>
              <a:srgbClr val="B8C1CC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62BBA54-3545-41F1-9DFC-2C81114CF6C5}"/>
              </a:ext>
            </a:extLst>
          </p:cNvPr>
          <p:cNvSpPr/>
          <p:nvPr/>
        </p:nvSpPr>
        <p:spPr>
          <a:xfrm>
            <a:off x="8255000" y="1778000"/>
            <a:ext cx="3111500" cy="431800"/>
          </a:xfrm>
          <a:prstGeom prst="rect">
            <a:avLst/>
          </a:prstGeom>
          <a:solidFill>
            <a:srgbClr val="203F7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E270BAD-F9B8-4D37-9624-3D8AA97371F5}"/>
              </a:ext>
            </a:extLst>
          </p:cNvPr>
          <p:cNvSpPr txBox="1"/>
          <p:nvPr/>
        </p:nvSpPr>
        <p:spPr>
          <a:xfrm>
            <a:off x="8382000" y="1841500"/>
            <a:ext cx="3048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50D9D7-E05D-45C9-92DC-3BAB6580165B}"/>
              </a:ext>
            </a:extLst>
          </p:cNvPr>
          <p:cNvSpPr txBox="1"/>
          <p:nvPr/>
        </p:nvSpPr>
        <p:spPr>
          <a:xfrm>
            <a:off x="8788400" y="1841500"/>
            <a:ext cx="24384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Expected result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FBF8B7D-31FD-45D4-A1E0-6E391B6826FC}"/>
              </a:ext>
            </a:extLst>
          </p:cNvPr>
          <p:cNvSpPr txBox="1"/>
          <p:nvPr/>
        </p:nvSpPr>
        <p:spPr>
          <a:xfrm>
            <a:off x="8458200" y="2336800"/>
            <a:ext cx="2705100" cy="1981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Settled proceeds move into available cash and combine with the BDSP balance.
Confirm both the money market sale and the purchase settlement timing before finalizing the trade.</a:t>
            </a: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28112F7B-B62D-4A1F-B587-BD9B5848F8D8}"/>
              </a:ext>
            </a:extLst>
          </p:cNvPr>
          <p:cNvSpPr/>
          <p:nvPr/>
        </p:nvSpPr>
        <p:spPr>
          <a:xfrm>
            <a:off x="3949700" y="2895600"/>
            <a:ext cx="431800" cy="431800"/>
          </a:xfrm>
          <a:prstGeom prst="rightArrow">
            <a:avLst/>
          </a:prstGeom>
          <a:solidFill>
            <a:srgbClr val="007FA3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1E6DAC38-20EB-41C6-BCB5-8E51E825D816}"/>
              </a:ext>
            </a:extLst>
          </p:cNvPr>
          <p:cNvSpPr/>
          <p:nvPr/>
        </p:nvSpPr>
        <p:spPr>
          <a:xfrm>
            <a:off x="7696200" y="2895600"/>
            <a:ext cx="431800" cy="431800"/>
          </a:xfrm>
          <a:prstGeom prst="rightArrow">
            <a:avLst/>
          </a:prstGeom>
          <a:solidFill>
            <a:srgbClr val="007FA3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FBEF9A0-B267-447E-BDB4-B328351C943F}"/>
              </a:ext>
            </a:extLst>
          </p:cNvPr>
          <p:cNvSpPr/>
          <p:nvPr/>
        </p:nvSpPr>
        <p:spPr>
          <a:xfrm>
            <a:off x="762000" y="4851400"/>
            <a:ext cx="10604500" cy="1041400"/>
          </a:xfrm>
          <a:prstGeom prst="rect">
            <a:avLst/>
          </a:prstGeom>
          <a:solidFill>
            <a:srgbClr val="203F7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851CCB2-EDEF-4A6C-B474-541E6D10DC75}"/>
              </a:ext>
            </a:extLst>
          </p:cNvPr>
          <p:cNvSpPr txBox="1"/>
          <p:nvPr/>
        </p:nvSpPr>
        <p:spPr>
          <a:xfrm>
            <a:off x="990600" y="5003800"/>
            <a:ext cx="1587500" cy="228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FIELD ACTION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6242697-87D1-4103-8B37-0487D61F1946}"/>
              </a:ext>
            </a:extLst>
          </p:cNvPr>
          <p:cNvSpPr txBox="1"/>
          <p:nvPr/>
        </p:nvSpPr>
        <p:spPr>
          <a:xfrm>
            <a:off x="990600" y="5257800"/>
            <a:ext cx="10058400" cy="482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Check available core cash first, calculate the shortfall, then trade out of the held money market with a settlement-day buffer.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6DCEEE3-38B9-496C-B4D9-AD797087E98B}"/>
              </a:ext>
            </a:extLst>
          </p:cNvPr>
          <p:cNvSpPr txBox="1"/>
          <p:nvPr/>
        </p:nvSpPr>
        <p:spPr>
          <a:xfrm>
            <a:off x="762000" y="5969000"/>
            <a:ext cx="10604500" cy="228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Illustrative amounts only; follow firm procedures and applicable trading cutoffs.</a:t>
            </a:r>
          </a:p>
        </p:txBody>
      </p:sp>
    </p:spTree>
    <p:extLst>
      <p:ext uri="{BB962C8B-B14F-4D97-AF65-F5344CB8AC3E}">
        <p14:creationId xmlns:p14="http://schemas.microsoft.com/office/powerpoint/2010/main" val="1525138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D770E47-1B9D-451D-875B-E6342FA262C8}"/>
              </a:ext>
            </a:extLst>
          </p:cNvPr>
          <p:cNvSpPr txBox="1"/>
          <p:nvPr/>
        </p:nvSpPr>
        <p:spPr>
          <a:xfrm>
            <a:off x="457200" y="279400"/>
            <a:ext cx="109220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0" i="0" u="none" strike="noStrike" kern="1200" cap="none" spc="0" normalizeH="0" baseline="0" noProof="0">
                <a:ln>
                  <a:noFill/>
                </a:ln>
                <a:solidFill>
                  <a:srgbClr val="173A6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Scenario 2 | Protect an SWP before core cash runs low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53F022-CA46-4227-97D8-DCD646B20EBE}"/>
              </a:ext>
            </a:extLst>
          </p:cNvPr>
          <p:cNvSpPr txBox="1"/>
          <p:nvPr/>
        </p:nvSpPr>
        <p:spPr>
          <a:xfrm>
            <a:off x="508000" y="825500"/>
            <a:ext cx="10858500" cy="609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 account has a $5,000 monthly systematic withdrawal plan. The BDSP balance is $12,000, but upcoming trading activity is expected to reduce it to $4,000 before the next payment.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ACD1FC-4C9B-4003-821A-D38069714A5E}"/>
              </a:ext>
            </a:extLst>
          </p:cNvPr>
          <p:cNvSpPr txBox="1"/>
          <p:nvPr/>
        </p:nvSpPr>
        <p:spPr>
          <a:xfrm>
            <a:off x="762000" y="1422400"/>
            <a:ext cx="2413000" cy="254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6B8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HYPOTHETICAL EXAMPLE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308451-98FA-49B8-9D25-8DE8AFB913AA}"/>
              </a:ext>
            </a:extLst>
          </p:cNvPr>
          <p:cNvSpPr/>
          <p:nvPr/>
        </p:nvSpPr>
        <p:spPr>
          <a:xfrm>
            <a:off x="762000" y="1778000"/>
            <a:ext cx="3111500" cy="2730500"/>
          </a:xfrm>
          <a:prstGeom prst="rect">
            <a:avLst/>
          </a:prstGeom>
          <a:solidFill>
            <a:srgbClr val="F1F2F4"/>
          </a:solidFill>
          <a:ln w="12700" cap="flat" cmpd="sng" algn="ctr">
            <a:solidFill>
              <a:srgbClr val="B8C1CC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BB32AE3-7428-4F56-B90C-A8F42745FB04}"/>
              </a:ext>
            </a:extLst>
          </p:cNvPr>
          <p:cNvSpPr/>
          <p:nvPr/>
        </p:nvSpPr>
        <p:spPr>
          <a:xfrm>
            <a:off x="762000" y="1778000"/>
            <a:ext cx="3111500" cy="431800"/>
          </a:xfrm>
          <a:prstGeom prst="rect">
            <a:avLst/>
          </a:prstGeom>
          <a:solidFill>
            <a:srgbClr val="203F7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059B33F-E9D7-410B-98F1-83C282587C3C}"/>
              </a:ext>
            </a:extLst>
          </p:cNvPr>
          <p:cNvSpPr txBox="1"/>
          <p:nvPr/>
        </p:nvSpPr>
        <p:spPr>
          <a:xfrm>
            <a:off x="889000" y="1841500"/>
            <a:ext cx="3048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AD519E-5CDA-4BFE-8092-2DDB16557F70}"/>
              </a:ext>
            </a:extLst>
          </p:cNvPr>
          <p:cNvSpPr txBox="1"/>
          <p:nvPr/>
        </p:nvSpPr>
        <p:spPr>
          <a:xfrm>
            <a:off x="1295400" y="1841500"/>
            <a:ext cx="24384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Starting position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721787-C4EC-44EB-BC47-952F9ACA19CB}"/>
              </a:ext>
            </a:extLst>
          </p:cNvPr>
          <p:cNvSpPr txBox="1"/>
          <p:nvPr/>
        </p:nvSpPr>
        <p:spPr>
          <a:xfrm>
            <a:off x="965200" y="2336800"/>
            <a:ext cx="2705100" cy="1981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Monthly SWP: $5,000
Current BDSP: $12,000
Projected BDSP before SWP: $4,000
Projected shortfall: $1,000 plus any desired buffer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1A6907A-399D-47E6-9770-FAC0125D010B}"/>
              </a:ext>
            </a:extLst>
          </p:cNvPr>
          <p:cNvSpPr/>
          <p:nvPr/>
        </p:nvSpPr>
        <p:spPr>
          <a:xfrm>
            <a:off x="4508500" y="1778000"/>
            <a:ext cx="3111500" cy="2730500"/>
          </a:xfrm>
          <a:prstGeom prst="rect">
            <a:avLst/>
          </a:prstGeom>
          <a:solidFill>
            <a:srgbClr val="F1F2F4"/>
          </a:solidFill>
          <a:ln w="12700" cap="flat" cmpd="sng" algn="ctr">
            <a:solidFill>
              <a:srgbClr val="B8C1CC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3642F94-F9CD-4128-97BB-B6AAC5C2BB17}"/>
              </a:ext>
            </a:extLst>
          </p:cNvPr>
          <p:cNvSpPr/>
          <p:nvPr/>
        </p:nvSpPr>
        <p:spPr>
          <a:xfrm>
            <a:off x="4508500" y="1778000"/>
            <a:ext cx="3111500" cy="431800"/>
          </a:xfrm>
          <a:prstGeom prst="rect">
            <a:avLst/>
          </a:prstGeom>
          <a:solidFill>
            <a:srgbClr val="007FA3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1989CD-A3FE-4359-82A6-5C4CFCB1A198}"/>
              </a:ext>
            </a:extLst>
          </p:cNvPr>
          <p:cNvSpPr txBox="1"/>
          <p:nvPr/>
        </p:nvSpPr>
        <p:spPr>
          <a:xfrm>
            <a:off x="4635500" y="1841500"/>
            <a:ext cx="3048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6F52504-D777-424E-A0EE-DAEA4B4AE40E}"/>
              </a:ext>
            </a:extLst>
          </p:cNvPr>
          <p:cNvSpPr txBox="1"/>
          <p:nvPr/>
        </p:nvSpPr>
        <p:spPr>
          <a:xfrm>
            <a:off x="5041900" y="1841500"/>
            <a:ext cx="24384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Required action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E534476-4EE4-4CC3-8B1F-F43C865EA7A8}"/>
              </a:ext>
            </a:extLst>
          </p:cNvPr>
          <p:cNvSpPr txBox="1"/>
          <p:nvPr/>
        </p:nvSpPr>
        <p:spPr>
          <a:xfrm>
            <a:off x="4711700" y="2336800"/>
            <a:ext cx="2705100" cy="1981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Review the next SWP date and projected account activity.
Sell enough of the held money market at least one business day before cash is needed.
Include a cushion for other debits.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70E1F58-6B9F-4962-A404-46EE2218D218}"/>
              </a:ext>
            </a:extLst>
          </p:cNvPr>
          <p:cNvSpPr/>
          <p:nvPr/>
        </p:nvSpPr>
        <p:spPr>
          <a:xfrm>
            <a:off x="8255000" y="1778000"/>
            <a:ext cx="3111500" cy="2730500"/>
          </a:xfrm>
          <a:prstGeom prst="rect">
            <a:avLst/>
          </a:prstGeom>
          <a:solidFill>
            <a:srgbClr val="F1F2F4"/>
          </a:solidFill>
          <a:ln w="12700" cap="flat" cmpd="sng" algn="ctr">
            <a:solidFill>
              <a:srgbClr val="B8C1CC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D135E5-3063-4DEF-BF99-4F953A365508}"/>
              </a:ext>
            </a:extLst>
          </p:cNvPr>
          <p:cNvSpPr/>
          <p:nvPr/>
        </p:nvSpPr>
        <p:spPr>
          <a:xfrm>
            <a:off x="8255000" y="1778000"/>
            <a:ext cx="3111500" cy="431800"/>
          </a:xfrm>
          <a:prstGeom prst="rect">
            <a:avLst/>
          </a:prstGeom>
          <a:solidFill>
            <a:srgbClr val="203F7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F4DB5A3-E46C-4A16-8EC9-65A8FD8ECF21}"/>
              </a:ext>
            </a:extLst>
          </p:cNvPr>
          <p:cNvSpPr txBox="1"/>
          <p:nvPr/>
        </p:nvSpPr>
        <p:spPr>
          <a:xfrm>
            <a:off x="8382000" y="1841500"/>
            <a:ext cx="3048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60B2BD-DD9F-4281-AA9B-A130B9F8CA0C}"/>
              </a:ext>
            </a:extLst>
          </p:cNvPr>
          <p:cNvSpPr txBox="1"/>
          <p:nvPr/>
        </p:nvSpPr>
        <p:spPr>
          <a:xfrm>
            <a:off x="8788400" y="1841500"/>
            <a:ext cx="24384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Expected result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8EE601E-AECE-4E85-8DC5-A1A282A6C198}"/>
              </a:ext>
            </a:extLst>
          </p:cNvPr>
          <p:cNvSpPr txBox="1"/>
          <p:nvPr/>
        </p:nvSpPr>
        <p:spPr>
          <a:xfrm>
            <a:off x="8458200" y="2336800"/>
            <a:ext cx="2705100" cy="1981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account enters the SWP date with sufficient available core cash.
Ongoing monitoring reduces the risk that recurring distributions encounter an avoidable cash shortage.</a:t>
            </a: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5E3441FC-4092-4968-85AD-46E963B6013D}"/>
              </a:ext>
            </a:extLst>
          </p:cNvPr>
          <p:cNvSpPr/>
          <p:nvPr/>
        </p:nvSpPr>
        <p:spPr>
          <a:xfrm>
            <a:off x="3949700" y="2895600"/>
            <a:ext cx="431800" cy="431800"/>
          </a:xfrm>
          <a:prstGeom prst="rightArrow">
            <a:avLst/>
          </a:prstGeom>
          <a:solidFill>
            <a:srgbClr val="007FA3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37CF90A6-9CAE-40F9-8143-328C2CC6ED1C}"/>
              </a:ext>
            </a:extLst>
          </p:cNvPr>
          <p:cNvSpPr/>
          <p:nvPr/>
        </p:nvSpPr>
        <p:spPr>
          <a:xfrm>
            <a:off x="7696200" y="2895600"/>
            <a:ext cx="431800" cy="431800"/>
          </a:xfrm>
          <a:prstGeom prst="rightArrow">
            <a:avLst/>
          </a:prstGeom>
          <a:solidFill>
            <a:srgbClr val="007FA3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3091036-750E-4BD6-B944-13D40FA8D861}"/>
              </a:ext>
            </a:extLst>
          </p:cNvPr>
          <p:cNvSpPr/>
          <p:nvPr/>
        </p:nvSpPr>
        <p:spPr>
          <a:xfrm>
            <a:off x="762000" y="4851400"/>
            <a:ext cx="10604500" cy="1041400"/>
          </a:xfrm>
          <a:prstGeom prst="rect">
            <a:avLst/>
          </a:prstGeom>
          <a:solidFill>
            <a:srgbClr val="203F7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8E92992-D25D-40A0-88F6-212F3EBD40D7}"/>
              </a:ext>
            </a:extLst>
          </p:cNvPr>
          <p:cNvSpPr txBox="1"/>
          <p:nvPr/>
        </p:nvSpPr>
        <p:spPr>
          <a:xfrm>
            <a:off x="990600" y="5003800"/>
            <a:ext cx="1587500" cy="228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FIELD ACTION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741C290-BAB2-4CD4-A869-010E1D2D3993}"/>
              </a:ext>
            </a:extLst>
          </p:cNvPr>
          <p:cNvSpPr txBox="1"/>
          <p:nvPr/>
        </p:nvSpPr>
        <p:spPr>
          <a:xfrm>
            <a:off x="990600" y="5257800"/>
            <a:ext cx="10058400" cy="482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Treat standing distributions as forecasted cash needs—monitor the run rate and replenish BDSP before the balance crosses the required threshold.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73A6B14-8999-47DA-9966-5CA28583CF6E}"/>
              </a:ext>
            </a:extLst>
          </p:cNvPr>
          <p:cNvSpPr txBox="1"/>
          <p:nvPr/>
        </p:nvSpPr>
        <p:spPr>
          <a:xfrm>
            <a:off x="762000" y="5969000"/>
            <a:ext cx="10604500" cy="228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Illustrative amounts only; follow firm procedures and applicable trading cutoffs.</a:t>
            </a:r>
          </a:p>
        </p:txBody>
      </p:sp>
    </p:spTree>
    <p:extLst>
      <p:ext uri="{BB962C8B-B14F-4D97-AF65-F5344CB8AC3E}">
        <p14:creationId xmlns:p14="http://schemas.microsoft.com/office/powerpoint/2010/main" val="3154528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61E5B82-5C58-4F63-98E5-FD055CF8F8FF}"/>
              </a:ext>
            </a:extLst>
          </p:cNvPr>
          <p:cNvSpPr txBox="1"/>
          <p:nvPr/>
        </p:nvSpPr>
        <p:spPr>
          <a:xfrm>
            <a:off x="127000" y="273050"/>
            <a:ext cx="112395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3A6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Scenario 3 | Advisor as PM Illuminations Account - Prepare for quarter-end advisory fees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C96FEF-1D61-48D4-8C3A-44249F7F8D85}"/>
              </a:ext>
            </a:extLst>
          </p:cNvPr>
          <p:cNvSpPr txBox="1"/>
          <p:nvPr/>
        </p:nvSpPr>
        <p:spPr>
          <a:xfrm>
            <a:off x="508000" y="825500"/>
            <a:ext cx="10858500" cy="609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Quarter-end is approaching. An advisory account expects an $8,000 fee, holds $2,000 in BDSP, and has most cash invested in money market funds for yield.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A75523-2A79-4D64-A20A-4860CBA73770}"/>
              </a:ext>
            </a:extLst>
          </p:cNvPr>
          <p:cNvSpPr txBox="1"/>
          <p:nvPr/>
        </p:nvSpPr>
        <p:spPr>
          <a:xfrm>
            <a:off x="762000" y="1422400"/>
            <a:ext cx="2413000" cy="254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6B8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HYPOTHETICAL EXAMPLE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F596B8-E87B-4031-BF88-9827F74F73C1}"/>
              </a:ext>
            </a:extLst>
          </p:cNvPr>
          <p:cNvSpPr/>
          <p:nvPr/>
        </p:nvSpPr>
        <p:spPr>
          <a:xfrm>
            <a:off x="762000" y="1778000"/>
            <a:ext cx="3111500" cy="2730500"/>
          </a:xfrm>
          <a:prstGeom prst="rect">
            <a:avLst/>
          </a:prstGeom>
          <a:solidFill>
            <a:srgbClr val="F1F2F4"/>
          </a:solidFill>
          <a:ln w="12700" cap="flat" cmpd="sng" algn="ctr">
            <a:solidFill>
              <a:srgbClr val="B8C1CC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E290263-E0D5-4A1B-A6A8-E3341A69370F}"/>
              </a:ext>
            </a:extLst>
          </p:cNvPr>
          <p:cNvSpPr/>
          <p:nvPr/>
        </p:nvSpPr>
        <p:spPr>
          <a:xfrm>
            <a:off x="762000" y="1778000"/>
            <a:ext cx="3111500" cy="431800"/>
          </a:xfrm>
          <a:prstGeom prst="rect">
            <a:avLst/>
          </a:prstGeom>
          <a:solidFill>
            <a:srgbClr val="203F7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051C45-86A1-46A0-84C8-F90F3E06DF94}"/>
              </a:ext>
            </a:extLst>
          </p:cNvPr>
          <p:cNvSpPr txBox="1"/>
          <p:nvPr/>
        </p:nvSpPr>
        <p:spPr>
          <a:xfrm>
            <a:off x="889000" y="1841500"/>
            <a:ext cx="3048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946FCB-B0A9-4504-AA32-79B849610F65}"/>
              </a:ext>
            </a:extLst>
          </p:cNvPr>
          <p:cNvSpPr txBox="1"/>
          <p:nvPr/>
        </p:nvSpPr>
        <p:spPr>
          <a:xfrm>
            <a:off x="1295400" y="1841500"/>
            <a:ext cx="24384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Starting position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D96E33-40D3-45C5-B6CE-EE57CA7FC343}"/>
              </a:ext>
            </a:extLst>
          </p:cNvPr>
          <p:cNvSpPr txBox="1"/>
          <p:nvPr/>
        </p:nvSpPr>
        <p:spPr>
          <a:xfrm>
            <a:off x="965200" y="2336800"/>
            <a:ext cx="2705100" cy="1981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Expected fee: $8,000
BDSP available: $2,000
Minimum shortfall: $6,000
Most excess cash is invested in money market funds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024FADD-8997-4F32-AEC6-68AB154D86FF}"/>
              </a:ext>
            </a:extLst>
          </p:cNvPr>
          <p:cNvSpPr/>
          <p:nvPr/>
        </p:nvSpPr>
        <p:spPr>
          <a:xfrm>
            <a:off x="4508500" y="1778000"/>
            <a:ext cx="3111500" cy="2730500"/>
          </a:xfrm>
          <a:prstGeom prst="rect">
            <a:avLst/>
          </a:prstGeom>
          <a:solidFill>
            <a:srgbClr val="F1F2F4"/>
          </a:solidFill>
          <a:ln w="12700" cap="flat" cmpd="sng" algn="ctr">
            <a:solidFill>
              <a:srgbClr val="B8C1CC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43A3B2-7FC3-4A54-91B0-596E991BB90E}"/>
              </a:ext>
            </a:extLst>
          </p:cNvPr>
          <p:cNvSpPr/>
          <p:nvPr/>
        </p:nvSpPr>
        <p:spPr>
          <a:xfrm>
            <a:off x="4508500" y="1778000"/>
            <a:ext cx="3111500" cy="431800"/>
          </a:xfrm>
          <a:prstGeom prst="rect">
            <a:avLst/>
          </a:prstGeom>
          <a:solidFill>
            <a:srgbClr val="007FA3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E36FACC-E045-44D6-89D8-02FA0DEA1CBA}"/>
              </a:ext>
            </a:extLst>
          </p:cNvPr>
          <p:cNvSpPr txBox="1"/>
          <p:nvPr/>
        </p:nvSpPr>
        <p:spPr>
          <a:xfrm>
            <a:off x="4635500" y="1841500"/>
            <a:ext cx="3048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2554734-D99F-47CB-B1B3-7085D128F87F}"/>
              </a:ext>
            </a:extLst>
          </p:cNvPr>
          <p:cNvSpPr txBox="1"/>
          <p:nvPr/>
        </p:nvSpPr>
        <p:spPr>
          <a:xfrm>
            <a:off x="5041900" y="1841500"/>
            <a:ext cx="24384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Required action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8E2C601-E9AC-40F4-BE12-7367F1AB6749}"/>
              </a:ext>
            </a:extLst>
          </p:cNvPr>
          <p:cNvSpPr txBox="1"/>
          <p:nvPr/>
        </p:nvSpPr>
        <p:spPr>
          <a:xfrm>
            <a:off x="4711700" y="2336800"/>
            <a:ext cx="2705100" cy="1981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Confirm the expected fee estimate. 
Sell at least the $6,000 shortfall—plus a practical buffer—so proceeds settle before the fee is assessed-by last trading day of prior quarter.
Recheck other scheduled debits.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F03EB60-ADB2-410B-86E1-C5E65F7CE4D6}"/>
              </a:ext>
            </a:extLst>
          </p:cNvPr>
          <p:cNvSpPr/>
          <p:nvPr/>
        </p:nvSpPr>
        <p:spPr>
          <a:xfrm>
            <a:off x="8255000" y="1778000"/>
            <a:ext cx="3111500" cy="2730500"/>
          </a:xfrm>
          <a:prstGeom prst="rect">
            <a:avLst/>
          </a:prstGeom>
          <a:solidFill>
            <a:srgbClr val="F1F2F4"/>
          </a:solidFill>
          <a:ln w="12700" cap="flat" cmpd="sng" algn="ctr">
            <a:solidFill>
              <a:srgbClr val="B8C1CC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E4FE9B8-5042-41B0-B4B5-04B53BA22D4D}"/>
              </a:ext>
            </a:extLst>
          </p:cNvPr>
          <p:cNvSpPr/>
          <p:nvPr/>
        </p:nvSpPr>
        <p:spPr>
          <a:xfrm>
            <a:off x="8255000" y="1778000"/>
            <a:ext cx="3111500" cy="431800"/>
          </a:xfrm>
          <a:prstGeom prst="rect">
            <a:avLst/>
          </a:prstGeom>
          <a:solidFill>
            <a:srgbClr val="203F7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B863D3-D2F9-45C9-8022-3578E8DB7BF0}"/>
              </a:ext>
            </a:extLst>
          </p:cNvPr>
          <p:cNvSpPr txBox="1"/>
          <p:nvPr/>
        </p:nvSpPr>
        <p:spPr>
          <a:xfrm>
            <a:off x="8382000" y="1841500"/>
            <a:ext cx="3048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3CD9BC7-319B-48C3-8525-BBD514BA1089}"/>
              </a:ext>
            </a:extLst>
          </p:cNvPr>
          <p:cNvSpPr txBox="1"/>
          <p:nvPr/>
        </p:nvSpPr>
        <p:spPr>
          <a:xfrm>
            <a:off x="8788400" y="1841500"/>
            <a:ext cx="24384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Expected result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4AD73AA-483C-468B-B3FB-3F48F4FB28BD}"/>
              </a:ext>
            </a:extLst>
          </p:cNvPr>
          <p:cNvSpPr txBox="1"/>
          <p:nvPr/>
        </p:nvSpPr>
        <p:spPr>
          <a:xfrm>
            <a:off x="8458200" y="2336800"/>
            <a:ext cx="2705100" cy="1981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fee can be paid from available core cash without an avoidable liquidity issue.
The account may remain invested for yield while preserving enough BDSP for known obligations.</a:t>
            </a: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7B55806A-0A92-48E6-9A61-1B4F62FC20D2}"/>
              </a:ext>
            </a:extLst>
          </p:cNvPr>
          <p:cNvSpPr/>
          <p:nvPr/>
        </p:nvSpPr>
        <p:spPr>
          <a:xfrm>
            <a:off x="3949700" y="2895600"/>
            <a:ext cx="431800" cy="431800"/>
          </a:xfrm>
          <a:prstGeom prst="rightArrow">
            <a:avLst/>
          </a:prstGeom>
          <a:solidFill>
            <a:srgbClr val="007FA3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8F644C81-AD2B-441E-BF64-905EFA70B82B}"/>
              </a:ext>
            </a:extLst>
          </p:cNvPr>
          <p:cNvSpPr/>
          <p:nvPr/>
        </p:nvSpPr>
        <p:spPr>
          <a:xfrm>
            <a:off x="7696200" y="2895600"/>
            <a:ext cx="431800" cy="431800"/>
          </a:xfrm>
          <a:prstGeom prst="rightArrow">
            <a:avLst/>
          </a:prstGeom>
          <a:solidFill>
            <a:srgbClr val="007FA3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DFD5233-1E7C-4967-8000-9D12E250CE75}"/>
              </a:ext>
            </a:extLst>
          </p:cNvPr>
          <p:cNvSpPr/>
          <p:nvPr/>
        </p:nvSpPr>
        <p:spPr>
          <a:xfrm>
            <a:off x="774700" y="4648200"/>
            <a:ext cx="10604500" cy="1320800"/>
          </a:xfrm>
          <a:prstGeom prst="rect">
            <a:avLst/>
          </a:prstGeom>
          <a:solidFill>
            <a:srgbClr val="203F7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3F3F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C6A87BF-C2A4-4FB2-8722-210759DBD933}"/>
              </a:ext>
            </a:extLst>
          </p:cNvPr>
          <p:cNvSpPr txBox="1"/>
          <p:nvPr/>
        </p:nvSpPr>
        <p:spPr>
          <a:xfrm>
            <a:off x="990600" y="4787900"/>
            <a:ext cx="1587500" cy="228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FIELD ACTION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5DD1FEF-4382-4AA7-9556-C07836B2E22A}"/>
              </a:ext>
            </a:extLst>
          </p:cNvPr>
          <p:cNvSpPr txBox="1"/>
          <p:nvPr/>
        </p:nvSpPr>
        <p:spPr>
          <a:xfrm>
            <a:off x="990600" y="5073831"/>
            <a:ext cx="10058400" cy="7747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fontScale="85000" lnSpcReduction="20000"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Add the fee calendar to cash-management reviews and raise cash before quarter-end deadlines—not after the fee has already been assessed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Advisory fees that cannot be debited cannot be paid to the advisor.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5D8BA69-C01E-4FD2-A2A9-5B5BBB469BB6}"/>
              </a:ext>
            </a:extLst>
          </p:cNvPr>
          <p:cNvSpPr txBox="1"/>
          <p:nvPr/>
        </p:nvSpPr>
        <p:spPr>
          <a:xfrm>
            <a:off x="762000" y="5969000"/>
            <a:ext cx="10604500" cy="228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Illustrative amounts only; follow firm procedures and applicable trading cutoffs.</a:t>
            </a:r>
          </a:p>
        </p:txBody>
      </p:sp>
    </p:spTree>
    <p:extLst>
      <p:ext uri="{BB962C8B-B14F-4D97-AF65-F5344CB8AC3E}">
        <p14:creationId xmlns:p14="http://schemas.microsoft.com/office/powerpoint/2010/main" val="351475961"/>
      </p:ext>
    </p:extLst>
  </p:cSld>
  <p:clrMapOvr>
    <a:masterClrMapping/>
  </p:clrMapOvr>
</p:sld>
</file>

<file path=ppt/theme/theme1.xml><?xml version="1.0" encoding="utf-8"?>
<a:theme xmlns:a="http://schemas.openxmlformats.org/drawingml/2006/main" name="ESI Theme">
  <a:themeElements>
    <a:clrScheme name="NLG Brand">
      <a:dk1>
        <a:srgbClr val="414041"/>
      </a:dk1>
      <a:lt1>
        <a:srgbClr val="F3F3F5"/>
      </a:lt1>
      <a:dk2>
        <a:srgbClr val="B1B3B5"/>
      </a:dk2>
      <a:lt2>
        <a:srgbClr val="FFFFFF"/>
      </a:lt2>
      <a:accent1>
        <a:srgbClr val="3C9B34"/>
      </a:accent1>
      <a:accent2>
        <a:srgbClr val="69B800"/>
      </a:accent2>
      <a:accent3>
        <a:srgbClr val="1D345E"/>
      </a:accent3>
      <a:accent4>
        <a:srgbClr val="056B8C"/>
      </a:accent4>
      <a:accent5>
        <a:srgbClr val="00A89E"/>
      </a:accent5>
      <a:accent6>
        <a:srgbClr val="BED600"/>
      </a:accent6>
      <a:hlink>
        <a:srgbClr val="E07426"/>
      </a:hlink>
      <a:folHlink>
        <a:srgbClr val="78468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_CorporateTemplate_ESI" id="{F5991553-33C8-7243-98E4-D984B2023560}" vid="{15419711-6A70-9B4A-9411-5F6012C281E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94ED070E387149BFED2FD7851B0830" ma:contentTypeVersion="16" ma:contentTypeDescription="Create a new document." ma:contentTypeScope="" ma:versionID="b9bd9309f87eeb91a0523361a8a4bbab">
  <xsd:schema xmlns:xsd="http://www.w3.org/2001/XMLSchema" xmlns:xs="http://www.w3.org/2001/XMLSchema" xmlns:p="http://schemas.microsoft.com/office/2006/metadata/properties" xmlns:ns2="c71e2f87-c8c9-4300-9e1f-e0f3ead2fbf8" xmlns:ns3="918bd9bf-4e42-45e1-9b7b-059ad3e45c86" targetNamespace="http://schemas.microsoft.com/office/2006/metadata/properties" ma:root="true" ma:fieldsID="4af97b7e9fd2b0f69848137286effef0" ns2:_="" ns3:_="">
    <xsd:import namespace="c71e2f87-c8c9-4300-9e1f-e0f3ead2fbf8"/>
    <xsd:import namespace="918bd9bf-4e42-45e1-9b7b-059ad3e45c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1e2f87-c8c9-4300-9e1f-e0f3ead2fb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bd9ebc5-07a5-4df0-9b01-a672bad35af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8bd9bf-4e42-45e1-9b7b-059ad3e45c8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898a7c15-b9e6-4d6b-9361-215ca1fcd9a1}" ma:internalName="TaxCatchAll" ma:showField="CatchAllData" ma:web="918bd9bf-4e42-45e1-9b7b-059ad3e45c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1e2f87-c8c9-4300-9e1f-e0f3ead2fbf8">
      <Terms xmlns="http://schemas.microsoft.com/office/infopath/2007/PartnerControls"/>
    </lcf76f155ced4ddcb4097134ff3c332f>
    <TaxCatchAll xmlns="918bd9bf-4e42-45e1-9b7b-059ad3e45c86" xsi:nil="true"/>
  </documentManagement>
</p:properties>
</file>

<file path=customXml/itemProps1.xml><?xml version="1.0" encoding="utf-8"?>
<ds:datastoreItem xmlns:ds="http://schemas.openxmlformats.org/officeDocument/2006/customXml" ds:itemID="{9EF4C1C3-1E2D-4715-A056-349A875B58D0}"/>
</file>

<file path=customXml/itemProps2.xml><?xml version="1.0" encoding="utf-8"?>
<ds:datastoreItem xmlns:ds="http://schemas.openxmlformats.org/officeDocument/2006/customXml" ds:itemID="{A1FF5BF3-2EC2-4C65-B87E-FD735353EC9D}"/>
</file>

<file path=customXml/itemProps3.xml><?xml version="1.0" encoding="utf-8"?>
<ds:datastoreItem xmlns:ds="http://schemas.openxmlformats.org/officeDocument/2006/customXml" ds:itemID="{7F2E80AC-7F0B-4167-96F6-873CC431B39F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591</Words>
  <Application>Microsoft Office PowerPoint</Application>
  <PresentationFormat>Widescreen</PresentationFormat>
  <Paragraphs>52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Aptos</vt:lpstr>
      <vt:lpstr>Aptos Light</vt:lpstr>
      <vt:lpstr>Arial</vt:lpstr>
      <vt:lpstr>Arial Narrow</vt:lpstr>
      <vt:lpstr>System Font Regular</vt:lpstr>
      <vt:lpstr>ESI Theme</vt:lpstr>
      <vt:lpstr>PowerPoint Presentation</vt:lpstr>
      <vt:lpstr>PowerPoint Presentation</vt:lpstr>
      <vt:lpstr>PowerPoint Presentation</vt:lpstr>
    </vt:vector>
  </TitlesOfParts>
  <Company>National Life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Manosh, Mallorie</dc:creator>
  <cp:lastModifiedBy>Manosh, Mallorie</cp:lastModifiedBy>
  <cp:revision>1</cp:revision>
  <dcterms:created xsi:type="dcterms:W3CDTF">2026-07-29T18:56:33Z</dcterms:created>
  <dcterms:modified xsi:type="dcterms:W3CDTF">2026-07-29T18:56:55Z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0x0101003594ED070E387149BFED2FD7851B0830</vt:lpwstr>
  </property>
</Properties>
</file>