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handoutMasterIdLst>
    <p:handoutMasterId r:id="rId16"/>
  </p:handoutMasterIdLst>
  <p:sldIdLst>
    <p:sldId id="402" r:id="rId2"/>
    <p:sldId id="403" r:id="rId3"/>
    <p:sldId id="404" r:id="rId4"/>
    <p:sldId id="405" r:id="rId5"/>
    <p:sldId id="406" r:id="rId6"/>
    <p:sldId id="407" r:id="rId7"/>
    <p:sldId id="408" r:id="rId8"/>
    <p:sldId id="409" r:id="rId9"/>
    <p:sldId id="410" r:id="rId10"/>
    <p:sldId id="411" r:id="rId11"/>
    <p:sldId id="413" r:id="rId12"/>
    <p:sldId id="412" r:id="rId13"/>
    <p:sldId id="37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1D38233-59F0-CAFF-4106-CEE493DAE0B3}" name="Puckett, Jason" initials="JP" userId="S::JPuckett@nationallife.com::bc2dbe24-c2cb-4e84-9e64-8951bb52d833" providerId="AD"/>
  <p188:author id="{DDE91178-6637-79EC-D9C3-7A5FA76FE14C}" name="Morris, Hannah" initials="" userId="S::HMorris@nationallife.com::47cf9177-275d-4bea-80e5-21939b840a9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72027"/>
    <a:srgbClr val="78468F"/>
    <a:srgbClr val="E07426"/>
    <a:srgbClr val="F9FFFD"/>
    <a:srgbClr val="FAFFFD"/>
    <a:srgbClr val="FBFFFF"/>
    <a:srgbClr val="FCFFFD"/>
    <a:srgbClr val="FCFFFF"/>
    <a:srgbClr val="FFFEFD"/>
    <a:srgbClr val="FA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00" autoAdjust="0"/>
    <p:restoredTop sz="79979"/>
  </p:normalViewPr>
  <p:slideViewPr>
    <p:cSldViewPr snapToGrid="0">
      <p:cViewPr varScale="1">
        <p:scale>
          <a:sx n="130" d="100"/>
          <a:sy n="130" d="100"/>
        </p:scale>
        <p:origin x="2424" y="192"/>
      </p:cViewPr>
      <p:guideLst/>
    </p:cSldViewPr>
  </p:slideViewPr>
  <p:outlineViewPr>
    <p:cViewPr>
      <p:scale>
        <a:sx n="33" d="100"/>
        <a:sy n="33" d="100"/>
      </p:scale>
      <p:origin x="0" y="0"/>
    </p:cViewPr>
  </p:outlineViewPr>
  <p:notesTextViewPr>
    <p:cViewPr>
      <p:scale>
        <a:sx n="85" d="100"/>
        <a:sy n="85" d="100"/>
      </p:scale>
      <p:origin x="0" y="0"/>
    </p:cViewPr>
  </p:notesTextViewPr>
  <p:notesViewPr>
    <p:cSldViewPr snapToGrid="0">
      <p:cViewPr varScale="1">
        <p:scale>
          <a:sx n="89" d="100"/>
          <a:sy n="89" d="100"/>
        </p:scale>
        <p:origin x="2448"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030EDF-107B-83A2-F988-6D746E7507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6F63967-6BD8-E0C2-F948-6ED1A12E8B3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4A3C832-720D-3F4D-90E6-0E2C98BE546C}" type="datetimeFigureOut">
              <a:rPr lang="en-US" smtClean="0"/>
              <a:t>7/15/26</a:t>
            </a:fld>
            <a:endParaRPr lang="en-US"/>
          </a:p>
        </p:txBody>
      </p:sp>
      <p:sp>
        <p:nvSpPr>
          <p:cNvPr id="4" name="Footer Placeholder 3">
            <a:extLst>
              <a:ext uri="{FF2B5EF4-FFF2-40B4-BE49-F238E27FC236}">
                <a16:creationId xmlns:a16="http://schemas.microsoft.com/office/drawing/2014/main" id="{2F52F0CC-2F58-CA7D-943D-FD46D82CD75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2E5398F-E458-CC2C-7045-68B71A5F6CA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581A933-7111-C444-829B-4BDA8B5CD5BA}" type="slidenum">
              <a:rPr lang="en-US" smtClean="0"/>
              <a:t>‹#›</a:t>
            </a:fld>
            <a:endParaRPr lang="en-US"/>
          </a:p>
        </p:txBody>
      </p:sp>
    </p:spTree>
    <p:extLst>
      <p:ext uri="{BB962C8B-B14F-4D97-AF65-F5344CB8AC3E}">
        <p14:creationId xmlns:p14="http://schemas.microsoft.com/office/powerpoint/2010/main" val="1682476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CC6EA3-83D0-8846-A911-ED012CB17B0D}" type="datetimeFigureOut">
              <a:rPr lang="en-US" smtClean="0"/>
              <a:t>7/15/26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70ECB4-3DED-114D-B8EC-BD91C83448E7}" type="slidenum">
              <a:rPr lang="en-US" smtClean="0"/>
              <a:t>‹#›</a:t>
            </a:fld>
            <a:endParaRPr lang="en-US"/>
          </a:p>
        </p:txBody>
      </p:sp>
    </p:spTree>
    <p:extLst>
      <p:ext uri="{BB962C8B-B14F-4D97-AF65-F5344CB8AC3E}">
        <p14:creationId xmlns:p14="http://schemas.microsoft.com/office/powerpoint/2010/main" val="3022241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Welcome &amp; Introduction.</a:t>
            </a:r>
          </a:p>
          <a:p>
            <a:endParaRPr lang="en-US" dirty="0"/>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kern="1200" dirty="0">
                <a:solidFill>
                  <a:schemeClr val="tx1"/>
                </a:solidFill>
                <a:effectLst/>
                <a:latin typeface="+mn-lt"/>
                <a:ea typeface="+mn-ea"/>
                <a:cs typeface="+mn-cs"/>
              </a:rPr>
              <a:t>Preparing to present: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Use one of the following state slides as an example.  </a:t>
            </a:r>
            <a:r>
              <a:rPr lang="en-US" sz="1200" b="1" i="0" kern="1200" dirty="0">
                <a:solidFill>
                  <a:schemeClr val="tx1"/>
                </a:solidFill>
                <a:effectLst/>
                <a:latin typeface="+mn-lt"/>
                <a:ea typeface="+mn-ea"/>
                <a:cs typeface="+mn-cs"/>
              </a:rPr>
              <a:t>Or, better yet, create a slide that is specific to your state.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If you create your own slide, personalize, or revise this presentation in any way, </a:t>
            </a:r>
            <a:r>
              <a:rPr lang="en-US" sz="1200" kern="1200" dirty="0">
                <a:solidFill>
                  <a:schemeClr val="tx1"/>
                </a:solidFill>
                <a:effectLst/>
                <a:latin typeface="+mn-lt"/>
                <a:ea typeface="+mn-ea"/>
                <a:cs typeface="+mn-cs"/>
              </a:rPr>
              <a:t>you must submit it through </a:t>
            </a:r>
            <a:r>
              <a:rPr lang="en-US" sz="1200" kern="1200" dirty="0" err="1">
                <a:solidFill>
                  <a:schemeClr val="tx1"/>
                </a:solidFill>
                <a:effectLst/>
                <a:latin typeface="+mn-lt"/>
                <a:ea typeface="+mn-ea"/>
                <a:cs typeface="+mn-cs"/>
              </a:rPr>
              <a:t>AdTrax</a:t>
            </a:r>
            <a:r>
              <a:rPr lang="en-US" sz="1200" kern="1200" dirty="0">
                <a:solidFill>
                  <a:schemeClr val="tx1"/>
                </a:solidFill>
                <a:effectLst/>
                <a:latin typeface="+mn-lt"/>
                <a:ea typeface="+mn-ea"/>
                <a:cs typeface="+mn-cs"/>
              </a:rPr>
              <a:t> for review and approval by the AGT prior to use.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 </a:t>
            </a:r>
            <a:r>
              <a:rPr lang="en-US" dirty="0">
                <a:solidFill>
                  <a:srgbClr val="FB0007"/>
                </a:solidFill>
                <a:effectLst/>
                <a:latin typeface="Helvetica" pitchFamily="2" charset="0"/>
              </a:rPr>
              <a:t>Representatives of Equity Services, Inc. need to submit all public speaking events for prior review and approval through the standard advertising approval process.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mn-lt"/>
                <a:ea typeface="+mn-ea"/>
                <a:cs typeface="+mn-cs"/>
              </a:rPr>
              <a:t>Detailed instructions are included in the Engage Toolkit.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i="0" kern="1200" dirty="0">
                <a:solidFill>
                  <a:schemeClr val="tx1"/>
                </a:solidFill>
                <a:effectLst/>
                <a:latin typeface="+mn-lt"/>
                <a:ea typeface="+mn-ea"/>
                <a:cs typeface="+mn-cs"/>
              </a:rPr>
              <a:t>For current salary data in all states</a:t>
            </a:r>
            <a:r>
              <a:rPr lang="en-US" sz="1200" b="0" i="0" kern="1200" dirty="0">
                <a:solidFill>
                  <a:schemeClr val="tx1"/>
                </a:solidFill>
                <a:effectLst/>
                <a:latin typeface="+mn-lt"/>
                <a:ea typeface="+mn-ea"/>
                <a:cs typeface="+mn-cs"/>
              </a:rPr>
              <a:t>, go to </a:t>
            </a:r>
          </a:p>
          <a:p>
            <a:pPr marL="457200" marR="0" lvl="1"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https://</a:t>
            </a:r>
            <a:r>
              <a:rPr lang="en-US" sz="1200" kern="1200" dirty="0" err="1">
                <a:solidFill>
                  <a:schemeClr val="tx1"/>
                </a:solidFill>
                <a:effectLst/>
                <a:latin typeface="+mn-lt"/>
                <a:ea typeface="+mn-ea"/>
                <a:cs typeface="+mn-cs"/>
              </a:rPr>
              <a:t>www.nea.org</a:t>
            </a:r>
            <a:r>
              <a:rPr lang="en-US" sz="1200" kern="1200" dirty="0">
                <a:solidFill>
                  <a:schemeClr val="tx1"/>
                </a:solidFill>
                <a:effectLst/>
                <a:latin typeface="+mn-lt"/>
                <a:ea typeface="+mn-ea"/>
                <a:cs typeface="+mn-cs"/>
              </a:rPr>
              <a:t>/resource-library/educator-pay-and-student-spending-how-does-your-state-rank/teacher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F270ECB4-3DED-114D-B8EC-BD91C83448E7}" type="slidenum">
              <a:rPr lang="en-US" smtClean="0"/>
              <a:t>1</a:t>
            </a:fld>
            <a:endParaRPr lang="en-US"/>
          </a:p>
        </p:txBody>
      </p:sp>
    </p:spTree>
    <p:extLst>
      <p:ext uri="{BB962C8B-B14F-4D97-AF65-F5344CB8AC3E}">
        <p14:creationId xmlns:p14="http://schemas.microsoft.com/office/powerpoint/2010/main" val="8532044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F1389-155D-5F98-34AD-EC31ED7E5B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5D96AF-7C38-9E18-DC08-3F6DB9CAFA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B3196F-02E4-849E-1A60-EB299DD1BC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Example</a:t>
            </a:r>
            <a:r>
              <a:rPr lang="en-US" baseline="0" dirty="0"/>
              <a:t>:  Karen (40) &amp; Julie (25).  Julie starts saving $350/month in her 403(b) plan, and never increases contributions.  Assuming 3% average annual interest she will have $326,185 at age 65.  Karen waits until 40 to start saving.  If she contributes $350/month and never increases and earns the same annual average of 3%, her total at age 65 is only $157,722.  If she doubles monthly contributions to $700/month, her total savings at age 65 will grow to $315, 455, still less than if she had started earlier.</a:t>
            </a:r>
          </a:p>
          <a:p>
            <a:endParaRPr lang="en-US" baseline="0" dirty="0"/>
          </a:p>
          <a:p>
            <a:endParaRPr lang="en-US" dirty="0"/>
          </a:p>
        </p:txBody>
      </p:sp>
      <p:sp>
        <p:nvSpPr>
          <p:cNvPr id="4" name="Slide Number Placeholder 3">
            <a:extLst>
              <a:ext uri="{FF2B5EF4-FFF2-40B4-BE49-F238E27FC236}">
                <a16:creationId xmlns:a16="http://schemas.microsoft.com/office/drawing/2014/main" id="{DA9F3853-D232-65DE-88E9-F655483811CC}"/>
              </a:ext>
            </a:extLst>
          </p:cNvPr>
          <p:cNvSpPr>
            <a:spLocks noGrp="1"/>
          </p:cNvSpPr>
          <p:nvPr>
            <p:ph type="sldNum" sz="quarter" idx="5"/>
          </p:nvPr>
        </p:nvSpPr>
        <p:spPr/>
        <p:txBody>
          <a:bodyPr/>
          <a:lstStyle/>
          <a:p>
            <a:fld id="{F270ECB4-3DED-114D-B8EC-BD91C83448E7}" type="slidenum">
              <a:rPr lang="en-US" smtClean="0"/>
              <a:t>10</a:t>
            </a:fld>
            <a:endParaRPr lang="en-US"/>
          </a:p>
        </p:txBody>
      </p:sp>
    </p:spTree>
    <p:extLst>
      <p:ext uri="{BB962C8B-B14F-4D97-AF65-F5344CB8AC3E}">
        <p14:creationId xmlns:p14="http://schemas.microsoft.com/office/powerpoint/2010/main" val="19961306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kern="1200" dirty="0">
                <a:solidFill>
                  <a:schemeClr val="tx1"/>
                </a:solidFill>
                <a:effectLst/>
                <a:latin typeface="+mn-lt"/>
                <a:ea typeface="+mn-ea"/>
                <a:cs typeface="+mn-cs"/>
              </a:rPr>
              <a:t>Some financial professionals believe that a retirement income of 70% to 80% of pre-retirement income is sufficient. While that may be true for some people, many will find that they are not happy with that level of income. Consider that, although it is easy to increase spending, it is quite another to reduce it. Retirees who take a 20% to 30% cut in pay will feel it in a reduced lifestyle.</a:t>
            </a:r>
          </a:p>
          <a:p>
            <a:endParaRPr lang="en-US" baseline="0" dirty="0"/>
          </a:p>
          <a:p>
            <a:r>
              <a:rPr lang="en-US" baseline="0" dirty="0"/>
              <a:t>Take action today, in order to give yourself peace of mind for the future.  Let’s schedule a one-on-one meeting where we can review your personal pension benefits, identify ways to increase your retirement savings, and determine ways to reduce what you are paying in taxes.  </a:t>
            </a:r>
          </a:p>
          <a:p>
            <a:endParaRPr lang="en-US" baseline="0" dirty="0"/>
          </a:p>
          <a:p>
            <a:r>
              <a:rPr lang="en-US" baseline="0" dirty="0"/>
              <a:t>To prepare for our meeting, visit </a:t>
            </a:r>
            <a:r>
              <a:rPr lang="en-US" baseline="0" dirty="0" err="1"/>
              <a:t>RetirementHomroom.com</a:t>
            </a:r>
            <a:r>
              <a:rPr lang="en-US" baseline="0" dirty="0"/>
              <a:t> to become more fluent in your retirement needs and goals.</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270ECB4-3DED-114D-B8EC-BD91C83448E7}" type="slidenum">
              <a:rPr lang="en-US" smtClean="0"/>
              <a:t>11</a:t>
            </a:fld>
            <a:endParaRPr lang="en-US"/>
          </a:p>
        </p:txBody>
      </p:sp>
    </p:spTree>
    <p:extLst>
      <p:ext uri="{BB962C8B-B14F-4D97-AF65-F5344CB8AC3E}">
        <p14:creationId xmlns:p14="http://schemas.microsoft.com/office/powerpoint/2010/main" val="417527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70ECB4-3DED-114D-B8EC-BD91C83448E7}" type="slidenum">
              <a:rPr lang="en-US" smtClean="0"/>
              <a:t>12</a:t>
            </a:fld>
            <a:endParaRPr lang="en-US"/>
          </a:p>
        </p:txBody>
      </p:sp>
    </p:spTree>
    <p:extLst>
      <p:ext uri="{BB962C8B-B14F-4D97-AF65-F5344CB8AC3E}">
        <p14:creationId xmlns:p14="http://schemas.microsoft.com/office/powerpoint/2010/main" val="17870641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70ECB4-3DED-114D-B8EC-BD91C83448E7}" type="slidenum">
              <a:rPr lang="en-US" smtClean="0"/>
              <a:t>13</a:t>
            </a:fld>
            <a:endParaRPr lang="en-US"/>
          </a:p>
        </p:txBody>
      </p:sp>
    </p:spTree>
    <p:extLst>
      <p:ext uri="{BB962C8B-B14F-4D97-AF65-F5344CB8AC3E}">
        <p14:creationId xmlns:p14="http://schemas.microsoft.com/office/powerpoint/2010/main" val="2810652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Knowing what your state’s “average pension” can be interesting. But this amount doesn’t necessarily reflect the amount that many teachers actually earn. </a:t>
            </a:r>
          </a:p>
          <a:p>
            <a:r>
              <a:rPr lang="en-US" sz="1200" b="0" i="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F270ECB4-3DED-114D-B8EC-BD91C83448E7}" type="slidenum">
              <a:rPr lang="en-US" smtClean="0"/>
              <a:t>2</a:t>
            </a:fld>
            <a:endParaRPr lang="en-US"/>
          </a:p>
        </p:txBody>
      </p:sp>
    </p:spTree>
    <p:extLst>
      <p:ext uri="{BB962C8B-B14F-4D97-AF65-F5344CB8AC3E}">
        <p14:creationId xmlns:p14="http://schemas.microsoft.com/office/powerpoint/2010/main" val="1885841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1C73F-11AB-CADC-C6CF-06DA99F15C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EBE829-B218-C42B-2E7E-75BE7DE69E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2C4A8A-27DC-337F-2795-108464EB1755}"/>
              </a:ext>
            </a:extLst>
          </p:cNvPr>
          <p:cNvSpPr>
            <a:spLocks noGrp="1"/>
          </p:cNvSpPr>
          <p:nvPr>
            <p:ph type="body" idx="1"/>
          </p:nvPr>
        </p:nvSpPr>
        <p:spPr/>
        <p:txBody>
          <a:bodyPr/>
          <a:lstStyle/>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Knowing what your state’s “average pension” can be interesting. But this amount doesn’t necessarily reflect the amount that many teachers actually earn. </a:t>
            </a:r>
          </a:p>
          <a:p>
            <a:r>
              <a:rPr lang="en-US" sz="1200" b="0" i="0" kern="1200" dirty="0">
                <a:solidFill>
                  <a:schemeClr val="tx1"/>
                </a:solidFill>
                <a:effectLst/>
                <a:latin typeface="+mn-lt"/>
                <a:ea typeface="+mn-ea"/>
                <a:cs typeface="+mn-cs"/>
              </a:rPr>
              <a:t> </a:t>
            </a:r>
          </a:p>
          <a:p>
            <a:endParaRPr lang="en-US" dirty="0"/>
          </a:p>
        </p:txBody>
      </p:sp>
      <p:sp>
        <p:nvSpPr>
          <p:cNvPr id="4" name="Slide Number Placeholder 3">
            <a:extLst>
              <a:ext uri="{FF2B5EF4-FFF2-40B4-BE49-F238E27FC236}">
                <a16:creationId xmlns:a16="http://schemas.microsoft.com/office/drawing/2014/main" id="{9303A1E0-3875-0DD5-D564-7844D475B7AA}"/>
              </a:ext>
            </a:extLst>
          </p:cNvPr>
          <p:cNvSpPr>
            <a:spLocks noGrp="1"/>
          </p:cNvSpPr>
          <p:nvPr>
            <p:ph type="sldNum" sz="quarter" idx="5"/>
          </p:nvPr>
        </p:nvSpPr>
        <p:spPr/>
        <p:txBody>
          <a:bodyPr/>
          <a:lstStyle/>
          <a:p>
            <a:fld id="{F270ECB4-3DED-114D-B8EC-BD91C83448E7}" type="slidenum">
              <a:rPr lang="en-US" smtClean="0"/>
              <a:t>3</a:t>
            </a:fld>
            <a:endParaRPr lang="en-US"/>
          </a:p>
        </p:txBody>
      </p:sp>
    </p:spTree>
    <p:extLst>
      <p:ext uri="{BB962C8B-B14F-4D97-AF65-F5344CB8AC3E}">
        <p14:creationId xmlns:p14="http://schemas.microsoft.com/office/powerpoint/2010/main" val="2342662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CA214-B441-20EE-CA00-7F6CB2BC60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4A61C5-BD67-E610-38EC-68EF9257E3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2CA0D0-73EF-44B7-B75E-6B129F1E7D83}"/>
              </a:ext>
            </a:extLst>
          </p:cNvPr>
          <p:cNvSpPr>
            <a:spLocks noGrp="1"/>
          </p:cNvSpPr>
          <p:nvPr>
            <p:ph type="body" idx="1"/>
          </p:nvPr>
        </p:nvSpPr>
        <p:spPr/>
        <p:txBody>
          <a:bodyPr/>
          <a:lstStyle/>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Knowing what your state’s “average pension” can be interesting. But this amount doesn’t necessarily reflect the amount that many teachers actually earn. </a:t>
            </a:r>
          </a:p>
          <a:p>
            <a:r>
              <a:rPr lang="en-US" sz="1200" b="0" i="0" kern="1200" dirty="0">
                <a:solidFill>
                  <a:schemeClr val="tx1"/>
                </a:solidFill>
                <a:effectLst/>
                <a:latin typeface="+mn-lt"/>
                <a:ea typeface="+mn-ea"/>
                <a:cs typeface="+mn-cs"/>
              </a:rPr>
              <a:t> </a:t>
            </a:r>
          </a:p>
          <a:p>
            <a:endParaRPr lang="en-US" dirty="0"/>
          </a:p>
        </p:txBody>
      </p:sp>
      <p:sp>
        <p:nvSpPr>
          <p:cNvPr id="4" name="Slide Number Placeholder 3">
            <a:extLst>
              <a:ext uri="{FF2B5EF4-FFF2-40B4-BE49-F238E27FC236}">
                <a16:creationId xmlns:a16="http://schemas.microsoft.com/office/drawing/2014/main" id="{249D6696-DAD5-29FD-1CEB-9D8A05BED89A}"/>
              </a:ext>
            </a:extLst>
          </p:cNvPr>
          <p:cNvSpPr>
            <a:spLocks noGrp="1"/>
          </p:cNvSpPr>
          <p:nvPr>
            <p:ph type="sldNum" sz="quarter" idx="5"/>
          </p:nvPr>
        </p:nvSpPr>
        <p:spPr/>
        <p:txBody>
          <a:bodyPr/>
          <a:lstStyle/>
          <a:p>
            <a:fld id="{F270ECB4-3DED-114D-B8EC-BD91C83448E7}" type="slidenum">
              <a:rPr lang="en-US" smtClean="0"/>
              <a:t>4</a:t>
            </a:fld>
            <a:endParaRPr lang="en-US"/>
          </a:p>
        </p:txBody>
      </p:sp>
    </p:spTree>
    <p:extLst>
      <p:ext uri="{BB962C8B-B14F-4D97-AF65-F5344CB8AC3E}">
        <p14:creationId xmlns:p14="http://schemas.microsoft.com/office/powerpoint/2010/main" val="2908397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i="0" kern="1200" dirty="0">
                <a:solidFill>
                  <a:schemeClr val="tx1"/>
                </a:solidFill>
                <a:effectLst/>
                <a:latin typeface="+mn-lt"/>
                <a:ea typeface="+mn-ea"/>
                <a:cs typeface="+mn-cs"/>
              </a:rPr>
              <a:t>Each state’s funded ratio is a weighted average for the largest state-administrated pension plans in that particular state. A funded ratio is simply a measurement of how much a pension plan has saved relative to the benefits it has promised, the percentage is calculated by dividing the market value of assets by the actuarial value liabilities (i.e., the net present value of promised pension checks).</a:t>
            </a:r>
          </a:p>
          <a:p>
            <a:pPr marL="171450" indent="-171450">
              <a:buFont typeface="Arial" panose="020B0604020202020204" pitchFamily="34" charset="0"/>
              <a:buChar char="•"/>
            </a:pPr>
            <a:endParaRPr lang="en-US" sz="120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i="0" kern="1200" dirty="0">
                <a:solidFill>
                  <a:schemeClr val="tx1"/>
                </a:solidFill>
                <a:effectLst/>
                <a:latin typeface="+mn-lt"/>
                <a:ea typeface="+mn-ea"/>
                <a:cs typeface="+mn-cs"/>
              </a:rPr>
              <a:t>States that report fully funded pension plans (80% or more) are depicted in shades of blue. Funding ratios ranging from 60% to 79% are displayed in shades of green, while any state that falls below a 60% funded ratio appears in shades of orange.</a:t>
            </a:r>
          </a:p>
          <a:p>
            <a:endParaRPr lang="en-US" dirty="0"/>
          </a:p>
        </p:txBody>
      </p:sp>
      <p:sp>
        <p:nvSpPr>
          <p:cNvPr id="4" name="Slide Number Placeholder 3"/>
          <p:cNvSpPr>
            <a:spLocks noGrp="1"/>
          </p:cNvSpPr>
          <p:nvPr>
            <p:ph type="sldNum" sz="quarter" idx="5"/>
          </p:nvPr>
        </p:nvSpPr>
        <p:spPr/>
        <p:txBody>
          <a:bodyPr/>
          <a:lstStyle/>
          <a:p>
            <a:fld id="{F270ECB4-3DED-114D-B8EC-BD91C83448E7}" type="slidenum">
              <a:rPr lang="en-US" smtClean="0"/>
              <a:t>5</a:t>
            </a:fld>
            <a:endParaRPr lang="en-US"/>
          </a:p>
        </p:txBody>
      </p:sp>
    </p:spTree>
    <p:extLst>
      <p:ext uri="{BB962C8B-B14F-4D97-AF65-F5344CB8AC3E}">
        <p14:creationId xmlns:p14="http://schemas.microsoft.com/office/powerpoint/2010/main" val="2222132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Retirement is a major financial milestone for many individuals. However, there is a significant blind spot that many people have when it comes to retirement planning, which is the potential for living longer in retirement than they worked.</a:t>
            </a:r>
          </a:p>
          <a:p>
            <a:r>
              <a:rPr lang="en-US" sz="1200" kern="1200" dirty="0">
                <a:solidFill>
                  <a:schemeClr val="tx1"/>
                </a:solidFill>
                <a:effectLst/>
                <a:latin typeface="+mn-lt"/>
                <a:ea typeface="+mn-ea"/>
                <a:cs typeface="+mn-cs"/>
              </a:rPr>
              <a:t>- In the past, we have seen people retire at age 65 and live for another 10 to 15 years. However, with the advancements in longevity science, people are living longer, and the idea of living 18 years or more in retirement is  -- in my opinion  -- underestimated.</a:t>
            </a:r>
          </a:p>
          <a:p>
            <a:r>
              <a:rPr lang="en-US" sz="1200" kern="1200" dirty="0">
                <a:solidFill>
                  <a:schemeClr val="tx1"/>
                </a:solidFill>
                <a:effectLst/>
                <a:latin typeface="+mn-lt"/>
                <a:ea typeface="+mn-ea"/>
                <a:cs typeface="+mn-cs"/>
              </a:rPr>
              <a:t>- According to a 2025 Retirement Confidence Survey, a 65-year-old man today can expect to live, on average, until age 78, while a 65-year-old woman can expect to live until age 86. However, these numbers are just averages, and many people will live well into their 90s or even beyond. In fact, according to a 2024 Pew Research Center analysis of U.S. Census Bureau projections, the number of Americans ages 100 and older is expected to more than quadruple over the next 30 years, rising from about 101,000 in 2024 to roughly 422,000 by 2054.</a:t>
            </a:r>
          </a:p>
          <a:p>
            <a:r>
              <a:rPr lang="en-US" sz="1200" i="1" kern="1200" dirty="0">
                <a:solidFill>
                  <a:schemeClr val="tx1"/>
                </a:solidFill>
                <a:effectLst/>
                <a:latin typeface="+mn-lt"/>
                <a:ea typeface="+mn-ea"/>
                <a:cs typeface="+mn-cs"/>
              </a:rPr>
              <a:t>U.S. centenarian population is projected to quadruple over the next 30 years, Pew Research Center, January 2024</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https://</a:t>
            </a:r>
            <a:r>
              <a:rPr lang="en-US" sz="1200" i="1" kern="1200" dirty="0" err="1">
                <a:solidFill>
                  <a:schemeClr val="tx1"/>
                </a:solidFill>
                <a:effectLst/>
                <a:latin typeface="+mn-lt"/>
                <a:ea typeface="+mn-ea"/>
                <a:cs typeface="+mn-cs"/>
              </a:rPr>
              <a:t>www.pewresearch.org</a:t>
            </a:r>
            <a:r>
              <a:rPr lang="en-US" sz="1200" i="1" kern="1200" dirty="0">
                <a:solidFill>
                  <a:schemeClr val="tx1"/>
                </a:solidFill>
                <a:effectLst/>
                <a:latin typeface="+mn-lt"/>
                <a:ea typeface="+mn-ea"/>
                <a:cs typeface="+mn-cs"/>
              </a:rPr>
              <a:t>/short-reads/2024/01/09/us-centenarian-population-is-projected-to-quadruple-over-the-next-30-years/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This increased life expectancy means that people will necessarily need to save more money for retirement, and the money they have will need to be preserved to help avoid running out of money.</a:t>
            </a:r>
          </a:p>
          <a:p>
            <a:r>
              <a:rPr lang="en-US" sz="1200" kern="1200" dirty="0">
                <a:solidFill>
                  <a:schemeClr val="tx1"/>
                </a:solidFill>
                <a:effectLst/>
                <a:latin typeface="+mn-lt"/>
                <a:ea typeface="+mn-ea"/>
                <a:cs typeface="+mn-cs"/>
              </a:rPr>
              <a:t>-The 2025 healthcare estimate shown here is a remarkable 4% increase over 2024.</a:t>
            </a:r>
          </a:p>
          <a:p>
            <a:r>
              <a:rPr lang="en-US" sz="1200" i="1" kern="1200" dirty="0">
                <a:solidFill>
                  <a:schemeClr val="tx1"/>
                </a:solidFill>
                <a:effectLst/>
                <a:latin typeface="+mn-lt"/>
                <a:ea typeface="+mn-ea"/>
                <a:cs typeface="+mn-cs"/>
              </a:rPr>
              <a:t>Fidelity Investments® Releases 2025 Retiree Health Care Cost Estimate, a Timely Reminder for All Generations to Begin Planning</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https://</a:t>
            </a:r>
            <a:r>
              <a:rPr lang="en-US" sz="1200" i="1" kern="1200" dirty="0" err="1">
                <a:solidFill>
                  <a:schemeClr val="tx1"/>
                </a:solidFill>
                <a:effectLst/>
                <a:latin typeface="+mn-lt"/>
                <a:ea typeface="+mn-ea"/>
                <a:cs typeface="+mn-cs"/>
              </a:rPr>
              <a:t>newsroom.fidelity.com</a:t>
            </a:r>
            <a:r>
              <a:rPr lang="en-US" sz="1200" i="1" kern="1200" dirty="0">
                <a:solidFill>
                  <a:schemeClr val="tx1"/>
                </a:solidFill>
                <a:effectLst/>
                <a:latin typeface="+mn-lt"/>
                <a:ea typeface="+mn-ea"/>
                <a:cs typeface="+mn-cs"/>
              </a:rPr>
              <a:t>/</a:t>
            </a:r>
            <a:r>
              <a:rPr lang="en-US" sz="1200" i="1" kern="1200" dirty="0" err="1">
                <a:solidFill>
                  <a:schemeClr val="tx1"/>
                </a:solidFill>
                <a:effectLst/>
                <a:latin typeface="+mn-lt"/>
                <a:ea typeface="+mn-ea"/>
                <a:cs typeface="+mn-cs"/>
              </a:rPr>
              <a:t>pressreleases</a:t>
            </a:r>
            <a:r>
              <a:rPr lang="en-US" sz="1200" i="1" kern="1200">
                <a:solidFill>
                  <a:schemeClr val="tx1"/>
                </a:solidFill>
                <a:effectLst/>
                <a:latin typeface="+mn-lt"/>
                <a:ea typeface="+mn-ea"/>
                <a:cs typeface="+mn-cs"/>
              </a:rPr>
              <a:t>/fidelity-investments--releases-2025-retiree-health-care-cost-estimate--a-timely-reminder-for-all-gen/s/3c62e988-12e2-4dc8-afb4-f44b06c6d52e</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270ECB4-3DED-114D-B8EC-BD91C83448E7}" type="slidenum">
              <a:rPr lang="en-US" smtClean="0"/>
              <a:t>6</a:t>
            </a:fld>
            <a:endParaRPr lang="en-US"/>
          </a:p>
        </p:txBody>
      </p:sp>
    </p:spTree>
    <p:extLst>
      <p:ext uri="{BB962C8B-B14F-4D97-AF65-F5344CB8AC3E}">
        <p14:creationId xmlns:p14="http://schemas.microsoft.com/office/powerpoint/2010/main" val="1721605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Increases in inflation decrease purchasing power for everything from healthcare to food to utilities.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270ECB4-3DED-114D-B8EC-BD91C83448E7}" type="slidenum">
              <a:rPr lang="en-US" smtClean="0"/>
              <a:t>7</a:t>
            </a:fld>
            <a:endParaRPr lang="en-US"/>
          </a:p>
        </p:txBody>
      </p:sp>
    </p:spTree>
    <p:extLst>
      <p:ext uri="{BB962C8B-B14F-4D97-AF65-F5344CB8AC3E}">
        <p14:creationId xmlns:p14="http://schemas.microsoft.com/office/powerpoint/2010/main" val="1141185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Pre-tax</a:t>
            </a:r>
            <a:r>
              <a:rPr lang="en-US" baseline="0" dirty="0"/>
              <a:t> savings gives you the benefit of triple compounding.  Your contributions are made via salary deferral which allows you to save more while making a reduced change to your take home pay, additionally the pre-tax contribution decreases your taxable earnings which reduces the amount you will pay in taxes and you will earn tax-deferred interest on the money you would have otherwise paid in taxes.  </a:t>
            </a:r>
          </a:p>
          <a:p>
            <a:endParaRPr lang="en-US" baseline="0" dirty="0"/>
          </a:p>
          <a:p>
            <a:r>
              <a:rPr lang="en-US" baseline="0" dirty="0"/>
              <a:t>Taxes are not due until funds are withdrawn from the plan, and people with lower income in retirement will likely find themselves in a lower tax-bracket in their retirement years.  </a:t>
            </a:r>
            <a:endParaRPr lang="en-US" dirty="0"/>
          </a:p>
          <a:p>
            <a:endParaRPr lang="en-US" dirty="0"/>
          </a:p>
        </p:txBody>
      </p:sp>
      <p:sp>
        <p:nvSpPr>
          <p:cNvPr id="4" name="Slide Number Placeholder 3"/>
          <p:cNvSpPr>
            <a:spLocks noGrp="1"/>
          </p:cNvSpPr>
          <p:nvPr>
            <p:ph type="sldNum" sz="quarter" idx="5"/>
          </p:nvPr>
        </p:nvSpPr>
        <p:spPr/>
        <p:txBody>
          <a:bodyPr/>
          <a:lstStyle/>
          <a:p>
            <a:fld id="{F270ECB4-3DED-114D-B8EC-BD91C83448E7}" type="slidenum">
              <a:rPr lang="en-US" smtClean="0"/>
              <a:t>8</a:t>
            </a:fld>
            <a:endParaRPr lang="en-US"/>
          </a:p>
        </p:txBody>
      </p:sp>
    </p:spTree>
    <p:extLst>
      <p:ext uri="{BB962C8B-B14F-4D97-AF65-F5344CB8AC3E}">
        <p14:creationId xmlns:p14="http://schemas.microsoft.com/office/powerpoint/2010/main" val="2392142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09787-91D4-E71A-246E-F2C50C4DF3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6A7E6E-E5A3-D2BA-8098-2E1E232709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732449-4318-0692-125C-8347858879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DC634D-888F-8639-E9B7-2C5B508B6FD2}"/>
              </a:ext>
            </a:extLst>
          </p:cNvPr>
          <p:cNvSpPr>
            <a:spLocks noGrp="1"/>
          </p:cNvSpPr>
          <p:nvPr>
            <p:ph type="sldNum" sz="quarter" idx="5"/>
          </p:nvPr>
        </p:nvSpPr>
        <p:spPr/>
        <p:txBody>
          <a:bodyPr/>
          <a:lstStyle/>
          <a:p>
            <a:fld id="{F270ECB4-3DED-114D-B8EC-BD91C83448E7}" type="slidenum">
              <a:rPr lang="en-US" smtClean="0"/>
              <a:t>9</a:t>
            </a:fld>
            <a:endParaRPr lang="en-US"/>
          </a:p>
        </p:txBody>
      </p:sp>
    </p:spTree>
    <p:extLst>
      <p:ext uri="{BB962C8B-B14F-4D97-AF65-F5344CB8AC3E}">
        <p14:creationId xmlns:p14="http://schemas.microsoft.com/office/powerpoint/2010/main" val="30412967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hoto/1 Speaker">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8E7CECD-82B9-C3A3-9748-DC410BC1C3AC}"/>
              </a:ext>
            </a:extLst>
          </p:cNvPr>
          <p:cNvSpPr>
            <a:spLocks noGrp="1"/>
          </p:cNvSpPr>
          <p:nvPr>
            <p:ph type="pic" sz="quarter" idx="11" hasCustomPrompt="1"/>
          </p:nvPr>
        </p:nvSpPr>
        <p:spPr>
          <a:xfrm>
            <a:off x="4999680" y="1793849"/>
            <a:ext cx="7192320" cy="5064151"/>
          </a:xfrm>
          <a:custGeom>
            <a:avLst/>
            <a:gdLst>
              <a:gd name="connsiteX0" fmla="*/ 5064150 w 7192320"/>
              <a:gd name="connsiteY0" fmla="*/ 0 h 5064151"/>
              <a:gd name="connsiteX1" fmla="*/ 7192320 w 7192320"/>
              <a:gd name="connsiteY1" fmla="*/ 2128169 h 5064151"/>
              <a:gd name="connsiteX2" fmla="*/ 7192320 w 7192320"/>
              <a:gd name="connsiteY2" fmla="*/ 5064151 h 5064151"/>
              <a:gd name="connsiteX3" fmla="*/ 0 w 7192320"/>
              <a:gd name="connsiteY3" fmla="*/ 5064151 h 5064151"/>
            </a:gdLst>
            <a:ahLst/>
            <a:cxnLst>
              <a:cxn ang="0">
                <a:pos x="connsiteX0" y="connsiteY0"/>
              </a:cxn>
              <a:cxn ang="0">
                <a:pos x="connsiteX1" y="connsiteY1"/>
              </a:cxn>
              <a:cxn ang="0">
                <a:pos x="connsiteX2" y="connsiteY2"/>
              </a:cxn>
              <a:cxn ang="0">
                <a:pos x="connsiteX3" y="connsiteY3"/>
              </a:cxn>
            </a:cxnLst>
            <a:rect l="l" t="t" r="r" b="b"/>
            <a:pathLst>
              <a:path w="7192320" h="5064151">
                <a:moveTo>
                  <a:pt x="5064150" y="0"/>
                </a:moveTo>
                <a:lnTo>
                  <a:pt x="7192320" y="2128169"/>
                </a:lnTo>
                <a:lnTo>
                  <a:pt x="7192320" y="5064151"/>
                </a:lnTo>
                <a:lnTo>
                  <a:pt x="0" y="5064151"/>
                </a:lnTo>
                <a:close/>
              </a:path>
            </a:pathLst>
          </a:custGeom>
          <a:solidFill>
            <a:schemeClr val="bg2">
              <a:lumMod val="75000"/>
            </a:schemeClr>
          </a:solidFill>
        </p:spPr>
        <p:txBody>
          <a:bodyPr wrap="square" tIns="914400" rIns="0" anchor="ctr" anchorCtr="0">
            <a:noAutofit/>
          </a:bodyPr>
          <a:lstStyle>
            <a:lvl1pPr marL="0" indent="0" algn="ctr">
              <a:buNone/>
              <a:defRPr/>
            </a:lvl1pPr>
          </a:lstStyle>
          <a:p>
            <a:r>
              <a:rPr lang="en-US" dirty="0"/>
              <a:t>Click icon to insert photo and then RIGHT CLICK to “Send to Back”</a:t>
            </a:r>
          </a:p>
        </p:txBody>
      </p:sp>
      <p:pic>
        <p:nvPicPr>
          <p:cNvPr id="82" name="Picture 40">
            <a:extLst>
              <a:ext uri="{FF2B5EF4-FFF2-40B4-BE49-F238E27FC236}">
                <a16:creationId xmlns:a16="http://schemas.microsoft.com/office/drawing/2014/main" id="{FC25687A-E4E6-1BF2-5682-4005E510B142}"/>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56032" y="312693"/>
            <a:ext cx="2404872" cy="1185500"/>
          </a:xfrm>
          <a:prstGeom prst="rect">
            <a:avLst/>
          </a:prstGeom>
        </p:spPr>
      </p:pic>
      <p:sp>
        <p:nvSpPr>
          <p:cNvPr id="3" name="Right Triangle 2">
            <a:extLst>
              <a:ext uri="{FF2B5EF4-FFF2-40B4-BE49-F238E27FC236}">
                <a16:creationId xmlns:a16="http://schemas.microsoft.com/office/drawing/2014/main" id="{C36C0242-F7ED-BD25-DC19-9366004781DD}"/>
              </a:ext>
            </a:extLst>
          </p:cNvPr>
          <p:cNvSpPr>
            <a:spLocks noChangeAspect="1"/>
          </p:cNvSpPr>
          <p:nvPr userDrawn="1"/>
        </p:nvSpPr>
        <p:spPr>
          <a:xfrm rot="10800000">
            <a:off x="8267011" y="0"/>
            <a:ext cx="3924988" cy="392434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F887F474-C0B3-7EEF-7F6D-FE08AD1330DB}"/>
              </a:ext>
            </a:extLst>
          </p:cNvPr>
          <p:cNvSpPr>
            <a:spLocks noGrp="1"/>
          </p:cNvSpPr>
          <p:nvPr>
            <p:ph type="title"/>
          </p:nvPr>
        </p:nvSpPr>
        <p:spPr>
          <a:xfrm>
            <a:off x="457200" y="2560320"/>
            <a:ext cx="6905625" cy="501804"/>
          </a:xfrm>
        </p:spPr>
        <p:txBody>
          <a:bodyPr anchor="b" anchorCtr="0"/>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3C2FA8F-8E6E-159B-DF78-85F632397BB6}"/>
              </a:ext>
            </a:extLst>
          </p:cNvPr>
          <p:cNvSpPr>
            <a:spLocks noGrp="1"/>
          </p:cNvSpPr>
          <p:nvPr>
            <p:ph type="body" sz="quarter" idx="18" hasCustomPrompt="1"/>
          </p:nvPr>
        </p:nvSpPr>
        <p:spPr>
          <a:xfrm>
            <a:off x="457200" y="3054096"/>
            <a:ext cx="6905625" cy="334515"/>
          </a:xfrm>
        </p:spPr>
        <p:txBody>
          <a:bodyPr vert="horz" lIns="0" tIns="0" rIns="0" bIns="0" rtlCol="0">
            <a:spAutoFit/>
          </a:bodyPr>
          <a:lstStyle>
            <a:lvl1pPr marL="0" indent="0" algn="l">
              <a:buNone/>
              <a:defRPr lang="en-US" sz="2400"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Subtitle</a:t>
            </a:r>
          </a:p>
        </p:txBody>
      </p:sp>
      <p:sp>
        <p:nvSpPr>
          <p:cNvPr id="12" name="Text Placeholder 10">
            <a:extLst>
              <a:ext uri="{FF2B5EF4-FFF2-40B4-BE49-F238E27FC236}">
                <a16:creationId xmlns:a16="http://schemas.microsoft.com/office/drawing/2014/main" id="{220F80CB-095A-80BF-A2D8-58E70ABCFC88}"/>
              </a:ext>
            </a:extLst>
          </p:cNvPr>
          <p:cNvSpPr>
            <a:spLocks noGrp="1"/>
          </p:cNvSpPr>
          <p:nvPr>
            <p:ph type="body" sz="quarter" idx="19" hasCustomPrompt="1"/>
          </p:nvPr>
        </p:nvSpPr>
        <p:spPr>
          <a:xfrm>
            <a:off x="457200" y="3657600"/>
            <a:ext cx="6905625" cy="250903"/>
          </a:xfrm>
        </p:spPr>
        <p:txBody>
          <a:bodyPr vert="horz" lIns="0" tIns="0" rIns="0" bIns="0" rtlCol="0">
            <a:spAutoFit/>
          </a:bodyPr>
          <a:lstStyle>
            <a:lvl1pPr marL="0" indent="0" algn="l">
              <a:buNone/>
              <a:defRPr lang="en-US" sz="1800" b="1"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Name</a:t>
            </a:r>
          </a:p>
        </p:txBody>
      </p:sp>
      <p:sp>
        <p:nvSpPr>
          <p:cNvPr id="13" name="Text Placeholder 10">
            <a:extLst>
              <a:ext uri="{FF2B5EF4-FFF2-40B4-BE49-F238E27FC236}">
                <a16:creationId xmlns:a16="http://schemas.microsoft.com/office/drawing/2014/main" id="{ACAC5D28-1E6A-7F9F-E77D-71547B25B072}"/>
              </a:ext>
            </a:extLst>
          </p:cNvPr>
          <p:cNvSpPr>
            <a:spLocks noGrp="1"/>
          </p:cNvSpPr>
          <p:nvPr>
            <p:ph type="body" sz="quarter" idx="20" hasCustomPrompt="1"/>
          </p:nvPr>
        </p:nvSpPr>
        <p:spPr>
          <a:xfrm>
            <a:off x="457200" y="3943896"/>
            <a:ext cx="6905625" cy="223074"/>
          </a:xfrm>
        </p:spPr>
        <p:txBody>
          <a:bodyPr vert="horz" lIns="0" tIns="0" rIns="0" bIns="0" rtlCol="0">
            <a:spAutoFit/>
          </a:bodyPr>
          <a:lstStyle>
            <a:lvl1pPr marL="0" indent="0" algn="l">
              <a:buNone/>
              <a:defRPr lang="en-US" sz="1600" b="0"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Job title</a:t>
            </a:r>
          </a:p>
        </p:txBody>
      </p:sp>
      <p:sp>
        <p:nvSpPr>
          <p:cNvPr id="8" name="Footer Placeholder 2">
            <a:extLst>
              <a:ext uri="{FF2B5EF4-FFF2-40B4-BE49-F238E27FC236}">
                <a16:creationId xmlns:a16="http://schemas.microsoft.com/office/drawing/2014/main" id="{A6249FA2-F262-0441-2F10-39BB3E0ED7F8}"/>
              </a:ext>
            </a:extLst>
          </p:cNvPr>
          <p:cNvSpPr>
            <a:spLocks noGrp="1"/>
          </p:cNvSpPr>
          <p:nvPr>
            <p:ph type="ftr" sz="quarter" idx="21"/>
          </p:nvPr>
        </p:nvSpPr>
        <p:spPr>
          <a:xfrm>
            <a:off x="6865211" y="6469661"/>
            <a:ext cx="3103414" cy="169277"/>
          </a:xfrm>
        </p:spPr>
        <p:txBody>
          <a:bodyPr/>
          <a:lstStyle>
            <a:lvl1pPr>
              <a:defRPr>
                <a:solidFill>
                  <a:schemeClr val="bg2">
                    <a:lumMod val="50000"/>
                  </a:schemeClr>
                </a:solidFill>
              </a:defRPr>
            </a:lvl1pPr>
          </a:lstStyle>
          <a:p>
            <a:r>
              <a:rPr lang="en-US" dirty="0"/>
              <a:t>For Agent Use Only - Not for Use with the Public</a:t>
            </a:r>
          </a:p>
        </p:txBody>
      </p:sp>
      <p:sp>
        <p:nvSpPr>
          <p:cNvPr id="10" name="Slide Number Placeholder 5">
            <a:extLst>
              <a:ext uri="{FF2B5EF4-FFF2-40B4-BE49-F238E27FC236}">
                <a16:creationId xmlns:a16="http://schemas.microsoft.com/office/drawing/2014/main" id="{B8F5F113-CD69-B4E7-50E0-6C55B5C39978}"/>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bg1"/>
                </a:solidFill>
                <a:latin typeface="Arial Narrow" panose="020B0604020202020204" pitchFamily="34" charset="0"/>
                <a:cs typeface="Arial Narrow" panose="020B0604020202020204" pitchFamily="34" charset="0"/>
              </a:defRPr>
            </a:lvl1pPr>
          </a:lstStyle>
          <a:p>
            <a:r>
              <a:rPr lang="en-US" dirty="0">
                <a:latin typeface="Aptos Light" panose="020B0004020202020204" pitchFamily="34" charset="0"/>
              </a:rPr>
              <a:t> </a:t>
            </a:r>
            <a:fld id="{7100E8EA-2210-4425-A1B5-66FC0BB99DA3}" type="slidenum">
              <a:rPr lang="en-US" smtClean="0">
                <a:solidFill>
                  <a:schemeClr val="bg2">
                    <a:lumMod val="50000"/>
                  </a:schemeClr>
                </a:solidFill>
                <a:latin typeface="Aptos Light" panose="020B0004020202020204" pitchFamily="34" charset="0"/>
              </a:rPr>
              <a:pPr/>
              <a:t>‹#›</a:t>
            </a:fld>
            <a:endParaRPr lang="en-US" dirty="0">
              <a:solidFill>
                <a:schemeClr val="bg2">
                  <a:lumMod val="50000"/>
                </a:schemeClr>
              </a:solidFill>
              <a:latin typeface="Aptos Light" panose="020B0004020202020204" pitchFamily="34" charset="0"/>
            </a:endParaRPr>
          </a:p>
        </p:txBody>
      </p:sp>
      <p:sp>
        <p:nvSpPr>
          <p:cNvPr id="2" name="Slide Number Placeholder 5">
            <a:extLst>
              <a:ext uri="{FF2B5EF4-FFF2-40B4-BE49-F238E27FC236}">
                <a16:creationId xmlns:a16="http://schemas.microsoft.com/office/drawing/2014/main" id="{C9B41A26-9184-3A54-636E-D3F4F6AD68CC}"/>
              </a:ext>
            </a:extLst>
          </p:cNvPr>
          <p:cNvSpPr txBox="1">
            <a:spLocks/>
          </p:cNvSpPr>
          <p:nvPr userDrawn="1"/>
        </p:nvSpPr>
        <p:spPr>
          <a:xfrm>
            <a:off x="9968625" y="6477355"/>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2">
                    <a:lumMod val="50000"/>
                  </a:schemeClr>
                </a:solidFill>
                <a:latin typeface="Aptos Light" panose="020B0004020202020204" pitchFamily="34" charset="0"/>
              </a:rPr>
              <a:t>© 2026, National Life Group</a:t>
            </a:r>
          </a:p>
        </p:txBody>
      </p:sp>
    </p:spTree>
    <p:extLst>
      <p:ext uri="{BB962C8B-B14F-4D97-AF65-F5344CB8AC3E}">
        <p14:creationId xmlns:p14="http://schemas.microsoft.com/office/powerpoint/2010/main" val="36228596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Default Photo/Vermont">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C290990C-8AA8-FEAD-2B1F-DECC4FB615F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999680" y="1795186"/>
            <a:ext cx="7192320" cy="5062814"/>
          </a:xfrm>
          <a:custGeom>
            <a:avLst/>
            <a:gdLst>
              <a:gd name="connsiteX0" fmla="*/ 5062814 w 7192320"/>
              <a:gd name="connsiteY0" fmla="*/ 0 h 5062814"/>
              <a:gd name="connsiteX1" fmla="*/ 7192320 w 7192320"/>
              <a:gd name="connsiteY1" fmla="*/ 2129155 h 5062814"/>
              <a:gd name="connsiteX2" fmla="*/ 7192320 w 7192320"/>
              <a:gd name="connsiteY2" fmla="*/ 5062814 h 5062814"/>
              <a:gd name="connsiteX3" fmla="*/ 0 w 7192320"/>
              <a:gd name="connsiteY3" fmla="*/ 5062814 h 5062814"/>
            </a:gdLst>
            <a:ahLst/>
            <a:cxnLst>
              <a:cxn ang="0">
                <a:pos x="connsiteX0" y="connsiteY0"/>
              </a:cxn>
              <a:cxn ang="0">
                <a:pos x="connsiteX1" y="connsiteY1"/>
              </a:cxn>
              <a:cxn ang="0">
                <a:pos x="connsiteX2" y="connsiteY2"/>
              </a:cxn>
              <a:cxn ang="0">
                <a:pos x="connsiteX3" y="connsiteY3"/>
              </a:cxn>
            </a:cxnLst>
            <a:rect l="l" t="t" r="r" b="b"/>
            <a:pathLst>
              <a:path w="7192320" h="5062814">
                <a:moveTo>
                  <a:pt x="5062814" y="0"/>
                </a:moveTo>
                <a:lnTo>
                  <a:pt x="7192320" y="2129155"/>
                </a:lnTo>
                <a:lnTo>
                  <a:pt x="7192320" y="5062814"/>
                </a:lnTo>
                <a:lnTo>
                  <a:pt x="0" y="5062814"/>
                </a:lnTo>
                <a:close/>
              </a:path>
            </a:pathLst>
          </a:custGeom>
        </p:spPr>
      </p:pic>
      <p:pic>
        <p:nvPicPr>
          <p:cNvPr id="82" name="Picture 40">
            <a:extLst>
              <a:ext uri="{FF2B5EF4-FFF2-40B4-BE49-F238E27FC236}">
                <a16:creationId xmlns:a16="http://schemas.microsoft.com/office/drawing/2014/main" id="{FC25687A-E4E6-1BF2-5682-4005E510B142}"/>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56032" y="312693"/>
            <a:ext cx="2404872" cy="1185500"/>
          </a:xfrm>
          <a:prstGeom prst="rect">
            <a:avLst/>
          </a:prstGeom>
        </p:spPr>
      </p:pic>
      <p:sp>
        <p:nvSpPr>
          <p:cNvPr id="3" name="Right Triangle 2">
            <a:extLst>
              <a:ext uri="{FF2B5EF4-FFF2-40B4-BE49-F238E27FC236}">
                <a16:creationId xmlns:a16="http://schemas.microsoft.com/office/drawing/2014/main" id="{C36C0242-F7ED-BD25-DC19-9366004781DD}"/>
              </a:ext>
            </a:extLst>
          </p:cNvPr>
          <p:cNvSpPr>
            <a:spLocks noChangeAspect="1"/>
          </p:cNvSpPr>
          <p:nvPr userDrawn="1"/>
        </p:nvSpPr>
        <p:spPr>
          <a:xfrm rot="10800000">
            <a:off x="8267011" y="0"/>
            <a:ext cx="3924988" cy="392434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F887F474-C0B3-7EEF-7F6D-FE08AD1330DB}"/>
              </a:ext>
            </a:extLst>
          </p:cNvPr>
          <p:cNvSpPr>
            <a:spLocks noGrp="1"/>
          </p:cNvSpPr>
          <p:nvPr>
            <p:ph type="title"/>
          </p:nvPr>
        </p:nvSpPr>
        <p:spPr>
          <a:xfrm>
            <a:off x="457200" y="2560320"/>
            <a:ext cx="6905625" cy="501804"/>
          </a:xfrm>
        </p:spPr>
        <p:txBody>
          <a:bodyPr anchor="b" anchorCtr="0"/>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3C2FA8F-8E6E-159B-DF78-85F632397BB6}"/>
              </a:ext>
            </a:extLst>
          </p:cNvPr>
          <p:cNvSpPr>
            <a:spLocks noGrp="1"/>
          </p:cNvSpPr>
          <p:nvPr>
            <p:ph type="body" sz="quarter" idx="18" hasCustomPrompt="1"/>
          </p:nvPr>
        </p:nvSpPr>
        <p:spPr>
          <a:xfrm>
            <a:off x="457200" y="3054096"/>
            <a:ext cx="6905625" cy="334515"/>
          </a:xfrm>
        </p:spPr>
        <p:txBody>
          <a:bodyPr vert="horz" lIns="0" tIns="0" rIns="0" bIns="0" rtlCol="0">
            <a:spAutoFit/>
          </a:bodyPr>
          <a:lstStyle>
            <a:lvl1pPr marL="0" indent="0" algn="l">
              <a:buNone/>
              <a:defRPr lang="en-US" sz="2400"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Subtitle</a:t>
            </a:r>
          </a:p>
        </p:txBody>
      </p:sp>
      <p:sp>
        <p:nvSpPr>
          <p:cNvPr id="12" name="Text Placeholder 10">
            <a:extLst>
              <a:ext uri="{FF2B5EF4-FFF2-40B4-BE49-F238E27FC236}">
                <a16:creationId xmlns:a16="http://schemas.microsoft.com/office/drawing/2014/main" id="{220F80CB-095A-80BF-A2D8-58E70ABCFC88}"/>
              </a:ext>
            </a:extLst>
          </p:cNvPr>
          <p:cNvSpPr>
            <a:spLocks noGrp="1"/>
          </p:cNvSpPr>
          <p:nvPr>
            <p:ph type="body" sz="quarter" idx="19" hasCustomPrompt="1"/>
          </p:nvPr>
        </p:nvSpPr>
        <p:spPr>
          <a:xfrm>
            <a:off x="457200" y="3657600"/>
            <a:ext cx="6905625" cy="250903"/>
          </a:xfrm>
        </p:spPr>
        <p:txBody>
          <a:bodyPr vert="horz" lIns="0" tIns="0" rIns="0" bIns="0" rtlCol="0">
            <a:spAutoFit/>
          </a:bodyPr>
          <a:lstStyle>
            <a:lvl1pPr marL="0" indent="0" algn="l">
              <a:buNone/>
              <a:defRPr lang="en-US" sz="1800" b="1"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Name</a:t>
            </a:r>
          </a:p>
        </p:txBody>
      </p:sp>
      <p:sp>
        <p:nvSpPr>
          <p:cNvPr id="13" name="Text Placeholder 10">
            <a:extLst>
              <a:ext uri="{FF2B5EF4-FFF2-40B4-BE49-F238E27FC236}">
                <a16:creationId xmlns:a16="http://schemas.microsoft.com/office/drawing/2014/main" id="{ACAC5D28-1E6A-7F9F-E77D-71547B25B072}"/>
              </a:ext>
            </a:extLst>
          </p:cNvPr>
          <p:cNvSpPr>
            <a:spLocks noGrp="1"/>
          </p:cNvSpPr>
          <p:nvPr>
            <p:ph type="body" sz="quarter" idx="20" hasCustomPrompt="1"/>
          </p:nvPr>
        </p:nvSpPr>
        <p:spPr>
          <a:xfrm>
            <a:off x="457200" y="3943896"/>
            <a:ext cx="6905625" cy="223074"/>
          </a:xfrm>
        </p:spPr>
        <p:txBody>
          <a:bodyPr vert="horz" lIns="0" tIns="0" rIns="0" bIns="0" rtlCol="0">
            <a:spAutoFit/>
          </a:bodyPr>
          <a:lstStyle>
            <a:lvl1pPr marL="0" indent="0" algn="l">
              <a:buNone/>
              <a:defRPr lang="en-US" sz="1600" b="0"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Job title</a:t>
            </a:r>
          </a:p>
        </p:txBody>
      </p:sp>
      <p:sp>
        <p:nvSpPr>
          <p:cNvPr id="8" name="Footer Placeholder 2">
            <a:extLst>
              <a:ext uri="{FF2B5EF4-FFF2-40B4-BE49-F238E27FC236}">
                <a16:creationId xmlns:a16="http://schemas.microsoft.com/office/drawing/2014/main" id="{A6249FA2-F262-0441-2F10-39BB3E0ED7F8}"/>
              </a:ext>
            </a:extLst>
          </p:cNvPr>
          <p:cNvSpPr>
            <a:spLocks noGrp="1"/>
          </p:cNvSpPr>
          <p:nvPr>
            <p:ph type="ftr" sz="quarter" idx="21"/>
          </p:nvPr>
        </p:nvSpPr>
        <p:spPr>
          <a:xfrm>
            <a:off x="6865211" y="6469661"/>
            <a:ext cx="3103414" cy="169277"/>
          </a:xfrm>
        </p:spPr>
        <p:txBody>
          <a:bodyPr/>
          <a:lstStyle>
            <a:lvl1pPr>
              <a:defRPr>
                <a:solidFill>
                  <a:schemeClr val="bg2"/>
                </a:solidFill>
              </a:defRPr>
            </a:lvl1pPr>
          </a:lstStyle>
          <a:p>
            <a:r>
              <a:rPr lang="en-US"/>
              <a:t>For Agent Use Only - Not for Use with the Public</a:t>
            </a:r>
            <a:endParaRPr lang="en-US" dirty="0"/>
          </a:p>
        </p:txBody>
      </p:sp>
      <p:grpSp>
        <p:nvGrpSpPr>
          <p:cNvPr id="2" name="Group 1">
            <a:extLst>
              <a:ext uri="{FF2B5EF4-FFF2-40B4-BE49-F238E27FC236}">
                <a16:creationId xmlns:a16="http://schemas.microsoft.com/office/drawing/2014/main" id="{DFF35736-BDB7-12D4-FE31-DDD48DAC7622}"/>
              </a:ext>
            </a:extLst>
          </p:cNvPr>
          <p:cNvGrpSpPr/>
          <p:nvPr userDrawn="1"/>
        </p:nvGrpSpPr>
        <p:grpSpPr>
          <a:xfrm>
            <a:off x="4865326" y="0"/>
            <a:ext cx="7116514" cy="6896494"/>
            <a:chOff x="2974756" y="-42286"/>
            <a:chExt cx="7116514" cy="6896494"/>
          </a:xfrm>
        </p:grpSpPr>
        <p:grpSp>
          <p:nvGrpSpPr>
            <p:cNvPr id="4" name="Group 3">
              <a:extLst>
                <a:ext uri="{FF2B5EF4-FFF2-40B4-BE49-F238E27FC236}">
                  <a16:creationId xmlns:a16="http://schemas.microsoft.com/office/drawing/2014/main" id="{064C39B1-8A88-9E26-4A37-D94FCC5E7B73}"/>
                </a:ext>
              </a:extLst>
            </p:cNvPr>
            <p:cNvGrpSpPr/>
            <p:nvPr/>
          </p:nvGrpSpPr>
          <p:grpSpPr>
            <a:xfrm flipH="1">
              <a:off x="6977801" y="-42286"/>
              <a:ext cx="1962075" cy="1594114"/>
              <a:chOff x="2045012" y="-42286"/>
              <a:chExt cx="1962075" cy="1594114"/>
            </a:xfrm>
          </p:grpSpPr>
          <p:cxnSp>
            <p:nvCxnSpPr>
              <p:cNvPr id="20" name="Straight Connector 19">
                <a:extLst>
                  <a:ext uri="{FF2B5EF4-FFF2-40B4-BE49-F238E27FC236}">
                    <a16:creationId xmlns:a16="http://schemas.microsoft.com/office/drawing/2014/main" id="{B96C64EA-DE7D-0946-97EE-9E4B9D30D5DC}"/>
                  </a:ext>
                </a:extLst>
              </p:cNvPr>
              <p:cNvCxnSpPr>
                <a:cxnSpLocks/>
              </p:cNvCxnSpPr>
              <p:nvPr/>
            </p:nvCxnSpPr>
            <p:spPr>
              <a:xfrm flipH="1">
                <a:off x="2412973" y="-42286"/>
                <a:ext cx="1594114" cy="1594114"/>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1F7FF9E7-2049-C3CE-E36A-220E143061A5}"/>
                  </a:ext>
                </a:extLst>
              </p:cNvPr>
              <p:cNvCxnSpPr>
                <a:cxnSpLocks/>
              </p:cNvCxnSpPr>
              <p:nvPr/>
            </p:nvCxnSpPr>
            <p:spPr>
              <a:xfrm flipH="1" flipV="1">
                <a:off x="2045012" y="1177334"/>
                <a:ext cx="374494" cy="374494"/>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grpSp>
          <p:nvGrpSpPr>
            <p:cNvPr id="5" name="Group 4">
              <a:extLst>
                <a:ext uri="{FF2B5EF4-FFF2-40B4-BE49-F238E27FC236}">
                  <a16:creationId xmlns:a16="http://schemas.microsoft.com/office/drawing/2014/main" id="{F4901CC1-0EAA-F7CF-4A0D-2E37BEF227CE}"/>
                </a:ext>
              </a:extLst>
            </p:cNvPr>
            <p:cNvGrpSpPr/>
            <p:nvPr/>
          </p:nvGrpSpPr>
          <p:grpSpPr>
            <a:xfrm flipH="1">
              <a:off x="2974756" y="2268657"/>
              <a:ext cx="7116514" cy="4585551"/>
              <a:chOff x="756785" y="2268657"/>
              <a:chExt cx="7116514" cy="4585551"/>
            </a:xfrm>
          </p:grpSpPr>
          <p:grpSp>
            <p:nvGrpSpPr>
              <p:cNvPr id="7" name="Group 6">
                <a:extLst>
                  <a:ext uri="{FF2B5EF4-FFF2-40B4-BE49-F238E27FC236}">
                    <a16:creationId xmlns:a16="http://schemas.microsoft.com/office/drawing/2014/main" id="{E00C0204-05B7-2B9F-1C2F-EB7DC493EA0F}"/>
                  </a:ext>
                </a:extLst>
              </p:cNvPr>
              <p:cNvGrpSpPr/>
              <p:nvPr/>
            </p:nvGrpSpPr>
            <p:grpSpPr>
              <a:xfrm rot="5400000">
                <a:off x="460536" y="3071127"/>
                <a:ext cx="2718430" cy="2125932"/>
                <a:chOff x="1626161" y="-819526"/>
                <a:chExt cx="2718430" cy="2125932"/>
              </a:xfrm>
            </p:grpSpPr>
            <p:cxnSp>
              <p:nvCxnSpPr>
                <p:cNvPr id="17" name="Straight Connector 16">
                  <a:extLst>
                    <a:ext uri="{FF2B5EF4-FFF2-40B4-BE49-F238E27FC236}">
                      <a16:creationId xmlns:a16="http://schemas.microsoft.com/office/drawing/2014/main" id="{FDCC7EA1-64F9-0DCD-BEA9-A84689802179}"/>
                    </a:ext>
                  </a:extLst>
                </p:cNvPr>
                <p:cNvCxnSpPr>
                  <a:cxnSpLocks/>
                </p:cNvCxnSpPr>
                <p:nvPr/>
              </p:nvCxnSpPr>
              <p:spPr>
                <a:xfrm rot="16200000" flipH="1" flipV="1">
                  <a:off x="2218660" y="-819526"/>
                  <a:ext cx="2125931" cy="2125931"/>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7AB328AF-FEF6-7106-27DF-6AE3D59BBEF1}"/>
                    </a:ext>
                  </a:extLst>
                </p:cNvPr>
                <p:cNvCxnSpPr>
                  <a:cxnSpLocks/>
                </p:cNvCxnSpPr>
                <p:nvPr/>
              </p:nvCxnSpPr>
              <p:spPr>
                <a:xfrm rot="16200000" flipV="1">
                  <a:off x="1634444" y="709471"/>
                  <a:ext cx="588652" cy="605217"/>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cxnSp>
            <p:nvCxnSpPr>
              <p:cNvPr id="14" name="Straight Connector 13">
                <a:extLst>
                  <a:ext uri="{FF2B5EF4-FFF2-40B4-BE49-F238E27FC236}">
                    <a16:creationId xmlns:a16="http://schemas.microsoft.com/office/drawing/2014/main" id="{7C529C4F-FDD9-5FB4-4EF8-3A8350F8351C}"/>
                  </a:ext>
                </a:extLst>
              </p:cNvPr>
              <p:cNvCxnSpPr>
                <a:cxnSpLocks/>
              </p:cNvCxnSpPr>
              <p:nvPr/>
            </p:nvCxnSpPr>
            <p:spPr>
              <a:xfrm flipH="1" flipV="1">
                <a:off x="831626" y="2268657"/>
                <a:ext cx="513811" cy="513811"/>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2E2466CB-7E22-E368-A492-19864A1101D6}"/>
                  </a:ext>
                </a:extLst>
              </p:cNvPr>
              <p:cNvCxnSpPr>
                <a:cxnSpLocks/>
              </p:cNvCxnSpPr>
              <p:nvPr/>
            </p:nvCxnSpPr>
            <p:spPr>
              <a:xfrm flipV="1">
                <a:off x="2882717" y="3692416"/>
                <a:ext cx="1828789" cy="1828789"/>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B5001075-5F6A-E8B0-2D6F-1D76153DFEC2}"/>
                  </a:ext>
                </a:extLst>
              </p:cNvPr>
              <p:cNvCxnSpPr>
                <a:cxnSpLocks/>
              </p:cNvCxnSpPr>
              <p:nvPr/>
            </p:nvCxnSpPr>
            <p:spPr>
              <a:xfrm>
                <a:off x="4711507" y="3692416"/>
                <a:ext cx="3161792" cy="3161792"/>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cxnSp>
          <p:nvCxnSpPr>
            <p:cNvPr id="6" name="Straight Connector 5">
              <a:extLst>
                <a:ext uri="{FF2B5EF4-FFF2-40B4-BE49-F238E27FC236}">
                  <a16:creationId xmlns:a16="http://schemas.microsoft.com/office/drawing/2014/main" id="{2BD9F17F-0074-AB5B-B421-45475D92EA40}"/>
                </a:ext>
              </a:extLst>
            </p:cNvPr>
            <p:cNvCxnSpPr>
              <a:cxnSpLocks/>
            </p:cNvCxnSpPr>
            <p:nvPr/>
          </p:nvCxnSpPr>
          <p:spPr>
            <a:xfrm>
              <a:off x="8926627" y="1177334"/>
              <a:ext cx="1091323" cy="1091323"/>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sp>
        <p:nvSpPr>
          <p:cNvPr id="22" name="Slide Number Placeholder 5">
            <a:extLst>
              <a:ext uri="{FF2B5EF4-FFF2-40B4-BE49-F238E27FC236}">
                <a16:creationId xmlns:a16="http://schemas.microsoft.com/office/drawing/2014/main" id="{3518CE50-3164-17CE-411D-3288D829FEFF}"/>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bg1"/>
                </a:solidFill>
                <a:latin typeface="Arial Narrow" panose="020B0604020202020204" pitchFamily="34" charset="0"/>
                <a:cs typeface="Arial Narrow" panose="020B0604020202020204" pitchFamily="34" charset="0"/>
              </a:defRPr>
            </a:lvl1pPr>
          </a:lstStyle>
          <a:p>
            <a:r>
              <a:rPr lang="en-US" dirty="0">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23" name="Slide Number Placeholder 5">
            <a:extLst>
              <a:ext uri="{FF2B5EF4-FFF2-40B4-BE49-F238E27FC236}">
                <a16:creationId xmlns:a16="http://schemas.microsoft.com/office/drawing/2014/main" id="{2D9D8000-D34A-8D2C-2477-449EFB4590D4}"/>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2026, National Life Group</a:t>
            </a:r>
          </a:p>
        </p:txBody>
      </p:sp>
    </p:spTree>
    <p:extLst>
      <p:ext uri="{BB962C8B-B14F-4D97-AF65-F5344CB8AC3E}">
        <p14:creationId xmlns:p14="http://schemas.microsoft.com/office/powerpoint/2010/main" val="1732593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Default Photo/Texas">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C290990C-8AA8-FEAD-2B1F-DECC4FB615F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999680" y="1795186"/>
            <a:ext cx="7192320" cy="5062814"/>
          </a:xfrm>
          <a:custGeom>
            <a:avLst/>
            <a:gdLst>
              <a:gd name="connsiteX0" fmla="*/ 5062814 w 7192320"/>
              <a:gd name="connsiteY0" fmla="*/ 0 h 5062814"/>
              <a:gd name="connsiteX1" fmla="*/ 7192320 w 7192320"/>
              <a:gd name="connsiteY1" fmla="*/ 2129155 h 5062814"/>
              <a:gd name="connsiteX2" fmla="*/ 7192320 w 7192320"/>
              <a:gd name="connsiteY2" fmla="*/ 5062814 h 5062814"/>
              <a:gd name="connsiteX3" fmla="*/ 0 w 7192320"/>
              <a:gd name="connsiteY3" fmla="*/ 5062814 h 5062814"/>
            </a:gdLst>
            <a:ahLst/>
            <a:cxnLst>
              <a:cxn ang="0">
                <a:pos x="connsiteX0" y="connsiteY0"/>
              </a:cxn>
              <a:cxn ang="0">
                <a:pos x="connsiteX1" y="connsiteY1"/>
              </a:cxn>
              <a:cxn ang="0">
                <a:pos x="connsiteX2" y="connsiteY2"/>
              </a:cxn>
              <a:cxn ang="0">
                <a:pos x="connsiteX3" y="connsiteY3"/>
              </a:cxn>
            </a:cxnLst>
            <a:rect l="l" t="t" r="r" b="b"/>
            <a:pathLst>
              <a:path w="7192320" h="5062814">
                <a:moveTo>
                  <a:pt x="5062814" y="0"/>
                </a:moveTo>
                <a:lnTo>
                  <a:pt x="7192320" y="2129155"/>
                </a:lnTo>
                <a:lnTo>
                  <a:pt x="7192320" y="5062814"/>
                </a:lnTo>
                <a:lnTo>
                  <a:pt x="0" y="5062814"/>
                </a:lnTo>
                <a:close/>
              </a:path>
            </a:pathLst>
          </a:custGeom>
        </p:spPr>
      </p:pic>
      <p:pic>
        <p:nvPicPr>
          <p:cNvPr id="82" name="Picture 40">
            <a:extLst>
              <a:ext uri="{FF2B5EF4-FFF2-40B4-BE49-F238E27FC236}">
                <a16:creationId xmlns:a16="http://schemas.microsoft.com/office/drawing/2014/main" id="{FC25687A-E4E6-1BF2-5682-4005E510B142}"/>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56032" y="312693"/>
            <a:ext cx="2404872" cy="1185500"/>
          </a:xfrm>
          <a:prstGeom prst="rect">
            <a:avLst/>
          </a:prstGeom>
        </p:spPr>
      </p:pic>
      <p:sp>
        <p:nvSpPr>
          <p:cNvPr id="3" name="Right Triangle 2">
            <a:extLst>
              <a:ext uri="{FF2B5EF4-FFF2-40B4-BE49-F238E27FC236}">
                <a16:creationId xmlns:a16="http://schemas.microsoft.com/office/drawing/2014/main" id="{C36C0242-F7ED-BD25-DC19-9366004781DD}"/>
              </a:ext>
            </a:extLst>
          </p:cNvPr>
          <p:cNvSpPr>
            <a:spLocks noChangeAspect="1"/>
          </p:cNvSpPr>
          <p:nvPr userDrawn="1"/>
        </p:nvSpPr>
        <p:spPr>
          <a:xfrm rot="10800000">
            <a:off x="8267011" y="0"/>
            <a:ext cx="3924988" cy="392434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F887F474-C0B3-7EEF-7F6D-FE08AD1330DB}"/>
              </a:ext>
            </a:extLst>
          </p:cNvPr>
          <p:cNvSpPr>
            <a:spLocks noGrp="1"/>
          </p:cNvSpPr>
          <p:nvPr>
            <p:ph type="title"/>
          </p:nvPr>
        </p:nvSpPr>
        <p:spPr>
          <a:xfrm>
            <a:off x="457200" y="2560320"/>
            <a:ext cx="6905625" cy="501804"/>
          </a:xfrm>
        </p:spPr>
        <p:txBody>
          <a:bodyPr anchor="b" anchorCtr="0"/>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3C2FA8F-8E6E-159B-DF78-85F632397BB6}"/>
              </a:ext>
            </a:extLst>
          </p:cNvPr>
          <p:cNvSpPr>
            <a:spLocks noGrp="1"/>
          </p:cNvSpPr>
          <p:nvPr>
            <p:ph type="body" sz="quarter" idx="18" hasCustomPrompt="1"/>
          </p:nvPr>
        </p:nvSpPr>
        <p:spPr>
          <a:xfrm>
            <a:off x="457200" y="3054096"/>
            <a:ext cx="6905625" cy="334515"/>
          </a:xfrm>
        </p:spPr>
        <p:txBody>
          <a:bodyPr vert="horz" lIns="0" tIns="0" rIns="0" bIns="0" rtlCol="0">
            <a:spAutoFit/>
          </a:bodyPr>
          <a:lstStyle>
            <a:lvl1pPr marL="0" indent="0" algn="l">
              <a:buNone/>
              <a:defRPr lang="en-US" sz="2400"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Subtitle</a:t>
            </a:r>
          </a:p>
        </p:txBody>
      </p:sp>
      <p:sp>
        <p:nvSpPr>
          <p:cNvPr id="12" name="Text Placeholder 10">
            <a:extLst>
              <a:ext uri="{FF2B5EF4-FFF2-40B4-BE49-F238E27FC236}">
                <a16:creationId xmlns:a16="http://schemas.microsoft.com/office/drawing/2014/main" id="{220F80CB-095A-80BF-A2D8-58E70ABCFC88}"/>
              </a:ext>
            </a:extLst>
          </p:cNvPr>
          <p:cNvSpPr>
            <a:spLocks noGrp="1"/>
          </p:cNvSpPr>
          <p:nvPr>
            <p:ph type="body" sz="quarter" idx="19" hasCustomPrompt="1"/>
          </p:nvPr>
        </p:nvSpPr>
        <p:spPr>
          <a:xfrm>
            <a:off x="457200" y="3657600"/>
            <a:ext cx="6905625" cy="250903"/>
          </a:xfrm>
        </p:spPr>
        <p:txBody>
          <a:bodyPr vert="horz" lIns="0" tIns="0" rIns="0" bIns="0" rtlCol="0">
            <a:spAutoFit/>
          </a:bodyPr>
          <a:lstStyle>
            <a:lvl1pPr marL="0" indent="0" algn="l">
              <a:buNone/>
              <a:defRPr lang="en-US" sz="1800" b="1"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Name</a:t>
            </a:r>
          </a:p>
        </p:txBody>
      </p:sp>
      <p:sp>
        <p:nvSpPr>
          <p:cNvPr id="13" name="Text Placeholder 10">
            <a:extLst>
              <a:ext uri="{FF2B5EF4-FFF2-40B4-BE49-F238E27FC236}">
                <a16:creationId xmlns:a16="http://schemas.microsoft.com/office/drawing/2014/main" id="{ACAC5D28-1E6A-7F9F-E77D-71547B25B072}"/>
              </a:ext>
            </a:extLst>
          </p:cNvPr>
          <p:cNvSpPr>
            <a:spLocks noGrp="1"/>
          </p:cNvSpPr>
          <p:nvPr>
            <p:ph type="body" sz="quarter" idx="20" hasCustomPrompt="1"/>
          </p:nvPr>
        </p:nvSpPr>
        <p:spPr>
          <a:xfrm>
            <a:off x="457200" y="3943896"/>
            <a:ext cx="6905625" cy="223074"/>
          </a:xfrm>
        </p:spPr>
        <p:txBody>
          <a:bodyPr vert="horz" lIns="0" tIns="0" rIns="0" bIns="0" rtlCol="0">
            <a:spAutoFit/>
          </a:bodyPr>
          <a:lstStyle>
            <a:lvl1pPr marL="0" indent="0" algn="l">
              <a:buNone/>
              <a:defRPr lang="en-US" sz="1600" b="0"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Job title</a:t>
            </a:r>
          </a:p>
        </p:txBody>
      </p:sp>
      <p:sp>
        <p:nvSpPr>
          <p:cNvPr id="8" name="Footer Placeholder 2">
            <a:extLst>
              <a:ext uri="{FF2B5EF4-FFF2-40B4-BE49-F238E27FC236}">
                <a16:creationId xmlns:a16="http://schemas.microsoft.com/office/drawing/2014/main" id="{A6249FA2-F262-0441-2F10-39BB3E0ED7F8}"/>
              </a:ext>
            </a:extLst>
          </p:cNvPr>
          <p:cNvSpPr>
            <a:spLocks noGrp="1"/>
          </p:cNvSpPr>
          <p:nvPr>
            <p:ph type="ftr" sz="quarter" idx="21"/>
          </p:nvPr>
        </p:nvSpPr>
        <p:spPr>
          <a:xfrm>
            <a:off x="6865211" y="6469661"/>
            <a:ext cx="3103414" cy="169277"/>
          </a:xfrm>
        </p:spPr>
        <p:txBody>
          <a:bodyPr/>
          <a:lstStyle>
            <a:lvl1pPr>
              <a:defRPr>
                <a:solidFill>
                  <a:schemeClr val="bg1"/>
                </a:solidFill>
              </a:defRPr>
            </a:lvl1pPr>
          </a:lstStyle>
          <a:p>
            <a:r>
              <a:rPr lang="en-US"/>
              <a:t>For Agent Use Only - Not for Use with the Public</a:t>
            </a:r>
            <a:endParaRPr lang="en-US" dirty="0"/>
          </a:p>
        </p:txBody>
      </p:sp>
      <p:grpSp>
        <p:nvGrpSpPr>
          <p:cNvPr id="2" name="Group 1">
            <a:extLst>
              <a:ext uri="{FF2B5EF4-FFF2-40B4-BE49-F238E27FC236}">
                <a16:creationId xmlns:a16="http://schemas.microsoft.com/office/drawing/2014/main" id="{9E653520-F7C3-8EDB-FBB0-0D81741E165F}"/>
              </a:ext>
            </a:extLst>
          </p:cNvPr>
          <p:cNvGrpSpPr/>
          <p:nvPr userDrawn="1"/>
        </p:nvGrpSpPr>
        <p:grpSpPr>
          <a:xfrm>
            <a:off x="4865326" y="0"/>
            <a:ext cx="7116514" cy="6896494"/>
            <a:chOff x="2974756" y="-42286"/>
            <a:chExt cx="7116514" cy="6896494"/>
          </a:xfrm>
        </p:grpSpPr>
        <p:grpSp>
          <p:nvGrpSpPr>
            <p:cNvPr id="4" name="Group 3">
              <a:extLst>
                <a:ext uri="{FF2B5EF4-FFF2-40B4-BE49-F238E27FC236}">
                  <a16:creationId xmlns:a16="http://schemas.microsoft.com/office/drawing/2014/main" id="{289F3232-B9D6-08A5-0EDF-5F6AF0886DCA}"/>
                </a:ext>
              </a:extLst>
            </p:cNvPr>
            <p:cNvGrpSpPr/>
            <p:nvPr/>
          </p:nvGrpSpPr>
          <p:grpSpPr>
            <a:xfrm flipH="1">
              <a:off x="6977801" y="-42286"/>
              <a:ext cx="1962075" cy="1594114"/>
              <a:chOff x="2045012" y="-42286"/>
              <a:chExt cx="1962075" cy="1594114"/>
            </a:xfrm>
          </p:grpSpPr>
          <p:cxnSp>
            <p:nvCxnSpPr>
              <p:cNvPr id="20" name="Straight Connector 19">
                <a:extLst>
                  <a:ext uri="{FF2B5EF4-FFF2-40B4-BE49-F238E27FC236}">
                    <a16:creationId xmlns:a16="http://schemas.microsoft.com/office/drawing/2014/main" id="{5E1647CE-0F6B-5745-7277-DEA1318A3EC6}"/>
                  </a:ext>
                </a:extLst>
              </p:cNvPr>
              <p:cNvCxnSpPr>
                <a:cxnSpLocks/>
              </p:cNvCxnSpPr>
              <p:nvPr/>
            </p:nvCxnSpPr>
            <p:spPr>
              <a:xfrm flipH="1">
                <a:off x="2412973" y="-42286"/>
                <a:ext cx="1594114" cy="1594114"/>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5457A497-BF1F-459E-7F5C-9BE977938ED5}"/>
                  </a:ext>
                </a:extLst>
              </p:cNvPr>
              <p:cNvCxnSpPr>
                <a:cxnSpLocks/>
              </p:cNvCxnSpPr>
              <p:nvPr/>
            </p:nvCxnSpPr>
            <p:spPr>
              <a:xfrm flipH="1" flipV="1">
                <a:off x="2045012" y="1177334"/>
                <a:ext cx="374494" cy="374494"/>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grpSp>
          <p:nvGrpSpPr>
            <p:cNvPr id="5" name="Group 4">
              <a:extLst>
                <a:ext uri="{FF2B5EF4-FFF2-40B4-BE49-F238E27FC236}">
                  <a16:creationId xmlns:a16="http://schemas.microsoft.com/office/drawing/2014/main" id="{77343C2C-55A9-959E-ECBF-1F1C7EDBF9F7}"/>
                </a:ext>
              </a:extLst>
            </p:cNvPr>
            <p:cNvGrpSpPr/>
            <p:nvPr/>
          </p:nvGrpSpPr>
          <p:grpSpPr>
            <a:xfrm flipH="1">
              <a:off x="2974756" y="2268657"/>
              <a:ext cx="7116514" cy="4585551"/>
              <a:chOff x="756785" y="2268657"/>
              <a:chExt cx="7116514" cy="4585551"/>
            </a:xfrm>
          </p:grpSpPr>
          <p:grpSp>
            <p:nvGrpSpPr>
              <p:cNvPr id="7" name="Group 6">
                <a:extLst>
                  <a:ext uri="{FF2B5EF4-FFF2-40B4-BE49-F238E27FC236}">
                    <a16:creationId xmlns:a16="http://schemas.microsoft.com/office/drawing/2014/main" id="{157CB11D-1DA5-8156-9CC1-A023E927E0D4}"/>
                  </a:ext>
                </a:extLst>
              </p:cNvPr>
              <p:cNvGrpSpPr/>
              <p:nvPr/>
            </p:nvGrpSpPr>
            <p:grpSpPr>
              <a:xfrm rot="5400000">
                <a:off x="460536" y="3071127"/>
                <a:ext cx="2273892" cy="1681394"/>
                <a:chOff x="1626161" y="-374988"/>
                <a:chExt cx="2273892" cy="1681394"/>
              </a:xfrm>
            </p:grpSpPr>
            <p:cxnSp>
              <p:nvCxnSpPr>
                <p:cNvPr id="17" name="Straight Connector 16">
                  <a:extLst>
                    <a:ext uri="{FF2B5EF4-FFF2-40B4-BE49-F238E27FC236}">
                      <a16:creationId xmlns:a16="http://schemas.microsoft.com/office/drawing/2014/main" id="{0BC5B4A3-C076-A0FD-41A4-235FCCEBE37D}"/>
                    </a:ext>
                  </a:extLst>
                </p:cNvPr>
                <p:cNvCxnSpPr>
                  <a:cxnSpLocks/>
                </p:cNvCxnSpPr>
                <p:nvPr/>
              </p:nvCxnSpPr>
              <p:spPr>
                <a:xfrm rot="16200000" flipH="1" flipV="1">
                  <a:off x="2218660" y="-374988"/>
                  <a:ext cx="1681393" cy="1681393"/>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E500C9AD-DDF6-356A-D066-F4396EF19CEB}"/>
                    </a:ext>
                  </a:extLst>
                </p:cNvPr>
                <p:cNvCxnSpPr>
                  <a:cxnSpLocks/>
                </p:cNvCxnSpPr>
                <p:nvPr/>
              </p:nvCxnSpPr>
              <p:spPr>
                <a:xfrm rot="16200000" flipV="1">
                  <a:off x="1634444" y="709471"/>
                  <a:ext cx="588652" cy="605217"/>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cxnSp>
            <p:nvCxnSpPr>
              <p:cNvPr id="14" name="Straight Connector 13">
                <a:extLst>
                  <a:ext uri="{FF2B5EF4-FFF2-40B4-BE49-F238E27FC236}">
                    <a16:creationId xmlns:a16="http://schemas.microsoft.com/office/drawing/2014/main" id="{A6C06D14-427C-C814-EC20-097BE3A95D06}"/>
                  </a:ext>
                </a:extLst>
              </p:cNvPr>
              <p:cNvCxnSpPr>
                <a:cxnSpLocks/>
              </p:cNvCxnSpPr>
              <p:nvPr/>
            </p:nvCxnSpPr>
            <p:spPr>
              <a:xfrm flipH="1" flipV="1">
                <a:off x="831626" y="2268657"/>
                <a:ext cx="513811" cy="513811"/>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5B15B1A8-FEC4-5992-32A0-9ACFFFC28A68}"/>
                  </a:ext>
                </a:extLst>
              </p:cNvPr>
              <p:cNvCxnSpPr>
                <a:cxnSpLocks/>
              </p:cNvCxnSpPr>
              <p:nvPr/>
            </p:nvCxnSpPr>
            <p:spPr>
              <a:xfrm flipV="1">
                <a:off x="2438180" y="3223066"/>
                <a:ext cx="1825704" cy="1825704"/>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63CFFD9F-2B8B-7C83-57FE-FD450E911D0B}"/>
                  </a:ext>
                </a:extLst>
              </p:cNvPr>
              <p:cNvCxnSpPr>
                <a:cxnSpLocks/>
              </p:cNvCxnSpPr>
              <p:nvPr/>
            </p:nvCxnSpPr>
            <p:spPr>
              <a:xfrm>
                <a:off x="4242157" y="3223066"/>
                <a:ext cx="3631142" cy="3631142"/>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cxnSp>
          <p:nvCxnSpPr>
            <p:cNvPr id="6" name="Straight Connector 5">
              <a:extLst>
                <a:ext uri="{FF2B5EF4-FFF2-40B4-BE49-F238E27FC236}">
                  <a16:creationId xmlns:a16="http://schemas.microsoft.com/office/drawing/2014/main" id="{2E5507E2-FC87-A6BA-0832-6DDD93241ABD}"/>
                </a:ext>
              </a:extLst>
            </p:cNvPr>
            <p:cNvCxnSpPr>
              <a:cxnSpLocks/>
            </p:cNvCxnSpPr>
            <p:nvPr/>
          </p:nvCxnSpPr>
          <p:spPr>
            <a:xfrm>
              <a:off x="8926627" y="1177334"/>
              <a:ext cx="1091323" cy="1091323"/>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sp>
        <p:nvSpPr>
          <p:cNvPr id="22" name="Slide Number Placeholder 5">
            <a:extLst>
              <a:ext uri="{FF2B5EF4-FFF2-40B4-BE49-F238E27FC236}">
                <a16:creationId xmlns:a16="http://schemas.microsoft.com/office/drawing/2014/main" id="{61CE85EE-3C10-F76E-3F71-B0CA820A4C3B}"/>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bg1"/>
                </a:solidFill>
                <a:latin typeface="Arial Narrow" panose="020B0604020202020204" pitchFamily="34" charset="0"/>
                <a:cs typeface="Arial Narrow" panose="020B0604020202020204" pitchFamily="34" charset="0"/>
              </a:defRPr>
            </a:lvl1pPr>
          </a:lstStyle>
          <a:p>
            <a:r>
              <a:rPr lang="en-US" dirty="0">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23" name="Slide Number Placeholder 5">
            <a:extLst>
              <a:ext uri="{FF2B5EF4-FFF2-40B4-BE49-F238E27FC236}">
                <a16:creationId xmlns:a16="http://schemas.microsoft.com/office/drawing/2014/main" id="{18417314-E4E1-8F4D-D41D-CE710A80EBE2}"/>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2026, National Life Group</a:t>
            </a:r>
          </a:p>
        </p:txBody>
      </p:sp>
    </p:spTree>
    <p:extLst>
      <p:ext uri="{BB962C8B-B14F-4D97-AF65-F5344CB8AC3E}">
        <p14:creationId xmlns:p14="http://schemas.microsoft.com/office/powerpoint/2010/main" val="37464968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White Background">
    <p:bg>
      <p:bgPr>
        <a:solidFill>
          <a:srgbClr val="FFFFFF"/>
        </a:solidFill>
        <a:effectLst/>
      </p:bgPr>
    </p:bg>
    <p:spTree>
      <p:nvGrpSpPr>
        <p:cNvPr id="1" name=""/>
        <p:cNvGrpSpPr/>
        <p:nvPr/>
      </p:nvGrpSpPr>
      <p:grpSpPr>
        <a:xfrm>
          <a:off x="0" y="0"/>
          <a:ext cx="0" cy="0"/>
          <a:chOff x="0" y="0"/>
          <a:chExt cx="0" cy="0"/>
        </a:xfrm>
      </p:grpSpPr>
      <p:sp>
        <p:nvSpPr>
          <p:cNvPr id="8" name="TextBox 7" descr="e7d195523061f1c0cef09ac28eaae964ec9988a5cce77c8b8C1E4685C6E6B40CD7615480512384A61EE159C6FE0045D14B61E85D0A95589D558B81FFC809322ACC20DC2254D928200A3EA0841B8B1814E3C79D0DF8AF216FB497AA06F6F4B721085BA35F6799E590F516F06AFC91D3DE45A045845BF66CE115A619C1BE5F8BA40CD67ABFF3CFB4F6">
            <a:extLst>
              <a:ext uri="{FF2B5EF4-FFF2-40B4-BE49-F238E27FC236}">
                <a16:creationId xmlns:a16="http://schemas.microsoft.com/office/drawing/2014/main" id="{95060038-8F4F-6273-E33E-7781A3F96FFC}"/>
              </a:ext>
            </a:extLst>
          </p:cNvPr>
          <p:cNvSpPr txBox="1"/>
          <p:nvPr userDrawn="1"/>
        </p:nvSpPr>
        <p:spPr>
          <a:xfrm>
            <a:off x="0" y="1463040"/>
            <a:ext cx="6313041" cy="830997"/>
          </a:xfrm>
          <a:prstGeom prst="rect">
            <a:avLst/>
          </a:prstGeom>
          <a:noFill/>
        </p:spPr>
        <p:txBody>
          <a:bodyPr wrap="square" lIns="914400" rtlCol="0">
            <a:spAutoFit/>
          </a:bodyPr>
          <a:lstStyle/>
          <a:p>
            <a:pPr>
              <a:spcBef>
                <a:spcPts val="1200"/>
              </a:spcBef>
            </a:pPr>
            <a:r>
              <a:rPr lang="en-US" altLang="zh-CN" sz="4800" b="1" spc="0" dirty="0">
                <a:solidFill>
                  <a:schemeClr val="tx1"/>
                </a:solidFill>
                <a:latin typeface="+mn-lt"/>
                <a:ea typeface="微软雅黑" panose="020B0503020204020204" pitchFamily="34" charset="-122"/>
                <a:cs typeface="Lato" panose="020F0502020204030203" pitchFamily="34" charset="0"/>
              </a:rPr>
              <a:t>AGENDA</a:t>
            </a:r>
          </a:p>
        </p:txBody>
      </p:sp>
      <p:sp>
        <p:nvSpPr>
          <p:cNvPr id="10" name="Text Placeholder 9">
            <a:extLst>
              <a:ext uri="{FF2B5EF4-FFF2-40B4-BE49-F238E27FC236}">
                <a16:creationId xmlns:a16="http://schemas.microsoft.com/office/drawing/2014/main" id="{57EAD23C-D440-F3DE-2E6A-435277708ED4}"/>
              </a:ext>
            </a:extLst>
          </p:cNvPr>
          <p:cNvSpPr>
            <a:spLocks noGrp="1"/>
          </p:cNvSpPr>
          <p:nvPr>
            <p:ph type="body" sz="quarter" idx="11" hasCustomPrompt="1"/>
          </p:nvPr>
        </p:nvSpPr>
        <p:spPr>
          <a:xfrm>
            <a:off x="6313040" y="3151521"/>
            <a:ext cx="5279691" cy="500715"/>
          </a:xfrm>
        </p:spPr>
        <p:txBody>
          <a:bodyPr lIns="0" tIns="0" rIns="182880" bIns="0" anchor="ctr">
            <a:spAutoFit/>
          </a:bodyPr>
          <a:lstStyle>
            <a:lvl1pPr marL="457200" indent="-457200">
              <a:lnSpc>
                <a:spcPct val="150000"/>
              </a:lnSpc>
              <a:buFont typeface="+mj-lt"/>
              <a:buAutoNum type="arabicPeriod"/>
              <a:defRPr sz="2400"/>
            </a:lvl1pPr>
            <a:lvl2pPr marL="742950" indent="-457200">
              <a:buFont typeface="+mj-lt"/>
              <a:buAutoNum type="arabicPeriod"/>
              <a:defRPr/>
            </a:lvl2pPr>
            <a:lvl3pPr marL="914400" indent="-342900">
              <a:buFont typeface="+mj-lt"/>
              <a:buAutoNum type="arabicPeriod"/>
              <a:defRPr/>
            </a:lvl3pPr>
            <a:lvl4pPr marL="1150937" indent="-342900">
              <a:buFont typeface="+mj-lt"/>
              <a:buAutoNum type="arabicPeriod"/>
              <a:defRPr/>
            </a:lvl4pPr>
            <a:lvl5pPr marL="1374775" indent="-342900">
              <a:buFont typeface="+mj-lt"/>
              <a:buAutoNum type="arabicPeriod"/>
              <a:defRPr/>
            </a:lvl5pPr>
          </a:lstStyle>
          <a:p>
            <a:pPr lvl="0"/>
            <a:r>
              <a:rPr lang="en-US" dirty="0"/>
              <a:t>Click to add agenda items</a:t>
            </a:r>
          </a:p>
        </p:txBody>
      </p:sp>
      <p:sp>
        <p:nvSpPr>
          <p:cNvPr id="11" name="Right Triangle 10">
            <a:extLst>
              <a:ext uri="{FF2B5EF4-FFF2-40B4-BE49-F238E27FC236}">
                <a16:creationId xmlns:a16="http://schemas.microsoft.com/office/drawing/2014/main" id="{822BEDBF-E4AC-2307-9F0F-D108B5D207D5}"/>
              </a:ext>
            </a:extLst>
          </p:cNvPr>
          <p:cNvSpPr/>
          <p:nvPr userDrawn="1"/>
        </p:nvSpPr>
        <p:spPr>
          <a:xfrm rot="10800000">
            <a:off x="10374458" y="-5783"/>
            <a:ext cx="1819085" cy="1819085"/>
          </a:xfrm>
          <a:prstGeom prst="r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ptos" panose="020B0004020202020204" pitchFamily="34" charset="0"/>
            </a:endParaRPr>
          </a:p>
        </p:txBody>
      </p:sp>
      <p:sp>
        <p:nvSpPr>
          <p:cNvPr id="12" name="Right Triangle 11">
            <a:extLst>
              <a:ext uri="{FF2B5EF4-FFF2-40B4-BE49-F238E27FC236}">
                <a16:creationId xmlns:a16="http://schemas.microsoft.com/office/drawing/2014/main" id="{18F15832-FAD4-DE6F-420E-D784D19BA6B0}"/>
              </a:ext>
            </a:extLst>
          </p:cNvPr>
          <p:cNvSpPr/>
          <p:nvPr userDrawn="1"/>
        </p:nvSpPr>
        <p:spPr>
          <a:xfrm>
            <a:off x="1" y="4479011"/>
            <a:ext cx="2394488" cy="2394488"/>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b="0" i="0" dirty="0">
              <a:latin typeface="Aptos" panose="020B0004020202020204" pitchFamily="34" charset="0"/>
            </a:endParaRPr>
          </a:p>
        </p:txBody>
      </p:sp>
      <p:sp>
        <p:nvSpPr>
          <p:cNvPr id="7" name="Footer Placeholder 2">
            <a:extLst>
              <a:ext uri="{FF2B5EF4-FFF2-40B4-BE49-F238E27FC236}">
                <a16:creationId xmlns:a16="http://schemas.microsoft.com/office/drawing/2014/main" id="{0B4A0AC6-841F-DC66-99A3-1673AE2966F8}"/>
              </a:ext>
            </a:extLst>
          </p:cNvPr>
          <p:cNvSpPr>
            <a:spLocks noGrp="1"/>
          </p:cNvSpPr>
          <p:nvPr>
            <p:ph type="ftr" sz="quarter" idx="19"/>
          </p:nvPr>
        </p:nvSpPr>
        <p:spPr>
          <a:xfrm>
            <a:off x="6865211" y="6469661"/>
            <a:ext cx="3103414" cy="169277"/>
          </a:xfrm>
        </p:spPr>
        <p:txBody>
          <a:bodyPr/>
          <a:lstStyle>
            <a:lvl1pPr>
              <a:defRPr>
                <a:solidFill>
                  <a:schemeClr val="tx2"/>
                </a:solidFill>
              </a:defRPr>
            </a:lvl1pPr>
          </a:lstStyle>
          <a:p>
            <a:r>
              <a:rPr lang="en-US"/>
              <a:t>For Agent Use Only - Not for Use with the Public</a:t>
            </a:r>
            <a:endParaRPr lang="en-US" dirty="0"/>
          </a:p>
        </p:txBody>
      </p:sp>
      <p:sp>
        <p:nvSpPr>
          <p:cNvPr id="2" name="Slide Number Placeholder 5">
            <a:extLst>
              <a:ext uri="{FF2B5EF4-FFF2-40B4-BE49-F238E27FC236}">
                <a16:creationId xmlns:a16="http://schemas.microsoft.com/office/drawing/2014/main" id="{40F3F293-A68B-46F3-5D99-6FCD575A5733}"/>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tx2"/>
                </a:solidFill>
                <a:latin typeface="Arial Narrow" panose="020B0604020202020204" pitchFamily="34" charset="0"/>
                <a:cs typeface="Arial Narrow" panose="020B0604020202020204" pitchFamily="34" charset="0"/>
              </a:defRPr>
            </a:lvl1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3" name="Slide Number Placeholder 5">
            <a:extLst>
              <a:ext uri="{FF2B5EF4-FFF2-40B4-BE49-F238E27FC236}">
                <a16:creationId xmlns:a16="http://schemas.microsoft.com/office/drawing/2014/main" id="{1E845A36-4805-292D-52CD-7F396A69E679}"/>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latin typeface="Aptos Light" panose="020B0004020202020204" pitchFamily="34" charset="0"/>
              </a:rPr>
              <a:t>© 2026, National Life Group</a:t>
            </a:r>
          </a:p>
        </p:txBody>
      </p:sp>
    </p:spTree>
    <p:extLst>
      <p:ext uri="{BB962C8B-B14F-4D97-AF65-F5344CB8AC3E}">
        <p14:creationId xmlns:p14="http://schemas.microsoft.com/office/powerpoint/2010/main" val="30874945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Green Background">
    <p:bg>
      <p:bgPr>
        <a:solidFill>
          <a:srgbClr val="FFFFFF"/>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0A0B52E-E824-BA15-67C2-FE2128BB304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543" y="5220"/>
            <a:ext cx="12191998" cy="6847561"/>
          </a:xfrm>
          <a:prstGeom prst="rect">
            <a:avLst/>
          </a:prstGeom>
        </p:spPr>
      </p:pic>
      <p:sp>
        <p:nvSpPr>
          <p:cNvPr id="9" name="Freeform 8">
            <a:extLst>
              <a:ext uri="{FF2B5EF4-FFF2-40B4-BE49-F238E27FC236}">
                <a16:creationId xmlns:a16="http://schemas.microsoft.com/office/drawing/2014/main" id="{9B5521CE-805D-711D-E19E-014228067F92}"/>
              </a:ext>
            </a:extLst>
          </p:cNvPr>
          <p:cNvSpPr/>
          <p:nvPr userDrawn="1"/>
        </p:nvSpPr>
        <p:spPr>
          <a:xfrm>
            <a:off x="0" y="0"/>
            <a:ext cx="12192000" cy="6861924"/>
          </a:xfrm>
          <a:custGeom>
            <a:avLst/>
            <a:gdLst>
              <a:gd name="connsiteX0" fmla="*/ 0 w 12188952"/>
              <a:gd name="connsiteY0" fmla="*/ 0 h 6852780"/>
              <a:gd name="connsiteX1" fmla="*/ 12188952 w 12188952"/>
              <a:gd name="connsiteY1" fmla="*/ 0 h 6852780"/>
              <a:gd name="connsiteX2" fmla="*/ 12188952 w 12188952"/>
              <a:gd name="connsiteY2" fmla="*/ 1 h 6852780"/>
              <a:gd name="connsiteX3" fmla="*/ 10374458 w 12188952"/>
              <a:gd name="connsiteY3" fmla="*/ 1 h 6852780"/>
              <a:gd name="connsiteX4" fmla="*/ 12188952 w 12188952"/>
              <a:gd name="connsiteY4" fmla="*/ 1814495 h 6852780"/>
              <a:gd name="connsiteX5" fmla="*/ 12188952 w 12188952"/>
              <a:gd name="connsiteY5" fmla="*/ 6852780 h 6852780"/>
              <a:gd name="connsiteX6" fmla="*/ 2394489 w 12188952"/>
              <a:gd name="connsiteY6" fmla="*/ 6852780 h 6852780"/>
              <a:gd name="connsiteX7" fmla="*/ 1 w 12188952"/>
              <a:gd name="connsiteY7" fmla="*/ 4458292 h 6852780"/>
              <a:gd name="connsiteX8" fmla="*/ 1 w 12188952"/>
              <a:gd name="connsiteY8" fmla="*/ 6852780 h 6852780"/>
              <a:gd name="connsiteX9" fmla="*/ 0 w 12188952"/>
              <a:gd name="connsiteY9" fmla="*/ 6852780 h 68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88952" h="6852780">
                <a:moveTo>
                  <a:pt x="0" y="0"/>
                </a:moveTo>
                <a:lnTo>
                  <a:pt x="12188952" y="0"/>
                </a:lnTo>
                <a:lnTo>
                  <a:pt x="12188952" y="1"/>
                </a:lnTo>
                <a:lnTo>
                  <a:pt x="10374458" y="1"/>
                </a:lnTo>
                <a:lnTo>
                  <a:pt x="12188952" y="1814495"/>
                </a:lnTo>
                <a:lnTo>
                  <a:pt x="12188952" y="6852780"/>
                </a:lnTo>
                <a:lnTo>
                  <a:pt x="2394489" y="6852780"/>
                </a:lnTo>
                <a:lnTo>
                  <a:pt x="1" y="4458292"/>
                </a:lnTo>
                <a:lnTo>
                  <a:pt x="1" y="6852780"/>
                </a:lnTo>
                <a:lnTo>
                  <a:pt x="0" y="685278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TextBox 9" descr="e7d195523061f1c0cef09ac28eaae964ec9988a5cce77c8b8C1E4685C6E6B40CD7615480512384A61EE159C6FE0045D14B61E85D0A95589D558B81FFC809322ACC20DC2254D928200A3EA0841B8B1814E3C79D0DF8AF216FB497AA06F6F4B721085BA35F6799E590F516F06AFC91D3DE45A045845BF66CE115A619C1BE5F8BA40CD67ABFF3CFB4F6">
            <a:extLst>
              <a:ext uri="{FF2B5EF4-FFF2-40B4-BE49-F238E27FC236}">
                <a16:creationId xmlns:a16="http://schemas.microsoft.com/office/drawing/2014/main" id="{0F118204-D75F-3177-11F1-AE821651E1BA}"/>
              </a:ext>
            </a:extLst>
          </p:cNvPr>
          <p:cNvSpPr txBox="1"/>
          <p:nvPr userDrawn="1"/>
        </p:nvSpPr>
        <p:spPr>
          <a:xfrm>
            <a:off x="0" y="1463040"/>
            <a:ext cx="6313041" cy="830997"/>
          </a:xfrm>
          <a:prstGeom prst="rect">
            <a:avLst/>
          </a:prstGeom>
          <a:noFill/>
        </p:spPr>
        <p:txBody>
          <a:bodyPr wrap="square" lIns="914400" rtlCol="0">
            <a:spAutoFit/>
          </a:bodyPr>
          <a:lstStyle/>
          <a:p>
            <a:pPr>
              <a:spcBef>
                <a:spcPts val="1200"/>
              </a:spcBef>
            </a:pPr>
            <a:r>
              <a:rPr lang="en-US" altLang="zh-CN" sz="4800" b="1" spc="0" dirty="0">
                <a:solidFill>
                  <a:srgbClr val="FFFFFF"/>
                </a:solidFill>
                <a:latin typeface="+mn-lt"/>
                <a:ea typeface="微软雅黑" panose="020B0503020204020204" pitchFamily="34" charset="-122"/>
                <a:cs typeface="Lato" panose="020F0502020204030203" pitchFamily="34" charset="0"/>
              </a:rPr>
              <a:t>AGENDA</a:t>
            </a:r>
          </a:p>
        </p:txBody>
      </p:sp>
      <p:sp>
        <p:nvSpPr>
          <p:cNvPr id="13" name="Text Placeholder 9">
            <a:extLst>
              <a:ext uri="{FF2B5EF4-FFF2-40B4-BE49-F238E27FC236}">
                <a16:creationId xmlns:a16="http://schemas.microsoft.com/office/drawing/2014/main" id="{B15CFC6E-78A4-E14E-81AE-47DB0325553D}"/>
              </a:ext>
            </a:extLst>
          </p:cNvPr>
          <p:cNvSpPr>
            <a:spLocks noGrp="1"/>
          </p:cNvSpPr>
          <p:nvPr>
            <p:ph type="body" sz="quarter" idx="11" hasCustomPrompt="1"/>
          </p:nvPr>
        </p:nvSpPr>
        <p:spPr>
          <a:xfrm>
            <a:off x="6313040" y="3151521"/>
            <a:ext cx="5279691" cy="500715"/>
          </a:xfrm>
        </p:spPr>
        <p:txBody>
          <a:bodyPr lIns="0" tIns="0" rIns="182880" bIns="0" anchor="ctr">
            <a:spAutoFit/>
          </a:bodyPr>
          <a:lstStyle>
            <a:lvl1pPr marL="457200" indent="-457200">
              <a:lnSpc>
                <a:spcPct val="150000"/>
              </a:lnSpc>
              <a:buClr>
                <a:srgbClr val="FFFFFF"/>
              </a:buClr>
              <a:buFont typeface="+mj-lt"/>
              <a:buAutoNum type="arabicPeriod"/>
              <a:defRPr sz="2400">
                <a:solidFill>
                  <a:srgbClr val="FFFFFF"/>
                </a:solidFill>
              </a:defRPr>
            </a:lvl1pPr>
            <a:lvl2pPr marL="742950" indent="-457200">
              <a:buFont typeface="+mj-lt"/>
              <a:buAutoNum type="arabicPeriod"/>
              <a:defRPr/>
            </a:lvl2pPr>
            <a:lvl3pPr marL="914400" indent="-342900">
              <a:buFont typeface="+mj-lt"/>
              <a:buAutoNum type="arabicPeriod"/>
              <a:defRPr/>
            </a:lvl3pPr>
            <a:lvl4pPr marL="1150937" indent="-342900">
              <a:buFont typeface="+mj-lt"/>
              <a:buAutoNum type="arabicPeriod"/>
              <a:defRPr/>
            </a:lvl4pPr>
            <a:lvl5pPr marL="1374775" indent="-342900">
              <a:buFont typeface="+mj-lt"/>
              <a:buAutoNum type="arabicPeriod"/>
              <a:defRPr/>
            </a:lvl5pPr>
          </a:lstStyle>
          <a:p>
            <a:pPr lvl="0"/>
            <a:r>
              <a:rPr lang="en-US" dirty="0"/>
              <a:t>Click to add agenda items</a:t>
            </a:r>
          </a:p>
        </p:txBody>
      </p:sp>
      <p:sp>
        <p:nvSpPr>
          <p:cNvPr id="11" name="Footer Placeholder 2">
            <a:extLst>
              <a:ext uri="{FF2B5EF4-FFF2-40B4-BE49-F238E27FC236}">
                <a16:creationId xmlns:a16="http://schemas.microsoft.com/office/drawing/2014/main" id="{20588C48-997D-2D86-9E3F-C5D7B8BF0206}"/>
              </a:ext>
            </a:extLst>
          </p:cNvPr>
          <p:cNvSpPr>
            <a:spLocks noGrp="1"/>
          </p:cNvSpPr>
          <p:nvPr>
            <p:ph type="ftr" sz="quarter" idx="10"/>
          </p:nvPr>
        </p:nvSpPr>
        <p:spPr>
          <a:xfrm>
            <a:off x="6763323" y="6469661"/>
            <a:ext cx="3103414" cy="169277"/>
          </a:xfrm>
        </p:spPr>
        <p:txBody>
          <a:bodyPr/>
          <a:lstStyle>
            <a:lvl1pPr>
              <a:defRPr>
                <a:solidFill>
                  <a:schemeClr val="bg1"/>
                </a:solidFill>
              </a:defRPr>
            </a:lvl1pPr>
          </a:lstStyle>
          <a:p>
            <a:r>
              <a:rPr lang="en-US"/>
              <a:t>For Agent Use Only - Not for Use with the Public</a:t>
            </a:r>
            <a:endParaRPr lang="en-US" dirty="0"/>
          </a:p>
        </p:txBody>
      </p:sp>
      <p:sp>
        <p:nvSpPr>
          <p:cNvPr id="5" name="Slide Number Placeholder 5">
            <a:extLst>
              <a:ext uri="{FF2B5EF4-FFF2-40B4-BE49-F238E27FC236}">
                <a16:creationId xmlns:a16="http://schemas.microsoft.com/office/drawing/2014/main" id="{0C97A995-F445-51CD-8DBC-A75B38719F93}"/>
              </a:ext>
            </a:extLst>
          </p:cNvPr>
          <p:cNvSpPr txBox="1">
            <a:spLocks/>
          </p:cNvSpPr>
          <p:nvPr userDrawn="1"/>
        </p:nvSpPr>
        <p:spPr>
          <a:xfrm>
            <a:off x="11491502" y="6481202"/>
            <a:ext cx="312791"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6" name="Slide Number Placeholder 5">
            <a:extLst>
              <a:ext uri="{FF2B5EF4-FFF2-40B4-BE49-F238E27FC236}">
                <a16:creationId xmlns:a16="http://schemas.microsoft.com/office/drawing/2014/main" id="{61134DB2-DAC2-67EE-75C9-9E5814D1E12D}"/>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2026, National Life Group</a:t>
            </a:r>
          </a:p>
        </p:txBody>
      </p:sp>
    </p:spTree>
    <p:extLst>
      <p:ext uri="{BB962C8B-B14F-4D97-AF65-F5344CB8AC3E}">
        <p14:creationId xmlns:p14="http://schemas.microsoft.com/office/powerpoint/2010/main" val="1892297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Mixed Graphics">
    <p:spTree>
      <p:nvGrpSpPr>
        <p:cNvPr id="1" name=""/>
        <p:cNvGrpSpPr/>
        <p:nvPr/>
      </p:nvGrpSpPr>
      <p:grpSpPr>
        <a:xfrm>
          <a:off x="0" y="0"/>
          <a:ext cx="0" cy="0"/>
          <a:chOff x="0" y="0"/>
          <a:chExt cx="0" cy="0"/>
        </a:xfrm>
      </p:grpSpPr>
      <p:sp>
        <p:nvSpPr>
          <p:cNvPr id="3" name="Graphic 6">
            <a:extLst>
              <a:ext uri="{FF2B5EF4-FFF2-40B4-BE49-F238E27FC236}">
                <a16:creationId xmlns:a16="http://schemas.microsoft.com/office/drawing/2014/main" id="{3EACD427-FE2B-B104-9336-A3A2ACF16472}"/>
              </a:ext>
            </a:extLst>
          </p:cNvPr>
          <p:cNvSpPr/>
          <p:nvPr/>
        </p:nvSpPr>
        <p:spPr>
          <a:xfrm>
            <a:off x="-625" y="1382749"/>
            <a:ext cx="5470379" cy="5472647"/>
          </a:xfrm>
          <a:custGeom>
            <a:avLst/>
            <a:gdLst>
              <a:gd name="connsiteX0" fmla="*/ 0 w 5470379"/>
              <a:gd name="connsiteY0" fmla="*/ 66688 h 5472647"/>
              <a:gd name="connsiteX1" fmla="*/ 0 w 5470379"/>
              <a:gd name="connsiteY1" fmla="*/ 0 h 5472647"/>
              <a:gd name="connsiteX2" fmla="*/ 5470380 w 5470379"/>
              <a:gd name="connsiteY2" fmla="*/ 5472648 h 5472647"/>
              <a:gd name="connsiteX3" fmla="*/ 5403719 w 5470379"/>
              <a:gd name="connsiteY3" fmla="*/ 5472648 h 5472647"/>
              <a:gd name="connsiteX4" fmla="*/ 0 w 5470379"/>
              <a:gd name="connsiteY4" fmla="*/ 66688 h 5472647"/>
              <a:gd name="connsiteX5" fmla="*/ 0 w 5470379"/>
              <a:gd name="connsiteY5" fmla="*/ 1420109 h 5472647"/>
              <a:gd name="connsiteX6" fmla="*/ 4050860 w 5470379"/>
              <a:gd name="connsiteY6" fmla="*/ 5472648 h 5472647"/>
              <a:gd name="connsiteX7" fmla="*/ 4117520 w 5470379"/>
              <a:gd name="connsiteY7" fmla="*/ 5472648 h 5472647"/>
              <a:gd name="connsiteX8" fmla="*/ 0 w 5470379"/>
              <a:gd name="connsiteY8" fmla="*/ 1353420 h 5472647"/>
              <a:gd name="connsiteX9" fmla="*/ 0 w 5470379"/>
              <a:gd name="connsiteY9" fmla="*/ 1420109 h 5472647"/>
              <a:gd name="connsiteX10" fmla="*/ 0 w 5470379"/>
              <a:gd name="connsiteY10" fmla="*/ 1690371 h 5472647"/>
              <a:gd name="connsiteX11" fmla="*/ 3780709 w 5470379"/>
              <a:gd name="connsiteY11" fmla="*/ 5472648 h 5472647"/>
              <a:gd name="connsiteX12" fmla="*/ 3847369 w 5470379"/>
              <a:gd name="connsiteY12" fmla="*/ 5472648 h 5472647"/>
              <a:gd name="connsiteX13" fmla="*/ 0 w 5470379"/>
              <a:gd name="connsiteY13" fmla="*/ 1624385 h 5472647"/>
              <a:gd name="connsiteX14" fmla="*/ 0 w 5470379"/>
              <a:gd name="connsiteY14" fmla="*/ 1690371 h 5472647"/>
              <a:gd name="connsiteX15" fmla="*/ 0 w 5470379"/>
              <a:gd name="connsiteY15" fmla="*/ 1961336 h 5472647"/>
              <a:gd name="connsiteX16" fmla="*/ 3509856 w 5470379"/>
              <a:gd name="connsiteY16" fmla="*/ 5472648 h 5472647"/>
              <a:gd name="connsiteX17" fmla="*/ 3576517 w 5470379"/>
              <a:gd name="connsiteY17" fmla="*/ 5472648 h 5472647"/>
              <a:gd name="connsiteX18" fmla="*/ 0 w 5470379"/>
              <a:gd name="connsiteY18" fmla="*/ 1894648 h 5472647"/>
              <a:gd name="connsiteX19" fmla="*/ 0 w 5470379"/>
              <a:gd name="connsiteY19" fmla="*/ 1961336 h 5472647"/>
              <a:gd name="connsiteX20" fmla="*/ 0 w 5470379"/>
              <a:gd name="connsiteY20" fmla="*/ 2502564 h 5472647"/>
              <a:gd name="connsiteX21" fmla="*/ 2968853 w 5470379"/>
              <a:gd name="connsiteY21" fmla="*/ 5472648 h 5472647"/>
              <a:gd name="connsiteX22" fmla="*/ 3035514 w 5470379"/>
              <a:gd name="connsiteY22" fmla="*/ 5472648 h 5472647"/>
              <a:gd name="connsiteX23" fmla="*/ 0 w 5470379"/>
              <a:gd name="connsiteY23" fmla="*/ 2435876 h 5472647"/>
              <a:gd name="connsiteX24" fmla="*/ 0 w 5470379"/>
              <a:gd name="connsiteY24" fmla="*/ 2502564 h 5472647"/>
              <a:gd name="connsiteX25" fmla="*/ 0 w 5470379"/>
              <a:gd name="connsiteY25" fmla="*/ 2232301 h 5472647"/>
              <a:gd name="connsiteX26" fmla="*/ 3239004 w 5470379"/>
              <a:gd name="connsiteY26" fmla="*/ 5472648 h 5472647"/>
              <a:gd name="connsiteX27" fmla="*/ 3305664 w 5470379"/>
              <a:gd name="connsiteY27" fmla="*/ 5472648 h 5472647"/>
              <a:gd name="connsiteX28" fmla="*/ 0 w 5470379"/>
              <a:gd name="connsiteY28" fmla="*/ 2165613 h 5472647"/>
              <a:gd name="connsiteX29" fmla="*/ 0 w 5470379"/>
              <a:gd name="connsiteY29" fmla="*/ 2232301 h 5472647"/>
              <a:gd name="connsiteX30" fmla="*/ 0 w 5470379"/>
              <a:gd name="connsiteY30" fmla="*/ 878179 h 5472647"/>
              <a:gd name="connsiteX31" fmla="*/ 4591864 w 5470379"/>
              <a:gd name="connsiteY31" fmla="*/ 5471945 h 5472647"/>
              <a:gd name="connsiteX32" fmla="*/ 4658524 w 5470379"/>
              <a:gd name="connsiteY32" fmla="*/ 5471945 h 5472647"/>
              <a:gd name="connsiteX33" fmla="*/ 0 w 5470379"/>
              <a:gd name="connsiteY33" fmla="*/ 812193 h 5472647"/>
              <a:gd name="connsiteX34" fmla="*/ 0 w 5470379"/>
              <a:gd name="connsiteY34" fmla="*/ 878179 h 5472647"/>
              <a:gd name="connsiteX35" fmla="*/ 0 w 5470379"/>
              <a:gd name="connsiteY35" fmla="*/ 336951 h 5472647"/>
              <a:gd name="connsiteX36" fmla="*/ 5133568 w 5470379"/>
              <a:gd name="connsiteY36" fmla="*/ 5472648 h 5472647"/>
              <a:gd name="connsiteX37" fmla="*/ 5200229 w 5470379"/>
              <a:gd name="connsiteY37" fmla="*/ 5472648 h 5472647"/>
              <a:gd name="connsiteX38" fmla="*/ 0 w 5470379"/>
              <a:gd name="connsiteY38" fmla="*/ 270263 h 5472647"/>
              <a:gd name="connsiteX39" fmla="*/ 0 w 5470379"/>
              <a:gd name="connsiteY39" fmla="*/ 336951 h 5472647"/>
              <a:gd name="connsiteX40" fmla="*/ 0 w 5470379"/>
              <a:gd name="connsiteY40" fmla="*/ 607916 h 5472647"/>
              <a:gd name="connsiteX41" fmla="*/ 4862716 w 5470379"/>
              <a:gd name="connsiteY41" fmla="*/ 5472648 h 5472647"/>
              <a:gd name="connsiteX42" fmla="*/ 4929377 w 5470379"/>
              <a:gd name="connsiteY42" fmla="*/ 5472648 h 5472647"/>
              <a:gd name="connsiteX43" fmla="*/ 0 w 5470379"/>
              <a:gd name="connsiteY43" fmla="*/ 541228 h 5472647"/>
              <a:gd name="connsiteX44" fmla="*/ 0 w 5470379"/>
              <a:gd name="connsiteY44" fmla="*/ 607916 h 5472647"/>
              <a:gd name="connsiteX45" fmla="*/ 0 w 5470379"/>
              <a:gd name="connsiteY45" fmla="*/ 2773529 h 5472647"/>
              <a:gd name="connsiteX46" fmla="*/ 2698000 w 5470379"/>
              <a:gd name="connsiteY46" fmla="*/ 5472648 h 5472647"/>
              <a:gd name="connsiteX47" fmla="*/ 2764661 w 5470379"/>
              <a:gd name="connsiteY47" fmla="*/ 5472648 h 5472647"/>
              <a:gd name="connsiteX48" fmla="*/ 0 w 5470379"/>
              <a:gd name="connsiteY48" fmla="*/ 2706840 h 5472647"/>
              <a:gd name="connsiteX49" fmla="*/ 0 w 5470379"/>
              <a:gd name="connsiteY49" fmla="*/ 2773529 h 5472647"/>
              <a:gd name="connsiteX50" fmla="*/ 0 w 5470379"/>
              <a:gd name="connsiteY50" fmla="*/ 1149144 h 5472647"/>
              <a:gd name="connsiteX51" fmla="*/ 4321713 w 5470379"/>
              <a:gd name="connsiteY51" fmla="*/ 5472648 h 5472647"/>
              <a:gd name="connsiteX52" fmla="*/ 4388373 w 5470379"/>
              <a:gd name="connsiteY52" fmla="*/ 5472648 h 5472647"/>
              <a:gd name="connsiteX53" fmla="*/ 0 w 5470379"/>
              <a:gd name="connsiteY53" fmla="*/ 1082455 h 5472647"/>
              <a:gd name="connsiteX54" fmla="*/ 0 w 5470379"/>
              <a:gd name="connsiteY54" fmla="*/ 1149144 h 5472647"/>
              <a:gd name="connsiteX55" fmla="*/ 0 w 5470379"/>
              <a:gd name="connsiteY55" fmla="*/ 4397212 h 5472647"/>
              <a:gd name="connsiteX56" fmla="*/ 1074990 w 5470379"/>
              <a:gd name="connsiteY56" fmla="*/ 5472648 h 5472647"/>
              <a:gd name="connsiteX57" fmla="*/ 1141651 w 5470379"/>
              <a:gd name="connsiteY57" fmla="*/ 5472648 h 5472647"/>
              <a:gd name="connsiteX58" fmla="*/ 0 w 5470379"/>
              <a:gd name="connsiteY58" fmla="*/ 4331225 h 5472647"/>
              <a:gd name="connsiteX59" fmla="*/ 0 w 5470379"/>
              <a:gd name="connsiteY59" fmla="*/ 4397212 h 5472647"/>
              <a:gd name="connsiteX60" fmla="*/ 0 w 5470379"/>
              <a:gd name="connsiteY60" fmla="*/ 5472648 h 5472647"/>
              <a:gd name="connsiteX61" fmla="*/ 58942 w 5470379"/>
              <a:gd name="connsiteY61" fmla="*/ 5472648 h 5472647"/>
              <a:gd name="connsiteX62" fmla="*/ 0 w 5470379"/>
              <a:gd name="connsiteY62" fmla="*/ 5413681 h 5472647"/>
              <a:gd name="connsiteX63" fmla="*/ 0 w 5470379"/>
              <a:gd name="connsiteY63" fmla="*/ 5472648 h 5472647"/>
              <a:gd name="connsiteX64" fmla="*/ 0 w 5470379"/>
              <a:gd name="connsiteY64" fmla="*/ 4668177 h 5472647"/>
              <a:gd name="connsiteX65" fmla="*/ 804137 w 5470379"/>
              <a:gd name="connsiteY65" fmla="*/ 5472648 h 5472647"/>
              <a:gd name="connsiteX66" fmla="*/ 870798 w 5470379"/>
              <a:gd name="connsiteY66" fmla="*/ 5472648 h 5472647"/>
              <a:gd name="connsiteX67" fmla="*/ 0 w 5470379"/>
              <a:gd name="connsiteY67" fmla="*/ 4601488 h 5472647"/>
              <a:gd name="connsiteX68" fmla="*/ 0 w 5470379"/>
              <a:gd name="connsiteY68" fmla="*/ 4668177 h 5472647"/>
              <a:gd name="connsiteX69" fmla="*/ 0 w 5470379"/>
              <a:gd name="connsiteY69" fmla="*/ 4939142 h 5472647"/>
              <a:gd name="connsiteX70" fmla="*/ 533285 w 5470379"/>
              <a:gd name="connsiteY70" fmla="*/ 5472648 h 5472647"/>
              <a:gd name="connsiteX71" fmla="*/ 599945 w 5470379"/>
              <a:gd name="connsiteY71" fmla="*/ 5472648 h 5472647"/>
              <a:gd name="connsiteX72" fmla="*/ 0 w 5470379"/>
              <a:gd name="connsiteY72" fmla="*/ 4872453 h 5472647"/>
              <a:gd name="connsiteX73" fmla="*/ 0 w 5470379"/>
              <a:gd name="connsiteY73" fmla="*/ 4939142 h 5472647"/>
              <a:gd name="connsiteX74" fmla="*/ 0 w 5470379"/>
              <a:gd name="connsiteY74" fmla="*/ 5209404 h 5472647"/>
              <a:gd name="connsiteX75" fmla="*/ 263134 w 5470379"/>
              <a:gd name="connsiteY75" fmla="*/ 5472648 h 5472647"/>
              <a:gd name="connsiteX76" fmla="*/ 329795 w 5470379"/>
              <a:gd name="connsiteY76" fmla="*/ 5472648 h 5472647"/>
              <a:gd name="connsiteX77" fmla="*/ 0 w 5470379"/>
              <a:gd name="connsiteY77" fmla="*/ 5142716 h 5472647"/>
              <a:gd name="connsiteX78" fmla="*/ 0 w 5470379"/>
              <a:gd name="connsiteY78" fmla="*/ 5209404 h 5472647"/>
              <a:gd name="connsiteX79" fmla="*/ 0 w 5470379"/>
              <a:gd name="connsiteY79" fmla="*/ 3585721 h 5472647"/>
              <a:gd name="connsiteX80" fmla="*/ 1886144 w 5470379"/>
              <a:gd name="connsiteY80" fmla="*/ 5472648 h 5472647"/>
              <a:gd name="connsiteX81" fmla="*/ 1952805 w 5470379"/>
              <a:gd name="connsiteY81" fmla="*/ 5472648 h 5472647"/>
              <a:gd name="connsiteX82" fmla="*/ 0 w 5470379"/>
              <a:gd name="connsiteY82" fmla="*/ 3519033 h 5472647"/>
              <a:gd name="connsiteX83" fmla="*/ 0 w 5470379"/>
              <a:gd name="connsiteY83" fmla="*/ 3585721 h 5472647"/>
              <a:gd name="connsiteX84" fmla="*/ 0 w 5470379"/>
              <a:gd name="connsiteY84" fmla="*/ 3314756 h 5472647"/>
              <a:gd name="connsiteX85" fmla="*/ 2156997 w 5470379"/>
              <a:gd name="connsiteY85" fmla="*/ 5472648 h 5472647"/>
              <a:gd name="connsiteX86" fmla="*/ 2223658 w 5470379"/>
              <a:gd name="connsiteY86" fmla="*/ 5472648 h 5472647"/>
              <a:gd name="connsiteX87" fmla="*/ 0 w 5470379"/>
              <a:gd name="connsiteY87" fmla="*/ 3248068 h 5472647"/>
              <a:gd name="connsiteX88" fmla="*/ 0 w 5470379"/>
              <a:gd name="connsiteY88" fmla="*/ 3314756 h 5472647"/>
              <a:gd name="connsiteX89" fmla="*/ 0 w 5470379"/>
              <a:gd name="connsiteY89" fmla="*/ 3043791 h 5472647"/>
              <a:gd name="connsiteX90" fmla="*/ 2427849 w 5470379"/>
              <a:gd name="connsiteY90" fmla="*/ 5472648 h 5472647"/>
              <a:gd name="connsiteX91" fmla="*/ 2494510 w 5470379"/>
              <a:gd name="connsiteY91" fmla="*/ 5472648 h 5472647"/>
              <a:gd name="connsiteX92" fmla="*/ 0 w 5470379"/>
              <a:gd name="connsiteY92" fmla="*/ 2977805 h 5472647"/>
              <a:gd name="connsiteX93" fmla="*/ 0 w 5470379"/>
              <a:gd name="connsiteY93" fmla="*/ 3043791 h 5472647"/>
              <a:gd name="connsiteX94" fmla="*/ 0 w 5470379"/>
              <a:gd name="connsiteY94" fmla="*/ 3855984 h 5472647"/>
              <a:gd name="connsiteX95" fmla="*/ 1615993 w 5470379"/>
              <a:gd name="connsiteY95" fmla="*/ 5472648 h 5472647"/>
              <a:gd name="connsiteX96" fmla="*/ 1682654 w 5470379"/>
              <a:gd name="connsiteY96" fmla="*/ 5472648 h 5472647"/>
              <a:gd name="connsiteX97" fmla="*/ 0 w 5470379"/>
              <a:gd name="connsiteY97" fmla="*/ 3789296 h 5472647"/>
              <a:gd name="connsiteX98" fmla="*/ 0 w 5470379"/>
              <a:gd name="connsiteY98" fmla="*/ 3855984 h 5472647"/>
              <a:gd name="connsiteX99" fmla="*/ 0 w 5470379"/>
              <a:gd name="connsiteY99" fmla="*/ 4126949 h 5472647"/>
              <a:gd name="connsiteX100" fmla="*/ 1345141 w 5470379"/>
              <a:gd name="connsiteY100" fmla="*/ 5472648 h 5472647"/>
              <a:gd name="connsiteX101" fmla="*/ 1411801 w 5470379"/>
              <a:gd name="connsiteY101" fmla="*/ 5472648 h 5472647"/>
              <a:gd name="connsiteX102" fmla="*/ 0 w 5470379"/>
              <a:gd name="connsiteY102" fmla="*/ 4060261 h 5472647"/>
              <a:gd name="connsiteX103" fmla="*/ 0 w 5470379"/>
              <a:gd name="connsiteY103" fmla="*/ 4126949 h 5472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5470379" h="5472647">
                <a:moveTo>
                  <a:pt x="0" y="66688"/>
                </a:moveTo>
                <a:lnTo>
                  <a:pt x="0" y="0"/>
                </a:lnTo>
                <a:lnTo>
                  <a:pt x="5470380" y="5472648"/>
                </a:lnTo>
                <a:lnTo>
                  <a:pt x="5403719" y="5472648"/>
                </a:lnTo>
                <a:lnTo>
                  <a:pt x="0" y="66688"/>
                </a:lnTo>
                <a:close/>
                <a:moveTo>
                  <a:pt x="0" y="1420109"/>
                </a:moveTo>
                <a:lnTo>
                  <a:pt x="4050860" y="5472648"/>
                </a:lnTo>
                <a:lnTo>
                  <a:pt x="4117520" y="5472648"/>
                </a:lnTo>
                <a:lnTo>
                  <a:pt x="0" y="1353420"/>
                </a:lnTo>
                <a:lnTo>
                  <a:pt x="0" y="1420109"/>
                </a:lnTo>
                <a:close/>
                <a:moveTo>
                  <a:pt x="0" y="1690371"/>
                </a:moveTo>
                <a:lnTo>
                  <a:pt x="3780709" y="5472648"/>
                </a:lnTo>
                <a:lnTo>
                  <a:pt x="3847369" y="5472648"/>
                </a:lnTo>
                <a:lnTo>
                  <a:pt x="0" y="1624385"/>
                </a:lnTo>
                <a:lnTo>
                  <a:pt x="0" y="1690371"/>
                </a:lnTo>
                <a:close/>
                <a:moveTo>
                  <a:pt x="0" y="1961336"/>
                </a:moveTo>
                <a:lnTo>
                  <a:pt x="3509856" y="5472648"/>
                </a:lnTo>
                <a:lnTo>
                  <a:pt x="3576517" y="5472648"/>
                </a:lnTo>
                <a:lnTo>
                  <a:pt x="0" y="1894648"/>
                </a:lnTo>
                <a:lnTo>
                  <a:pt x="0" y="1961336"/>
                </a:lnTo>
                <a:close/>
                <a:moveTo>
                  <a:pt x="0" y="2502564"/>
                </a:moveTo>
                <a:lnTo>
                  <a:pt x="2968853" y="5472648"/>
                </a:lnTo>
                <a:lnTo>
                  <a:pt x="3035514" y="5472648"/>
                </a:lnTo>
                <a:lnTo>
                  <a:pt x="0" y="2435876"/>
                </a:lnTo>
                <a:lnTo>
                  <a:pt x="0" y="2502564"/>
                </a:lnTo>
                <a:close/>
                <a:moveTo>
                  <a:pt x="0" y="2232301"/>
                </a:moveTo>
                <a:lnTo>
                  <a:pt x="3239004" y="5472648"/>
                </a:lnTo>
                <a:lnTo>
                  <a:pt x="3305664" y="5472648"/>
                </a:lnTo>
                <a:lnTo>
                  <a:pt x="0" y="2165613"/>
                </a:lnTo>
                <a:lnTo>
                  <a:pt x="0" y="2232301"/>
                </a:lnTo>
                <a:close/>
                <a:moveTo>
                  <a:pt x="0" y="878179"/>
                </a:moveTo>
                <a:lnTo>
                  <a:pt x="4591864" y="5471945"/>
                </a:lnTo>
                <a:lnTo>
                  <a:pt x="4658524" y="5471945"/>
                </a:lnTo>
                <a:lnTo>
                  <a:pt x="0" y="812193"/>
                </a:lnTo>
                <a:lnTo>
                  <a:pt x="0" y="878179"/>
                </a:lnTo>
                <a:close/>
                <a:moveTo>
                  <a:pt x="0" y="336951"/>
                </a:moveTo>
                <a:lnTo>
                  <a:pt x="5133568" y="5472648"/>
                </a:lnTo>
                <a:lnTo>
                  <a:pt x="5200229" y="5472648"/>
                </a:lnTo>
                <a:lnTo>
                  <a:pt x="0" y="270263"/>
                </a:lnTo>
                <a:lnTo>
                  <a:pt x="0" y="336951"/>
                </a:lnTo>
                <a:close/>
                <a:moveTo>
                  <a:pt x="0" y="607916"/>
                </a:moveTo>
                <a:lnTo>
                  <a:pt x="4862716" y="5472648"/>
                </a:lnTo>
                <a:lnTo>
                  <a:pt x="4929377" y="5472648"/>
                </a:lnTo>
                <a:lnTo>
                  <a:pt x="0" y="541228"/>
                </a:lnTo>
                <a:lnTo>
                  <a:pt x="0" y="607916"/>
                </a:lnTo>
                <a:close/>
                <a:moveTo>
                  <a:pt x="0" y="2773529"/>
                </a:moveTo>
                <a:lnTo>
                  <a:pt x="2698000" y="5472648"/>
                </a:lnTo>
                <a:lnTo>
                  <a:pt x="2764661" y="5472648"/>
                </a:lnTo>
                <a:lnTo>
                  <a:pt x="0" y="2706840"/>
                </a:lnTo>
                <a:lnTo>
                  <a:pt x="0" y="2773529"/>
                </a:lnTo>
                <a:close/>
                <a:moveTo>
                  <a:pt x="0" y="1149144"/>
                </a:moveTo>
                <a:lnTo>
                  <a:pt x="4321713" y="5472648"/>
                </a:lnTo>
                <a:lnTo>
                  <a:pt x="4388373" y="5472648"/>
                </a:lnTo>
                <a:lnTo>
                  <a:pt x="0" y="1082455"/>
                </a:lnTo>
                <a:lnTo>
                  <a:pt x="0" y="1149144"/>
                </a:lnTo>
                <a:close/>
                <a:moveTo>
                  <a:pt x="0" y="4397212"/>
                </a:moveTo>
                <a:lnTo>
                  <a:pt x="1074990" y="5472648"/>
                </a:lnTo>
                <a:lnTo>
                  <a:pt x="1141651" y="5472648"/>
                </a:lnTo>
                <a:lnTo>
                  <a:pt x="0" y="4331225"/>
                </a:lnTo>
                <a:lnTo>
                  <a:pt x="0" y="4397212"/>
                </a:lnTo>
                <a:close/>
                <a:moveTo>
                  <a:pt x="0" y="5472648"/>
                </a:moveTo>
                <a:lnTo>
                  <a:pt x="58942" y="5472648"/>
                </a:lnTo>
                <a:lnTo>
                  <a:pt x="0" y="5413681"/>
                </a:lnTo>
                <a:lnTo>
                  <a:pt x="0" y="5472648"/>
                </a:lnTo>
                <a:close/>
                <a:moveTo>
                  <a:pt x="0" y="4668177"/>
                </a:moveTo>
                <a:lnTo>
                  <a:pt x="804137" y="5472648"/>
                </a:lnTo>
                <a:lnTo>
                  <a:pt x="870798" y="5472648"/>
                </a:lnTo>
                <a:lnTo>
                  <a:pt x="0" y="4601488"/>
                </a:lnTo>
                <a:lnTo>
                  <a:pt x="0" y="4668177"/>
                </a:lnTo>
                <a:close/>
                <a:moveTo>
                  <a:pt x="0" y="4939142"/>
                </a:moveTo>
                <a:lnTo>
                  <a:pt x="533285" y="5472648"/>
                </a:lnTo>
                <a:lnTo>
                  <a:pt x="599945" y="5472648"/>
                </a:lnTo>
                <a:lnTo>
                  <a:pt x="0" y="4872453"/>
                </a:lnTo>
                <a:lnTo>
                  <a:pt x="0" y="4939142"/>
                </a:lnTo>
                <a:close/>
                <a:moveTo>
                  <a:pt x="0" y="5209404"/>
                </a:moveTo>
                <a:lnTo>
                  <a:pt x="263134" y="5472648"/>
                </a:lnTo>
                <a:lnTo>
                  <a:pt x="329795" y="5472648"/>
                </a:lnTo>
                <a:lnTo>
                  <a:pt x="0" y="5142716"/>
                </a:lnTo>
                <a:lnTo>
                  <a:pt x="0" y="5209404"/>
                </a:lnTo>
                <a:close/>
                <a:moveTo>
                  <a:pt x="0" y="3585721"/>
                </a:moveTo>
                <a:lnTo>
                  <a:pt x="1886144" y="5472648"/>
                </a:lnTo>
                <a:lnTo>
                  <a:pt x="1952805" y="5472648"/>
                </a:lnTo>
                <a:lnTo>
                  <a:pt x="0" y="3519033"/>
                </a:lnTo>
                <a:lnTo>
                  <a:pt x="0" y="3585721"/>
                </a:lnTo>
                <a:close/>
                <a:moveTo>
                  <a:pt x="0" y="3314756"/>
                </a:moveTo>
                <a:lnTo>
                  <a:pt x="2156997" y="5472648"/>
                </a:lnTo>
                <a:lnTo>
                  <a:pt x="2223658" y="5472648"/>
                </a:lnTo>
                <a:lnTo>
                  <a:pt x="0" y="3248068"/>
                </a:lnTo>
                <a:lnTo>
                  <a:pt x="0" y="3314756"/>
                </a:lnTo>
                <a:close/>
                <a:moveTo>
                  <a:pt x="0" y="3043791"/>
                </a:moveTo>
                <a:lnTo>
                  <a:pt x="2427849" y="5472648"/>
                </a:lnTo>
                <a:lnTo>
                  <a:pt x="2494510" y="5472648"/>
                </a:lnTo>
                <a:lnTo>
                  <a:pt x="0" y="2977805"/>
                </a:lnTo>
                <a:lnTo>
                  <a:pt x="0" y="3043791"/>
                </a:lnTo>
                <a:close/>
                <a:moveTo>
                  <a:pt x="0" y="3855984"/>
                </a:moveTo>
                <a:lnTo>
                  <a:pt x="1615993" y="5472648"/>
                </a:lnTo>
                <a:lnTo>
                  <a:pt x="1682654" y="5472648"/>
                </a:lnTo>
                <a:lnTo>
                  <a:pt x="0" y="3789296"/>
                </a:lnTo>
                <a:lnTo>
                  <a:pt x="0" y="3855984"/>
                </a:lnTo>
                <a:close/>
                <a:moveTo>
                  <a:pt x="0" y="4126949"/>
                </a:moveTo>
                <a:lnTo>
                  <a:pt x="1345141" y="5472648"/>
                </a:lnTo>
                <a:lnTo>
                  <a:pt x="1411801" y="5472648"/>
                </a:lnTo>
                <a:lnTo>
                  <a:pt x="0" y="4060261"/>
                </a:lnTo>
                <a:lnTo>
                  <a:pt x="0" y="4126949"/>
                </a:lnTo>
                <a:close/>
              </a:path>
            </a:pathLst>
          </a:custGeom>
          <a:solidFill>
            <a:schemeClr val="accent6"/>
          </a:solidFill>
          <a:ln w="7008" cap="flat">
            <a:noFill/>
            <a:prstDash val="solid"/>
            <a:miter/>
          </a:ln>
        </p:spPr>
        <p:txBody>
          <a:bodyPr rtlCol="0" anchor="ctr"/>
          <a:lstStyle/>
          <a:p>
            <a:endParaRPr lang="en-US"/>
          </a:p>
        </p:txBody>
      </p:sp>
      <p:sp>
        <p:nvSpPr>
          <p:cNvPr id="2" name="Right Triangle 1">
            <a:extLst>
              <a:ext uri="{FF2B5EF4-FFF2-40B4-BE49-F238E27FC236}">
                <a16:creationId xmlns:a16="http://schemas.microsoft.com/office/drawing/2014/main" id="{A67940AF-BA96-C836-B915-3DA0A2F8C019}"/>
              </a:ext>
            </a:extLst>
          </p:cNvPr>
          <p:cNvSpPr>
            <a:spLocks noChangeAspect="1"/>
          </p:cNvSpPr>
          <p:nvPr userDrawn="1"/>
        </p:nvSpPr>
        <p:spPr>
          <a:xfrm rot="5400000">
            <a:off x="-2" y="0"/>
            <a:ext cx="6912245" cy="6912245"/>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descr="e7d195523061f1c0cef09ac28eaae964ec9988a5cce77c8b8C1E4685C6E6B40CD7615480512384A61EE159C6FE0045D14B61E85D0A95589D558B81FFC809322ACC20DC2254D928200A3EA0841B8B1814E3C79D0DF8AF216FB497AA06F6F4B721085BA35F6799E590F516F06AFC91D3DE45A045845BF66CE115A619C1BE5F8BA40CD67ABFF3CFB4F6">
            <a:extLst>
              <a:ext uri="{FF2B5EF4-FFF2-40B4-BE49-F238E27FC236}">
                <a16:creationId xmlns:a16="http://schemas.microsoft.com/office/drawing/2014/main" id="{B96BD3C1-6F81-0B28-17FC-EB9B6A27A643}"/>
              </a:ext>
            </a:extLst>
          </p:cNvPr>
          <p:cNvSpPr txBox="1"/>
          <p:nvPr userDrawn="1"/>
        </p:nvSpPr>
        <p:spPr>
          <a:xfrm>
            <a:off x="0" y="1464338"/>
            <a:ext cx="6313041" cy="830997"/>
          </a:xfrm>
          <a:prstGeom prst="rect">
            <a:avLst/>
          </a:prstGeom>
          <a:noFill/>
        </p:spPr>
        <p:txBody>
          <a:bodyPr wrap="square" lIns="914400" rtlCol="0">
            <a:spAutoFit/>
          </a:bodyPr>
          <a:lstStyle/>
          <a:p>
            <a:pPr>
              <a:spcBef>
                <a:spcPts val="1200"/>
              </a:spcBef>
            </a:pPr>
            <a:r>
              <a:rPr lang="en-US" altLang="zh-CN" sz="4800" b="1" spc="0" dirty="0">
                <a:solidFill>
                  <a:srgbClr val="FFFFFF"/>
                </a:solidFill>
                <a:latin typeface="+mn-lt"/>
                <a:ea typeface="微软雅黑" panose="020B0503020204020204" pitchFamily="34" charset="-122"/>
                <a:cs typeface="Lato" panose="020F0502020204030203" pitchFamily="34" charset="0"/>
              </a:rPr>
              <a:t>AGENDA</a:t>
            </a:r>
          </a:p>
        </p:txBody>
      </p:sp>
      <p:sp>
        <p:nvSpPr>
          <p:cNvPr id="69" name="Text Placeholder 9">
            <a:extLst>
              <a:ext uri="{FF2B5EF4-FFF2-40B4-BE49-F238E27FC236}">
                <a16:creationId xmlns:a16="http://schemas.microsoft.com/office/drawing/2014/main" id="{3111AEF4-9B25-A8AC-7605-69291522960C}"/>
              </a:ext>
            </a:extLst>
          </p:cNvPr>
          <p:cNvSpPr>
            <a:spLocks noGrp="1"/>
          </p:cNvSpPr>
          <p:nvPr>
            <p:ph type="body" sz="quarter" idx="11" hasCustomPrompt="1"/>
          </p:nvPr>
        </p:nvSpPr>
        <p:spPr>
          <a:xfrm>
            <a:off x="6313040" y="3151521"/>
            <a:ext cx="5279691" cy="500715"/>
          </a:xfrm>
        </p:spPr>
        <p:txBody>
          <a:bodyPr lIns="0" tIns="0" rIns="182880" bIns="0" anchor="ctr">
            <a:spAutoFit/>
          </a:bodyPr>
          <a:lstStyle>
            <a:lvl1pPr marL="457200" indent="-457200">
              <a:lnSpc>
                <a:spcPct val="150000"/>
              </a:lnSpc>
              <a:buFont typeface="+mj-lt"/>
              <a:buAutoNum type="arabicPeriod"/>
              <a:defRPr sz="2400"/>
            </a:lvl1pPr>
            <a:lvl2pPr marL="742950" indent="-457200">
              <a:buFont typeface="+mj-lt"/>
              <a:buAutoNum type="arabicPeriod"/>
              <a:defRPr/>
            </a:lvl2pPr>
            <a:lvl3pPr marL="914400" indent="-342900">
              <a:buFont typeface="+mj-lt"/>
              <a:buAutoNum type="arabicPeriod"/>
              <a:defRPr/>
            </a:lvl3pPr>
            <a:lvl4pPr marL="1150937" indent="-342900">
              <a:buFont typeface="+mj-lt"/>
              <a:buAutoNum type="arabicPeriod"/>
              <a:defRPr/>
            </a:lvl4pPr>
            <a:lvl5pPr marL="1374775" indent="-342900">
              <a:buFont typeface="+mj-lt"/>
              <a:buAutoNum type="arabicPeriod"/>
              <a:defRPr/>
            </a:lvl5pPr>
          </a:lstStyle>
          <a:p>
            <a:pPr lvl="0"/>
            <a:r>
              <a:rPr lang="en-US" dirty="0"/>
              <a:t>Click to add agenda items</a:t>
            </a:r>
          </a:p>
        </p:txBody>
      </p:sp>
      <p:sp>
        <p:nvSpPr>
          <p:cNvPr id="6" name="Footer Placeholder 2">
            <a:extLst>
              <a:ext uri="{FF2B5EF4-FFF2-40B4-BE49-F238E27FC236}">
                <a16:creationId xmlns:a16="http://schemas.microsoft.com/office/drawing/2014/main" id="{A2D29CC8-EB4D-13F6-E8A6-44BD9F4A7536}"/>
              </a:ext>
            </a:extLst>
          </p:cNvPr>
          <p:cNvSpPr>
            <a:spLocks noGrp="1"/>
          </p:cNvSpPr>
          <p:nvPr>
            <p:ph type="ftr" sz="quarter" idx="19"/>
          </p:nvPr>
        </p:nvSpPr>
        <p:spPr>
          <a:xfrm>
            <a:off x="6865211" y="6469661"/>
            <a:ext cx="3103414" cy="169277"/>
          </a:xfrm>
        </p:spPr>
        <p:txBody>
          <a:bodyPr/>
          <a:lstStyle>
            <a:lvl1pPr>
              <a:defRPr>
                <a:solidFill>
                  <a:schemeClr val="tx2"/>
                </a:solidFill>
              </a:defRPr>
            </a:lvl1pPr>
          </a:lstStyle>
          <a:p>
            <a:r>
              <a:rPr lang="en-US"/>
              <a:t>For Agent Use Only - Not for Use with the Public</a:t>
            </a:r>
            <a:endParaRPr lang="en-US" dirty="0"/>
          </a:p>
        </p:txBody>
      </p:sp>
      <p:sp>
        <p:nvSpPr>
          <p:cNvPr id="4" name="Slide Number Placeholder 5">
            <a:extLst>
              <a:ext uri="{FF2B5EF4-FFF2-40B4-BE49-F238E27FC236}">
                <a16:creationId xmlns:a16="http://schemas.microsoft.com/office/drawing/2014/main" id="{20DC033B-EC2A-2167-E1FC-7622CDC0F94E}"/>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tx2"/>
                </a:solidFill>
                <a:latin typeface="Arial Narrow" panose="020B0604020202020204" pitchFamily="34" charset="0"/>
                <a:cs typeface="Arial Narrow" panose="020B0604020202020204" pitchFamily="34" charset="0"/>
              </a:defRPr>
            </a:lvl1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5" name="Slide Number Placeholder 5">
            <a:extLst>
              <a:ext uri="{FF2B5EF4-FFF2-40B4-BE49-F238E27FC236}">
                <a16:creationId xmlns:a16="http://schemas.microsoft.com/office/drawing/2014/main" id="{6A0EC017-1EB7-C379-7F27-A968C9EA9D35}"/>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latin typeface="Aptos Light" panose="020B0004020202020204" pitchFamily="34" charset="0"/>
              </a:rPr>
              <a:t>© 2026, National Life Group</a:t>
            </a:r>
          </a:p>
        </p:txBody>
      </p:sp>
    </p:spTree>
    <p:extLst>
      <p:ext uri="{BB962C8B-B14F-4D97-AF65-F5344CB8AC3E}">
        <p14:creationId xmlns:p14="http://schemas.microsoft.com/office/powerpoint/2010/main" val="28835918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L Photo/R Heading on White">
    <p:bg>
      <p:bgPr>
        <a:solidFill>
          <a:srgbClr val="FFFFFF"/>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45D6FE2-AD2C-0135-3D20-C09DDB2D52F1}"/>
              </a:ext>
            </a:extLst>
          </p:cNvPr>
          <p:cNvSpPr>
            <a:spLocks noGrp="1"/>
          </p:cNvSpPr>
          <p:nvPr>
            <p:ph type="pic" sz="quarter" idx="10" hasCustomPrompt="1"/>
          </p:nvPr>
        </p:nvSpPr>
        <p:spPr>
          <a:xfrm>
            <a:off x="0" y="1"/>
            <a:ext cx="12177741" cy="6858000"/>
          </a:xfrm>
          <a:custGeom>
            <a:avLst/>
            <a:gdLst>
              <a:gd name="connsiteX0" fmla="*/ 1857374 w 12177741"/>
              <a:gd name="connsiteY0" fmla="*/ 0 h 6858000"/>
              <a:gd name="connsiteX1" fmla="*/ 9977463 w 12177741"/>
              <a:gd name="connsiteY1" fmla="*/ 0 h 6858000"/>
              <a:gd name="connsiteX2" fmla="*/ 3119465 w 12177741"/>
              <a:gd name="connsiteY2" fmla="*/ 6857998 h 6858000"/>
              <a:gd name="connsiteX3" fmla="*/ 12177740 w 12177741"/>
              <a:gd name="connsiteY3" fmla="*/ 6857998 h 6858000"/>
              <a:gd name="connsiteX4" fmla="*/ 12177740 w 12177741"/>
              <a:gd name="connsiteY4" fmla="*/ 0 h 6858000"/>
              <a:gd name="connsiteX5" fmla="*/ 12177741 w 12177741"/>
              <a:gd name="connsiteY5" fmla="*/ 0 h 6858000"/>
              <a:gd name="connsiteX6" fmla="*/ 12177741 w 12177741"/>
              <a:gd name="connsiteY6" fmla="*/ 6858000 h 6858000"/>
              <a:gd name="connsiteX7" fmla="*/ 0 w 12177741"/>
              <a:gd name="connsiteY7" fmla="*/ 6858000 h 6858000"/>
              <a:gd name="connsiteX8" fmla="*/ 0 w 12177741"/>
              <a:gd name="connsiteY8" fmla="*/ 18573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77741" h="6858000">
                <a:moveTo>
                  <a:pt x="1857374" y="0"/>
                </a:moveTo>
                <a:lnTo>
                  <a:pt x="9977463" y="0"/>
                </a:lnTo>
                <a:lnTo>
                  <a:pt x="3119465" y="6857998"/>
                </a:lnTo>
                <a:lnTo>
                  <a:pt x="12177740" y="6857998"/>
                </a:lnTo>
                <a:lnTo>
                  <a:pt x="12177740" y="0"/>
                </a:lnTo>
                <a:lnTo>
                  <a:pt x="12177741" y="0"/>
                </a:lnTo>
                <a:lnTo>
                  <a:pt x="12177741" y="6858000"/>
                </a:lnTo>
                <a:lnTo>
                  <a:pt x="0" y="6858000"/>
                </a:lnTo>
                <a:lnTo>
                  <a:pt x="0" y="1857374"/>
                </a:lnTo>
                <a:close/>
              </a:path>
            </a:pathLst>
          </a:custGeom>
          <a:solidFill>
            <a:schemeClr val="bg2">
              <a:lumMod val="75000"/>
            </a:schemeClr>
          </a:solidFill>
        </p:spPr>
        <p:txBody>
          <a:bodyPr wrap="square" anchor="ctr">
            <a:noAutofit/>
          </a:bodyPr>
          <a:lstStyle>
            <a:lvl1pPr algn="l">
              <a:defRPr/>
            </a:lvl1pPr>
            <a:lvl2pPr marL="285750" indent="0">
              <a:buFont typeface="Arial" panose="020B0604020202020204" pitchFamily="34" charset="0"/>
              <a:buNone/>
              <a:defRPr/>
            </a:lvl2pPr>
          </a:lstStyle>
          <a:p>
            <a:pPr lvl="1"/>
            <a:r>
              <a:rPr lang="en-US" dirty="0"/>
              <a:t>Click icon to insert photo and then RIGHT CLICK to “Send to Back”</a:t>
            </a:r>
          </a:p>
        </p:txBody>
      </p:sp>
      <p:sp>
        <p:nvSpPr>
          <p:cNvPr id="9" name="Text Placeholder 15">
            <a:extLst>
              <a:ext uri="{FF2B5EF4-FFF2-40B4-BE49-F238E27FC236}">
                <a16:creationId xmlns:a16="http://schemas.microsoft.com/office/drawing/2014/main" id="{CF72D185-1CCE-BD85-5F98-603BD2A381B6}"/>
              </a:ext>
            </a:extLst>
          </p:cNvPr>
          <p:cNvSpPr>
            <a:spLocks noGrp="1"/>
          </p:cNvSpPr>
          <p:nvPr>
            <p:ph type="body" sz="quarter" idx="12" hasCustomPrompt="1"/>
          </p:nvPr>
        </p:nvSpPr>
        <p:spPr>
          <a:xfrm>
            <a:off x="7241438" y="4590121"/>
            <a:ext cx="4562856" cy="501804"/>
          </a:xfrm>
        </p:spPr>
        <p:txBody>
          <a:bodyPr lIns="0" tIns="0" rIns="0" bIns="0" anchor="ctr">
            <a:spAutoFit/>
          </a:bodyPr>
          <a:lstStyle>
            <a:lvl1pPr marL="0" indent="0" algn="r">
              <a:buFontTx/>
              <a:buNone/>
              <a:defRPr sz="3600" b="1"/>
            </a:lvl1pPr>
            <a:lvl2pPr marL="285750" indent="0">
              <a:buFontTx/>
              <a:buNone/>
              <a:defRPr sz="3600"/>
            </a:lvl2pPr>
            <a:lvl3pPr marL="571500" indent="0">
              <a:buFontTx/>
              <a:buNone/>
              <a:defRPr sz="3600"/>
            </a:lvl3pPr>
            <a:lvl4pPr marL="808037" indent="0">
              <a:buFontTx/>
              <a:buNone/>
              <a:defRPr sz="3600"/>
            </a:lvl4pPr>
            <a:lvl5pPr marL="1031875" indent="0">
              <a:buFontTx/>
              <a:buNone/>
              <a:defRPr sz="3600"/>
            </a:lvl5pPr>
          </a:lstStyle>
          <a:p>
            <a:pPr lvl="0"/>
            <a:r>
              <a:rPr lang="en-US" dirty="0"/>
              <a:t>Click to add Heading</a:t>
            </a:r>
          </a:p>
        </p:txBody>
      </p:sp>
      <p:sp>
        <p:nvSpPr>
          <p:cNvPr id="12" name="Footer Placeholder 2">
            <a:extLst>
              <a:ext uri="{FF2B5EF4-FFF2-40B4-BE49-F238E27FC236}">
                <a16:creationId xmlns:a16="http://schemas.microsoft.com/office/drawing/2014/main" id="{D7E95EF4-2F2D-A6BC-EE98-DB4856232D82}"/>
              </a:ext>
            </a:extLst>
          </p:cNvPr>
          <p:cNvSpPr>
            <a:spLocks noGrp="1"/>
          </p:cNvSpPr>
          <p:nvPr>
            <p:ph type="ftr" sz="quarter" idx="19"/>
          </p:nvPr>
        </p:nvSpPr>
        <p:spPr>
          <a:xfrm>
            <a:off x="6865211" y="6469661"/>
            <a:ext cx="3103414" cy="169277"/>
          </a:xfrm>
        </p:spPr>
        <p:txBody>
          <a:bodyPr/>
          <a:lstStyle>
            <a:lvl1pPr>
              <a:defRPr>
                <a:solidFill>
                  <a:schemeClr val="tx2"/>
                </a:solidFill>
              </a:defRPr>
            </a:lvl1pPr>
          </a:lstStyle>
          <a:p>
            <a:r>
              <a:rPr lang="en-US"/>
              <a:t>For Agent Use Only - Not for Use with the Public</a:t>
            </a:r>
            <a:endParaRPr lang="en-US" dirty="0"/>
          </a:p>
        </p:txBody>
      </p:sp>
      <p:sp>
        <p:nvSpPr>
          <p:cNvPr id="2" name="Right Triangle 1">
            <a:extLst>
              <a:ext uri="{FF2B5EF4-FFF2-40B4-BE49-F238E27FC236}">
                <a16:creationId xmlns:a16="http://schemas.microsoft.com/office/drawing/2014/main" id="{9612A33C-0937-4399-FDC3-4EACB5694983}"/>
              </a:ext>
            </a:extLst>
          </p:cNvPr>
          <p:cNvSpPr/>
          <p:nvPr userDrawn="1"/>
        </p:nvSpPr>
        <p:spPr>
          <a:xfrm rot="5400000">
            <a:off x="0" y="2"/>
            <a:ext cx="1857374" cy="1857374"/>
          </a:xfrm>
          <a:prstGeom prst="rtTriangle">
            <a:avLst/>
          </a:prstGeom>
          <a:gradFill>
            <a:gsLst>
              <a:gs pos="14000">
                <a:schemeClr val="accent1"/>
              </a:gs>
              <a:gs pos="26000">
                <a:srgbClr val="3D9C33"/>
              </a:gs>
              <a:gs pos="67000">
                <a:schemeClr val="accent2"/>
              </a:gs>
              <a:gs pos="100000">
                <a:schemeClr val="accent6"/>
              </a:gs>
            </a:gsLst>
            <a:lin ang="21594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raphic 2">
            <a:extLst>
              <a:ext uri="{FF2B5EF4-FFF2-40B4-BE49-F238E27FC236}">
                <a16:creationId xmlns:a16="http://schemas.microsoft.com/office/drawing/2014/main" id="{53BA4372-3045-C804-DE89-60D77236CBF9}"/>
              </a:ext>
            </a:extLst>
          </p:cNvPr>
          <p:cNvSpPr/>
          <p:nvPr/>
        </p:nvSpPr>
        <p:spPr>
          <a:xfrm rot="10800000">
            <a:off x="8876179" y="15158"/>
            <a:ext cx="3339721" cy="3341105"/>
          </a:xfrm>
          <a:custGeom>
            <a:avLst/>
            <a:gdLst>
              <a:gd name="connsiteX0" fmla="*/ 0 w 3339721"/>
              <a:gd name="connsiteY0" fmla="*/ 40714 h 3341105"/>
              <a:gd name="connsiteX1" fmla="*/ 0 w 3339721"/>
              <a:gd name="connsiteY1" fmla="*/ 0 h 3341105"/>
              <a:gd name="connsiteX2" fmla="*/ 3339721 w 3339721"/>
              <a:gd name="connsiteY2" fmla="*/ 3341106 h 3341105"/>
              <a:gd name="connsiteX3" fmla="*/ 3299024 w 3339721"/>
              <a:gd name="connsiteY3" fmla="*/ 3341106 h 3341105"/>
              <a:gd name="connsiteX4" fmla="*/ 0 w 3339721"/>
              <a:gd name="connsiteY4" fmla="*/ 40714 h 3341105"/>
              <a:gd name="connsiteX5" fmla="*/ 0 w 3339721"/>
              <a:gd name="connsiteY5" fmla="*/ 1031989 h 3341105"/>
              <a:gd name="connsiteX6" fmla="*/ 2308160 w 3339721"/>
              <a:gd name="connsiteY6" fmla="*/ 3341106 h 3341105"/>
              <a:gd name="connsiteX7" fmla="*/ 2348857 w 3339721"/>
              <a:gd name="connsiteY7" fmla="*/ 3341106 h 3341105"/>
              <a:gd name="connsiteX8" fmla="*/ 0 w 3339721"/>
              <a:gd name="connsiteY8" fmla="*/ 991703 h 3341105"/>
              <a:gd name="connsiteX9" fmla="*/ 0 w 3339721"/>
              <a:gd name="connsiteY9" fmla="*/ 1031989 h 3341105"/>
              <a:gd name="connsiteX10" fmla="*/ 0 w 3339721"/>
              <a:gd name="connsiteY10" fmla="*/ 1362842 h 3341105"/>
              <a:gd name="connsiteX11" fmla="*/ 1977444 w 3339721"/>
              <a:gd name="connsiteY11" fmla="*/ 3341106 h 3341105"/>
              <a:gd name="connsiteX12" fmla="*/ 2018141 w 3339721"/>
              <a:gd name="connsiteY12" fmla="*/ 3341106 h 3341105"/>
              <a:gd name="connsiteX13" fmla="*/ 0 w 3339721"/>
              <a:gd name="connsiteY13" fmla="*/ 1322128 h 3341105"/>
              <a:gd name="connsiteX14" fmla="*/ 0 w 3339721"/>
              <a:gd name="connsiteY14" fmla="*/ 1362842 h 3341105"/>
              <a:gd name="connsiteX15" fmla="*/ 0 w 3339721"/>
              <a:gd name="connsiteY15" fmla="*/ 371139 h 3341105"/>
              <a:gd name="connsiteX16" fmla="*/ 2968736 w 3339721"/>
              <a:gd name="connsiteY16" fmla="*/ 3341106 h 3341105"/>
              <a:gd name="connsiteX17" fmla="*/ 3009433 w 3339721"/>
              <a:gd name="connsiteY17" fmla="*/ 3341106 h 3341105"/>
              <a:gd name="connsiteX18" fmla="*/ 0 w 3339721"/>
              <a:gd name="connsiteY18" fmla="*/ 330425 h 3341105"/>
              <a:gd name="connsiteX19" fmla="*/ 0 w 3339721"/>
              <a:gd name="connsiteY19" fmla="*/ 371139 h 3341105"/>
              <a:gd name="connsiteX20" fmla="*/ 0 w 3339721"/>
              <a:gd name="connsiteY20" fmla="*/ 1693267 h 3341105"/>
              <a:gd name="connsiteX21" fmla="*/ 1647156 w 3339721"/>
              <a:gd name="connsiteY21" fmla="*/ 3341106 h 3341105"/>
              <a:gd name="connsiteX22" fmla="*/ 1687853 w 3339721"/>
              <a:gd name="connsiteY22" fmla="*/ 3341106 h 3341105"/>
              <a:gd name="connsiteX23" fmla="*/ 0 w 3339721"/>
              <a:gd name="connsiteY23" fmla="*/ 1652553 h 3341105"/>
              <a:gd name="connsiteX24" fmla="*/ 0 w 3339721"/>
              <a:gd name="connsiteY24" fmla="*/ 1693267 h 3341105"/>
              <a:gd name="connsiteX25" fmla="*/ 0 w 3339721"/>
              <a:gd name="connsiteY25" fmla="*/ 701564 h 3341105"/>
              <a:gd name="connsiteX26" fmla="*/ 2638449 w 3339721"/>
              <a:gd name="connsiteY26" fmla="*/ 3341106 h 3341105"/>
              <a:gd name="connsiteX27" fmla="*/ 2679146 w 3339721"/>
              <a:gd name="connsiteY27" fmla="*/ 3341106 h 3341105"/>
              <a:gd name="connsiteX28" fmla="*/ 0 w 3339721"/>
              <a:gd name="connsiteY28" fmla="*/ 660850 h 3341105"/>
              <a:gd name="connsiteX29" fmla="*/ 0 w 3339721"/>
              <a:gd name="connsiteY29" fmla="*/ 701564 h 3341105"/>
              <a:gd name="connsiteX30" fmla="*/ 0 w 3339721"/>
              <a:gd name="connsiteY30" fmla="*/ 2684542 h 3341105"/>
              <a:gd name="connsiteX31" fmla="*/ 656292 w 3339721"/>
              <a:gd name="connsiteY31" fmla="*/ 3341106 h 3341105"/>
              <a:gd name="connsiteX32" fmla="*/ 696989 w 3339721"/>
              <a:gd name="connsiteY32" fmla="*/ 3341106 h 3341105"/>
              <a:gd name="connsiteX33" fmla="*/ 0 w 3339721"/>
              <a:gd name="connsiteY33" fmla="*/ 2644256 h 3341105"/>
              <a:gd name="connsiteX34" fmla="*/ 0 w 3339721"/>
              <a:gd name="connsiteY34" fmla="*/ 2684542 h 3341105"/>
              <a:gd name="connsiteX35" fmla="*/ 0 w 3339721"/>
              <a:gd name="connsiteY35" fmla="*/ 3341106 h 3341105"/>
              <a:gd name="connsiteX36" fmla="*/ 35985 w 3339721"/>
              <a:gd name="connsiteY36" fmla="*/ 3341106 h 3341105"/>
              <a:gd name="connsiteX37" fmla="*/ 0 w 3339721"/>
              <a:gd name="connsiteY37" fmla="*/ 3305106 h 3341105"/>
              <a:gd name="connsiteX38" fmla="*/ 0 w 3339721"/>
              <a:gd name="connsiteY38" fmla="*/ 3341106 h 3341105"/>
              <a:gd name="connsiteX39" fmla="*/ 0 w 3339721"/>
              <a:gd name="connsiteY39" fmla="*/ 3015395 h 3341105"/>
              <a:gd name="connsiteX40" fmla="*/ 325576 w 3339721"/>
              <a:gd name="connsiteY40" fmla="*/ 3341106 h 3341105"/>
              <a:gd name="connsiteX41" fmla="*/ 366273 w 3339721"/>
              <a:gd name="connsiteY41" fmla="*/ 3341106 h 3341105"/>
              <a:gd name="connsiteX42" fmla="*/ 0 w 3339721"/>
              <a:gd name="connsiteY42" fmla="*/ 2974681 h 3341105"/>
              <a:gd name="connsiteX43" fmla="*/ 0 w 3339721"/>
              <a:gd name="connsiteY43" fmla="*/ 3015395 h 3341105"/>
              <a:gd name="connsiteX44" fmla="*/ 0 w 3339721"/>
              <a:gd name="connsiteY44" fmla="*/ 2023692 h 3341105"/>
              <a:gd name="connsiteX45" fmla="*/ 1316868 w 3339721"/>
              <a:gd name="connsiteY45" fmla="*/ 3341106 h 3341105"/>
              <a:gd name="connsiteX46" fmla="*/ 1357565 w 3339721"/>
              <a:gd name="connsiteY46" fmla="*/ 3341106 h 3341105"/>
              <a:gd name="connsiteX47" fmla="*/ 0 w 3339721"/>
              <a:gd name="connsiteY47" fmla="*/ 1982978 h 3341105"/>
              <a:gd name="connsiteX48" fmla="*/ 0 w 3339721"/>
              <a:gd name="connsiteY48" fmla="*/ 2023692 h 3341105"/>
              <a:gd name="connsiteX49" fmla="*/ 0 w 3339721"/>
              <a:gd name="connsiteY49" fmla="*/ 2354117 h 3341105"/>
              <a:gd name="connsiteX50" fmla="*/ 986580 w 3339721"/>
              <a:gd name="connsiteY50" fmla="*/ 3341106 h 3341105"/>
              <a:gd name="connsiteX51" fmla="*/ 1027277 w 3339721"/>
              <a:gd name="connsiteY51" fmla="*/ 3341106 h 3341105"/>
              <a:gd name="connsiteX52" fmla="*/ 0 w 3339721"/>
              <a:gd name="connsiteY52" fmla="*/ 2313403 h 3341105"/>
              <a:gd name="connsiteX53" fmla="*/ 0 w 3339721"/>
              <a:gd name="connsiteY53" fmla="*/ 2354117 h 3341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339721" h="3341105">
                <a:moveTo>
                  <a:pt x="0" y="40714"/>
                </a:moveTo>
                <a:lnTo>
                  <a:pt x="0" y="0"/>
                </a:lnTo>
                <a:lnTo>
                  <a:pt x="3339721" y="3341106"/>
                </a:lnTo>
                <a:lnTo>
                  <a:pt x="3299024" y="3341106"/>
                </a:lnTo>
                <a:lnTo>
                  <a:pt x="0" y="40714"/>
                </a:lnTo>
                <a:close/>
                <a:moveTo>
                  <a:pt x="0" y="1031989"/>
                </a:moveTo>
                <a:lnTo>
                  <a:pt x="2308160" y="3341106"/>
                </a:lnTo>
                <a:lnTo>
                  <a:pt x="2348857" y="3341106"/>
                </a:lnTo>
                <a:lnTo>
                  <a:pt x="0" y="991703"/>
                </a:lnTo>
                <a:lnTo>
                  <a:pt x="0" y="1031989"/>
                </a:lnTo>
                <a:close/>
                <a:moveTo>
                  <a:pt x="0" y="1362842"/>
                </a:moveTo>
                <a:lnTo>
                  <a:pt x="1977444" y="3341106"/>
                </a:lnTo>
                <a:lnTo>
                  <a:pt x="2018141" y="3341106"/>
                </a:lnTo>
                <a:lnTo>
                  <a:pt x="0" y="1322128"/>
                </a:lnTo>
                <a:lnTo>
                  <a:pt x="0" y="1362842"/>
                </a:lnTo>
                <a:close/>
                <a:moveTo>
                  <a:pt x="0" y="371139"/>
                </a:moveTo>
                <a:lnTo>
                  <a:pt x="2968736" y="3341106"/>
                </a:lnTo>
                <a:lnTo>
                  <a:pt x="3009433" y="3341106"/>
                </a:lnTo>
                <a:lnTo>
                  <a:pt x="0" y="330425"/>
                </a:lnTo>
                <a:lnTo>
                  <a:pt x="0" y="371139"/>
                </a:lnTo>
                <a:close/>
                <a:moveTo>
                  <a:pt x="0" y="1693267"/>
                </a:moveTo>
                <a:lnTo>
                  <a:pt x="1647156" y="3341106"/>
                </a:lnTo>
                <a:lnTo>
                  <a:pt x="1687853" y="3341106"/>
                </a:lnTo>
                <a:lnTo>
                  <a:pt x="0" y="1652553"/>
                </a:lnTo>
                <a:lnTo>
                  <a:pt x="0" y="1693267"/>
                </a:lnTo>
                <a:close/>
                <a:moveTo>
                  <a:pt x="0" y="701564"/>
                </a:moveTo>
                <a:lnTo>
                  <a:pt x="2638449" y="3341106"/>
                </a:lnTo>
                <a:lnTo>
                  <a:pt x="2679146" y="3341106"/>
                </a:lnTo>
                <a:lnTo>
                  <a:pt x="0" y="660850"/>
                </a:lnTo>
                <a:lnTo>
                  <a:pt x="0" y="701564"/>
                </a:lnTo>
                <a:close/>
                <a:moveTo>
                  <a:pt x="0" y="2684542"/>
                </a:moveTo>
                <a:lnTo>
                  <a:pt x="656292" y="3341106"/>
                </a:lnTo>
                <a:lnTo>
                  <a:pt x="696989" y="3341106"/>
                </a:lnTo>
                <a:lnTo>
                  <a:pt x="0" y="2644256"/>
                </a:lnTo>
                <a:lnTo>
                  <a:pt x="0" y="2684542"/>
                </a:lnTo>
                <a:close/>
                <a:moveTo>
                  <a:pt x="0" y="3341106"/>
                </a:moveTo>
                <a:lnTo>
                  <a:pt x="35985" y="3341106"/>
                </a:lnTo>
                <a:lnTo>
                  <a:pt x="0" y="3305106"/>
                </a:lnTo>
                <a:lnTo>
                  <a:pt x="0" y="3341106"/>
                </a:lnTo>
                <a:close/>
                <a:moveTo>
                  <a:pt x="0" y="3015395"/>
                </a:moveTo>
                <a:lnTo>
                  <a:pt x="325576" y="3341106"/>
                </a:lnTo>
                <a:lnTo>
                  <a:pt x="366273" y="3341106"/>
                </a:lnTo>
                <a:lnTo>
                  <a:pt x="0" y="2974681"/>
                </a:lnTo>
                <a:lnTo>
                  <a:pt x="0" y="3015395"/>
                </a:lnTo>
                <a:close/>
                <a:moveTo>
                  <a:pt x="0" y="2023692"/>
                </a:moveTo>
                <a:lnTo>
                  <a:pt x="1316868" y="3341106"/>
                </a:lnTo>
                <a:lnTo>
                  <a:pt x="1357565" y="3341106"/>
                </a:lnTo>
                <a:lnTo>
                  <a:pt x="0" y="1982978"/>
                </a:lnTo>
                <a:lnTo>
                  <a:pt x="0" y="2023692"/>
                </a:lnTo>
                <a:close/>
                <a:moveTo>
                  <a:pt x="0" y="2354117"/>
                </a:moveTo>
                <a:lnTo>
                  <a:pt x="986580" y="3341106"/>
                </a:lnTo>
                <a:lnTo>
                  <a:pt x="1027277" y="3341106"/>
                </a:lnTo>
                <a:lnTo>
                  <a:pt x="0" y="2313403"/>
                </a:lnTo>
                <a:lnTo>
                  <a:pt x="0" y="2354117"/>
                </a:lnTo>
                <a:close/>
              </a:path>
            </a:pathLst>
          </a:custGeom>
          <a:solidFill>
            <a:schemeClr val="accent1"/>
          </a:solidFill>
          <a:ln w="4278"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A09E04E0-8D96-3265-0DF5-07D564F2E767}"/>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tx2"/>
                </a:solidFill>
                <a:latin typeface="Arial Narrow" panose="020B0604020202020204" pitchFamily="34" charset="0"/>
                <a:cs typeface="Arial Narrow" panose="020B0604020202020204" pitchFamily="34" charset="0"/>
              </a:defRPr>
            </a:lvl1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5" name="Slide Number Placeholder 5">
            <a:extLst>
              <a:ext uri="{FF2B5EF4-FFF2-40B4-BE49-F238E27FC236}">
                <a16:creationId xmlns:a16="http://schemas.microsoft.com/office/drawing/2014/main" id="{3F9F9128-F359-A55A-21F2-3762657C804B}"/>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latin typeface="Aptos Light" panose="020B0004020202020204" pitchFamily="34" charset="0"/>
              </a:rPr>
              <a:t>© 2026, National Life Group</a:t>
            </a:r>
          </a:p>
        </p:txBody>
      </p:sp>
    </p:spTree>
    <p:extLst>
      <p:ext uri="{BB962C8B-B14F-4D97-AF65-F5344CB8AC3E}">
        <p14:creationId xmlns:p14="http://schemas.microsoft.com/office/powerpoint/2010/main" val="33952757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L Photo/R Heading on Green">
    <p:bg>
      <p:bgPr>
        <a:gradFill>
          <a:gsLst>
            <a:gs pos="5000">
              <a:schemeClr val="accent1"/>
            </a:gs>
            <a:gs pos="23000">
              <a:srgbClr val="3D9C33"/>
            </a:gs>
            <a:gs pos="65000">
              <a:schemeClr val="accent2"/>
            </a:gs>
            <a:gs pos="89000">
              <a:schemeClr val="accent6"/>
            </a:gs>
          </a:gsLst>
          <a:lin ang="9600000" scaled="0"/>
        </a:gra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831AEEB-2283-3FA7-DC4B-462787885EF3}"/>
              </a:ext>
            </a:extLst>
          </p:cNvPr>
          <p:cNvSpPr>
            <a:spLocks noGrp="1"/>
          </p:cNvSpPr>
          <p:nvPr>
            <p:ph type="pic" sz="quarter" idx="10" hasCustomPrompt="1"/>
          </p:nvPr>
        </p:nvSpPr>
        <p:spPr>
          <a:xfrm>
            <a:off x="1" y="-1"/>
            <a:ext cx="12177741" cy="6858000"/>
          </a:xfrm>
          <a:custGeom>
            <a:avLst/>
            <a:gdLst>
              <a:gd name="connsiteX0" fmla="*/ 2543175 w 12177741"/>
              <a:gd name="connsiteY0" fmla="*/ 0 h 6858000"/>
              <a:gd name="connsiteX1" fmla="*/ 9977463 w 12177741"/>
              <a:gd name="connsiteY1" fmla="*/ 0 h 6858000"/>
              <a:gd name="connsiteX2" fmla="*/ 3119465 w 12177741"/>
              <a:gd name="connsiteY2" fmla="*/ 6857998 h 6858000"/>
              <a:gd name="connsiteX3" fmla="*/ 12177740 w 12177741"/>
              <a:gd name="connsiteY3" fmla="*/ 6857998 h 6858000"/>
              <a:gd name="connsiteX4" fmla="*/ 12177740 w 12177741"/>
              <a:gd name="connsiteY4" fmla="*/ 0 h 6858000"/>
              <a:gd name="connsiteX5" fmla="*/ 12177741 w 12177741"/>
              <a:gd name="connsiteY5" fmla="*/ 0 h 6858000"/>
              <a:gd name="connsiteX6" fmla="*/ 12177741 w 12177741"/>
              <a:gd name="connsiteY6" fmla="*/ 6858000 h 6858000"/>
              <a:gd name="connsiteX7" fmla="*/ 0 w 12177741"/>
              <a:gd name="connsiteY7" fmla="*/ 6858000 h 6858000"/>
              <a:gd name="connsiteX8" fmla="*/ 0 w 12177741"/>
              <a:gd name="connsiteY8" fmla="*/ 25431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77741" h="6858000">
                <a:moveTo>
                  <a:pt x="2543175" y="0"/>
                </a:moveTo>
                <a:lnTo>
                  <a:pt x="9977463" y="0"/>
                </a:lnTo>
                <a:lnTo>
                  <a:pt x="3119465" y="6857998"/>
                </a:lnTo>
                <a:lnTo>
                  <a:pt x="12177740" y="6857998"/>
                </a:lnTo>
                <a:lnTo>
                  <a:pt x="12177740" y="0"/>
                </a:lnTo>
                <a:lnTo>
                  <a:pt x="12177741" y="0"/>
                </a:lnTo>
                <a:lnTo>
                  <a:pt x="12177741" y="6858000"/>
                </a:lnTo>
                <a:lnTo>
                  <a:pt x="0" y="6858000"/>
                </a:lnTo>
                <a:lnTo>
                  <a:pt x="0" y="2543175"/>
                </a:lnTo>
                <a:close/>
              </a:path>
            </a:pathLst>
          </a:custGeom>
          <a:solidFill>
            <a:schemeClr val="bg2">
              <a:lumMod val="75000"/>
            </a:schemeClr>
          </a:solidFill>
        </p:spPr>
        <p:txBody>
          <a:bodyPr wrap="square" anchor="ctr">
            <a:noAutofit/>
          </a:bodyPr>
          <a:lstStyle>
            <a:lvl1pPr marL="0" indent="0">
              <a:buNone/>
              <a:defRPr/>
            </a:lvl1pPr>
            <a:lvl2pPr marL="571500" indent="0">
              <a:buFont typeface="+mj-lt"/>
              <a:buNone/>
              <a:defRPr/>
            </a:lvl2pPr>
          </a:lstStyle>
          <a:p>
            <a:pPr marL="800100" marR="0" lvl="1" indent="-228600" algn="l" defTabSz="914400" rtl="0" eaLnBrk="1" fontAlgn="auto" latinLnBrk="0" hangingPunct="1">
              <a:lnSpc>
                <a:spcPct val="90000"/>
              </a:lnSpc>
              <a:spcBef>
                <a:spcPts val="1000"/>
              </a:spcBef>
              <a:spcAft>
                <a:spcPts val="600"/>
              </a:spcAft>
              <a:buClr>
                <a:schemeClr val="accent1"/>
              </a:buClr>
              <a:buSzTx/>
              <a:buFont typeface="Arial" panose="020B0604020202020204" pitchFamily="34" charset="0"/>
              <a:buChar char="•"/>
              <a:tabLst/>
              <a:defRPr/>
            </a:pPr>
            <a:r>
              <a:rPr lang="en-US" dirty="0"/>
              <a:t>Click icon to insert photo and then RIGHT CLICK to “Send to Back”</a:t>
            </a:r>
          </a:p>
        </p:txBody>
      </p:sp>
      <p:sp>
        <p:nvSpPr>
          <p:cNvPr id="8" name="Text Placeholder 15">
            <a:extLst>
              <a:ext uri="{FF2B5EF4-FFF2-40B4-BE49-F238E27FC236}">
                <a16:creationId xmlns:a16="http://schemas.microsoft.com/office/drawing/2014/main" id="{854A7B9B-4306-D58C-CE07-D371D67E9A21}"/>
              </a:ext>
            </a:extLst>
          </p:cNvPr>
          <p:cNvSpPr>
            <a:spLocks noGrp="1"/>
          </p:cNvSpPr>
          <p:nvPr>
            <p:ph type="body" sz="quarter" idx="12" hasCustomPrompt="1"/>
          </p:nvPr>
        </p:nvSpPr>
        <p:spPr>
          <a:xfrm>
            <a:off x="7241438" y="4590121"/>
            <a:ext cx="4562856" cy="501804"/>
          </a:xfrm>
        </p:spPr>
        <p:txBody>
          <a:bodyPr lIns="0" tIns="0" rIns="0" bIns="0" anchor="ctr">
            <a:spAutoFit/>
          </a:bodyPr>
          <a:lstStyle>
            <a:lvl1pPr marL="0" indent="0" algn="r">
              <a:buFontTx/>
              <a:buNone/>
              <a:defRPr sz="3600" b="1">
                <a:solidFill>
                  <a:srgbClr val="FFFFFF"/>
                </a:solidFill>
              </a:defRPr>
            </a:lvl1pPr>
            <a:lvl2pPr marL="285750" indent="0">
              <a:buFontTx/>
              <a:buNone/>
              <a:defRPr sz="3600"/>
            </a:lvl2pPr>
            <a:lvl3pPr marL="571500" indent="0">
              <a:buFontTx/>
              <a:buNone/>
              <a:defRPr sz="3600"/>
            </a:lvl3pPr>
            <a:lvl4pPr marL="808037" indent="0">
              <a:buFontTx/>
              <a:buNone/>
              <a:defRPr sz="3600"/>
            </a:lvl4pPr>
            <a:lvl5pPr marL="1031875" indent="0">
              <a:buFontTx/>
              <a:buNone/>
              <a:defRPr sz="3600"/>
            </a:lvl5pPr>
          </a:lstStyle>
          <a:p>
            <a:pPr lvl="0"/>
            <a:r>
              <a:rPr lang="en-US" dirty="0"/>
              <a:t>Click to add Heading</a:t>
            </a:r>
          </a:p>
        </p:txBody>
      </p:sp>
      <p:sp>
        <p:nvSpPr>
          <p:cNvPr id="9" name="Footer Placeholder 2">
            <a:extLst>
              <a:ext uri="{FF2B5EF4-FFF2-40B4-BE49-F238E27FC236}">
                <a16:creationId xmlns:a16="http://schemas.microsoft.com/office/drawing/2014/main" id="{B5A4A4A7-E4B2-376E-4A25-DA01F3BEC245}"/>
              </a:ext>
            </a:extLst>
          </p:cNvPr>
          <p:cNvSpPr>
            <a:spLocks noGrp="1"/>
          </p:cNvSpPr>
          <p:nvPr>
            <p:ph type="ftr" sz="quarter" idx="19"/>
          </p:nvPr>
        </p:nvSpPr>
        <p:spPr>
          <a:xfrm>
            <a:off x="6865211" y="6469661"/>
            <a:ext cx="3103414" cy="169277"/>
          </a:xfrm>
        </p:spPr>
        <p:txBody>
          <a:bodyPr/>
          <a:lstStyle>
            <a:lvl1pPr>
              <a:defRPr>
                <a:solidFill>
                  <a:schemeClr val="bg1"/>
                </a:solidFill>
              </a:defRPr>
            </a:lvl1pPr>
          </a:lstStyle>
          <a:p>
            <a:r>
              <a:rPr lang="en-US"/>
              <a:t>For Agent Use Only - Not for Use with the Public</a:t>
            </a:r>
            <a:endParaRPr lang="en-US" dirty="0"/>
          </a:p>
        </p:txBody>
      </p:sp>
      <p:sp>
        <p:nvSpPr>
          <p:cNvPr id="2" name="Slide Number Placeholder 5">
            <a:extLst>
              <a:ext uri="{FF2B5EF4-FFF2-40B4-BE49-F238E27FC236}">
                <a16:creationId xmlns:a16="http://schemas.microsoft.com/office/drawing/2014/main" id="{8A504C82-4CFD-E0EE-07F2-DF1AE1214515}"/>
              </a:ext>
            </a:extLst>
          </p:cNvPr>
          <p:cNvSpPr txBox="1">
            <a:spLocks/>
          </p:cNvSpPr>
          <p:nvPr userDrawn="1"/>
        </p:nvSpPr>
        <p:spPr>
          <a:xfrm>
            <a:off x="11491502" y="6481202"/>
            <a:ext cx="312791"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4" name="Slide Number Placeholder 5">
            <a:extLst>
              <a:ext uri="{FF2B5EF4-FFF2-40B4-BE49-F238E27FC236}">
                <a16:creationId xmlns:a16="http://schemas.microsoft.com/office/drawing/2014/main" id="{1E7145C6-9636-B375-3FB8-8AFBD7858CF4}"/>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2026, National Life Group</a:t>
            </a:r>
          </a:p>
        </p:txBody>
      </p:sp>
    </p:spTree>
    <p:extLst>
      <p:ext uri="{BB962C8B-B14F-4D97-AF65-F5344CB8AC3E}">
        <p14:creationId xmlns:p14="http://schemas.microsoft.com/office/powerpoint/2010/main" val="2993847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Divider with Graphics">
    <p:bg>
      <p:bgPr>
        <a:solidFill>
          <a:schemeClr val="bg2"/>
        </a:solidFill>
        <a:effectLst/>
      </p:bgPr>
    </p:bg>
    <p:spTree>
      <p:nvGrpSpPr>
        <p:cNvPr id="1" name=""/>
        <p:cNvGrpSpPr/>
        <p:nvPr/>
      </p:nvGrpSpPr>
      <p:grpSpPr>
        <a:xfrm>
          <a:off x="0" y="0"/>
          <a:ext cx="0" cy="0"/>
          <a:chOff x="0" y="0"/>
          <a:chExt cx="0" cy="0"/>
        </a:xfrm>
      </p:grpSpPr>
      <p:sp>
        <p:nvSpPr>
          <p:cNvPr id="45" name="Graphic 39">
            <a:extLst>
              <a:ext uri="{FF2B5EF4-FFF2-40B4-BE49-F238E27FC236}">
                <a16:creationId xmlns:a16="http://schemas.microsoft.com/office/drawing/2014/main" id="{3F5D9EA3-528D-79D2-39F9-937A4DB40E00}"/>
              </a:ext>
            </a:extLst>
          </p:cNvPr>
          <p:cNvSpPr/>
          <p:nvPr userDrawn="1"/>
        </p:nvSpPr>
        <p:spPr>
          <a:xfrm rot="8100000">
            <a:off x="6668100" y="4573088"/>
            <a:ext cx="4599099" cy="4601007"/>
          </a:xfrm>
          <a:custGeom>
            <a:avLst/>
            <a:gdLst>
              <a:gd name="connsiteX0" fmla="*/ 0 w 1530956"/>
              <a:gd name="connsiteY0" fmla="*/ 18664 h 1531591"/>
              <a:gd name="connsiteX1" fmla="*/ 0 w 1530956"/>
              <a:gd name="connsiteY1" fmla="*/ 0 h 1531591"/>
              <a:gd name="connsiteX2" fmla="*/ 1530956 w 1530956"/>
              <a:gd name="connsiteY2" fmla="*/ 1531591 h 1531591"/>
              <a:gd name="connsiteX3" fmla="*/ 1512301 w 1530956"/>
              <a:gd name="connsiteY3" fmla="*/ 1531591 h 1531591"/>
              <a:gd name="connsiteX4" fmla="*/ 0 w 1530956"/>
              <a:gd name="connsiteY4" fmla="*/ 18664 h 1531591"/>
              <a:gd name="connsiteX5" fmla="*/ 0 w 1530956"/>
              <a:gd name="connsiteY5" fmla="*/ 397436 h 1531591"/>
              <a:gd name="connsiteX6" fmla="*/ 1133685 w 1530956"/>
              <a:gd name="connsiteY6" fmla="*/ 1531591 h 1531591"/>
              <a:gd name="connsiteX7" fmla="*/ 1152341 w 1530956"/>
              <a:gd name="connsiteY7" fmla="*/ 1531591 h 1531591"/>
              <a:gd name="connsiteX8" fmla="*/ 0 w 1530956"/>
              <a:gd name="connsiteY8" fmla="*/ 378772 h 1531591"/>
              <a:gd name="connsiteX9" fmla="*/ 0 w 1530956"/>
              <a:gd name="connsiteY9" fmla="*/ 397436 h 1531591"/>
              <a:gd name="connsiteX10" fmla="*/ 0 w 1530956"/>
              <a:gd name="connsiteY10" fmla="*/ 473072 h 1531591"/>
              <a:gd name="connsiteX11" fmla="*/ 1058080 w 1530956"/>
              <a:gd name="connsiteY11" fmla="*/ 1531591 h 1531591"/>
              <a:gd name="connsiteX12" fmla="*/ 1076736 w 1530956"/>
              <a:gd name="connsiteY12" fmla="*/ 1531591 h 1531591"/>
              <a:gd name="connsiteX13" fmla="*/ 0 w 1530956"/>
              <a:gd name="connsiteY13" fmla="*/ 454605 h 1531591"/>
              <a:gd name="connsiteX14" fmla="*/ 0 w 1530956"/>
              <a:gd name="connsiteY14" fmla="*/ 473072 h 1531591"/>
              <a:gd name="connsiteX15" fmla="*/ 0 w 1530956"/>
              <a:gd name="connsiteY15" fmla="*/ 548905 h 1531591"/>
              <a:gd name="connsiteX16" fmla="*/ 982279 w 1530956"/>
              <a:gd name="connsiteY16" fmla="*/ 1531591 h 1531591"/>
              <a:gd name="connsiteX17" fmla="*/ 1000934 w 1530956"/>
              <a:gd name="connsiteY17" fmla="*/ 1531591 h 1531591"/>
              <a:gd name="connsiteX18" fmla="*/ 0 w 1530956"/>
              <a:gd name="connsiteY18" fmla="*/ 530242 h 1531591"/>
              <a:gd name="connsiteX19" fmla="*/ 0 w 1530956"/>
              <a:gd name="connsiteY19" fmla="*/ 548905 h 1531591"/>
              <a:gd name="connsiteX20" fmla="*/ 0 w 1530956"/>
              <a:gd name="connsiteY20" fmla="*/ 700375 h 1531591"/>
              <a:gd name="connsiteX21" fmla="*/ 830872 w 1530956"/>
              <a:gd name="connsiteY21" fmla="*/ 1531591 h 1531591"/>
              <a:gd name="connsiteX22" fmla="*/ 849528 w 1530956"/>
              <a:gd name="connsiteY22" fmla="*/ 1531591 h 1531591"/>
              <a:gd name="connsiteX23" fmla="*/ 0 w 1530956"/>
              <a:gd name="connsiteY23" fmla="*/ 681711 h 1531591"/>
              <a:gd name="connsiteX24" fmla="*/ 0 w 1530956"/>
              <a:gd name="connsiteY24" fmla="*/ 700375 h 1531591"/>
              <a:gd name="connsiteX25" fmla="*/ 0 w 1530956"/>
              <a:gd name="connsiteY25" fmla="*/ 624738 h 1531591"/>
              <a:gd name="connsiteX26" fmla="*/ 906477 w 1530956"/>
              <a:gd name="connsiteY26" fmla="*/ 1531591 h 1531591"/>
              <a:gd name="connsiteX27" fmla="*/ 925133 w 1530956"/>
              <a:gd name="connsiteY27" fmla="*/ 1531591 h 1531591"/>
              <a:gd name="connsiteX28" fmla="*/ 0 w 1530956"/>
              <a:gd name="connsiteY28" fmla="*/ 606075 h 1531591"/>
              <a:gd name="connsiteX29" fmla="*/ 0 w 1530956"/>
              <a:gd name="connsiteY29" fmla="*/ 624738 h 1531591"/>
              <a:gd name="connsiteX30" fmla="*/ 0 w 1530956"/>
              <a:gd name="connsiteY30" fmla="*/ 245770 h 1531591"/>
              <a:gd name="connsiteX31" fmla="*/ 1285092 w 1530956"/>
              <a:gd name="connsiteY31" fmla="*/ 1531395 h 1531591"/>
              <a:gd name="connsiteX32" fmla="*/ 1303748 w 1530956"/>
              <a:gd name="connsiteY32" fmla="*/ 1531395 h 1531591"/>
              <a:gd name="connsiteX33" fmla="*/ 0 w 1530956"/>
              <a:gd name="connsiteY33" fmla="*/ 227303 h 1531591"/>
              <a:gd name="connsiteX34" fmla="*/ 0 w 1530956"/>
              <a:gd name="connsiteY34" fmla="*/ 245770 h 1531591"/>
              <a:gd name="connsiteX35" fmla="*/ 0 w 1530956"/>
              <a:gd name="connsiteY35" fmla="*/ 94300 h 1531591"/>
              <a:gd name="connsiteX36" fmla="*/ 1436695 w 1530956"/>
              <a:gd name="connsiteY36" fmla="*/ 1531591 h 1531591"/>
              <a:gd name="connsiteX37" fmla="*/ 1455351 w 1530956"/>
              <a:gd name="connsiteY37" fmla="*/ 1531591 h 1531591"/>
              <a:gd name="connsiteX38" fmla="*/ 0 w 1530956"/>
              <a:gd name="connsiteY38" fmla="*/ 75637 h 1531591"/>
              <a:gd name="connsiteX39" fmla="*/ 0 w 1530956"/>
              <a:gd name="connsiteY39" fmla="*/ 94300 h 1531591"/>
              <a:gd name="connsiteX40" fmla="*/ 0 w 1530956"/>
              <a:gd name="connsiteY40" fmla="*/ 170133 h 1531591"/>
              <a:gd name="connsiteX41" fmla="*/ 1360894 w 1530956"/>
              <a:gd name="connsiteY41" fmla="*/ 1531591 h 1531591"/>
              <a:gd name="connsiteX42" fmla="*/ 1379550 w 1530956"/>
              <a:gd name="connsiteY42" fmla="*/ 1531591 h 1531591"/>
              <a:gd name="connsiteX43" fmla="*/ 0 w 1530956"/>
              <a:gd name="connsiteY43" fmla="*/ 151470 h 1531591"/>
              <a:gd name="connsiteX44" fmla="*/ 0 w 1530956"/>
              <a:gd name="connsiteY44" fmla="*/ 170133 h 1531591"/>
              <a:gd name="connsiteX45" fmla="*/ 0 w 1530956"/>
              <a:gd name="connsiteY45" fmla="*/ 776208 h 1531591"/>
              <a:gd name="connsiteX46" fmla="*/ 755070 w 1530956"/>
              <a:gd name="connsiteY46" fmla="*/ 1531591 h 1531591"/>
              <a:gd name="connsiteX47" fmla="*/ 773726 w 1530956"/>
              <a:gd name="connsiteY47" fmla="*/ 1531591 h 1531591"/>
              <a:gd name="connsiteX48" fmla="*/ 0 w 1530956"/>
              <a:gd name="connsiteY48" fmla="*/ 757544 h 1531591"/>
              <a:gd name="connsiteX49" fmla="*/ 0 w 1530956"/>
              <a:gd name="connsiteY49" fmla="*/ 776208 h 1531591"/>
              <a:gd name="connsiteX50" fmla="*/ 0 w 1530956"/>
              <a:gd name="connsiteY50" fmla="*/ 321603 h 1531591"/>
              <a:gd name="connsiteX51" fmla="*/ 1209487 w 1530956"/>
              <a:gd name="connsiteY51" fmla="*/ 1531591 h 1531591"/>
              <a:gd name="connsiteX52" fmla="*/ 1228143 w 1530956"/>
              <a:gd name="connsiteY52" fmla="*/ 1531591 h 1531591"/>
              <a:gd name="connsiteX53" fmla="*/ 0 w 1530956"/>
              <a:gd name="connsiteY53" fmla="*/ 302939 h 1531591"/>
              <a:gd name="connsiteX54" fmla="*/ 0 w 1530956"/>
              <a:gd name="connsiteY54" fmla="*/ 321603 h 1531591"/>
              <a:gd name="connsiteX55" fmla="*/ 0 w 1530956"/>
              <a:gd name="connsiteY55" fmla="*/ 1230617 h 1531591"/>
              <a:gd name="connsiteX56" fmla="*/ 300850 w 1530956"/>
              <a:gd name="connsiteY56" fmla="*/ 1531591 h 1531591"/>
              <a:gd name="connsiteX57" fmla="*/ 319506 w 1530956"/>
              <a:gd name="connsiteY57" fmla="*/ 1531591 h 1531591"/>
              <a:gd name="connsiteX58" fmla="*/ 0 w 1530956"/>
              <a:gd name="connsiteY58" fmla="*/ 1212150 h 1531591"/>
              <a:gd name="connsiteX59" fmla="*/ 0 w 1530956"/>
              <a:gd name="connsiteY59" fmla="*/ 1230617 h 1531591"/>
              <a:gd name="connsiteX60" fmla="*/ 0 w 1530956"/>
              <a:gd name="connsiteY60" fmla="*/ 1531591 h 1531591"/>
              <a:gd name="connsiteX61" fmla="*/ 16496 w 1530956"/>
              <a:gd name="connsiteY61" fmla="*/ 1531591 h 1531591"/>
              <a:gd name="connsiteX62" fmla="*/ 0 w 1530956"/>
              <a:gd name="connsiteY62" fmla="*/ 1515089 h 1531591"/>
              <a:gd name="connsiteX63" fmla="*/ 0 w 1530956"/>
              <a:gd name="connsiteY63" fmla="*/ 1531591 h 1531591"/>
              <a:gd name="connsiteX64" fmla="*/ 0 w 1530956"/>
              <a:gd name="connsiteY64" fmla="*/ 1306450 h 1531591"/>
              <a:gd name="connsiteX65" fmla="*/ 225048 w 1530956"/>
              <a:gd name="connsiteY65" fmla="*/ 1531591 h 1531591"/>
              <a:gd name="connsiteX66" fmla="*/ 243704 w 1530956"/>
              <a:gd name="connsiteY66" fmla="*/ 1531591 h 1531591"/>
              <a:gd name="connsiteX67" fmla="*/ 0 w 1530956"/>
              <a:gd name="connsiteY67" fmla="*/ 1287786 h 1531591"/>
              <a:gd name="connsiteX68" fmla="*/ 0 w 1530956"/>
              <a:gd name="connsiteY68" fmla="*/ 1306450 h 1531591"/>
              <a:gd name="connsiteX69" fmla="*/ 0 w 1530956"/>
              <a:gd name="connsiteY69" fmla="*/ 1382283 h 1531591"/>
              <a:gd name="connsiteX70" fmla="*/ 149247 w 1530956"/>
              <a:gd name="connsiteY70" fmla="*/ 1531591 h 1531591"/>
              <a:gd name="connsiteX71" fmla="*/ 167902 w 1530956"/>
              <a:gd name="connsiteY71" fmla="*/ 1531591 h 1531591"/>
              <a:gd name="connsiteX72" fmla="*/ 0 w 1530956"/>
              <a:gd name="connsiteY72" fmla="*/ 1363619 h 1531591"/>
              <a:gd name="connsiteX73" fmla="*/ 0 w 1530956"/>
              <a:gd name="connsiteY73" fmla="*/ 1382283 h 1531591"/>
              <a:gd name="connsiteX74" fmla="*/ 0 w 1530956"/>
              <a:gd name="connsiteY74" fmla="*/ 1457919 h 1531591"/>
              <a:gd name="connsiteX75" fmla="*/ 73641 w 1530956"/>
              <a:gd name="connsiteY75" fmla="*/ 1531591 h 1531591"/>
              <a:gd name="connsiteX76" fmla="*/ 92297 w 1530956"/>
              <a:gd name="connsiteY76" fmla="*/ 1531591 h 1531591"/>
              <a:gd name="connsiteX77" fmla="*/ 0 w 1530956"/>
              <a:gd name="connsiteY77" fmla="*/ 1439256 h 1531591"/>
              <a:gd name="connsiteX78" fmla="*/ 0 w 1530956"/>
              <a:gd name="connsiteY78" fmla="*/ 1457919 h 1531591"/>
              <a:gd name="connsiteX79" fmla="*/ 0 w 1530956"/>
              <a:gd name="connsiteY79" fmla="*/ 1003511 h 1531591"/>
              <a:gd name="connsiteX80" fmla="*/ 527862 w 1530956"/>
              <a:gd name="connsiteY80" fmla="*/ 1531591 h 1531591"/>
              <a:gd name="connsiteX81" fmla="*/ 546518 w 1530956"/>
              <a:gd name="connsiteY81" fmla="*/ 1531591 h 1531591"/>
              <a:gd name="connsiteX82" fmla="*/ 0 w 1530956"/>
              <a:gd name="connsiteY82" fmla="*/ 984847 h 1531591"/>
              <a:gd name="connsiteX83" fmla="*/ 0 w 1530956"/>
              <a:gd name="connsiteY83" fmla="*/ 1003511 h 1531591"/>
              <a:gd name="connsiteX84" fmla="*/ 0 w 1530956"/>
              <a:gd name="connsiteY84" fmla="*/ 927678 h 1531591"/>
              <a:gd name="connsiteX85" fmla="*/ 603663 w 1530956"/>
              <a:gd name="connsiteY85" fmla="*/ 1531591 h 1531591"/>
              <a:gd name="connsiteX86" fmla="*/ 622319 w 1530956"/>
              <a:gd name="connsiteY86" fmla="*/ 1531591 h 1531591"/>
              <a:gd name="connsiteX87" fmla="*/ 0 w 1530956"/>
              <a:gd name="connsiteY87" fmla="*/ 909014 h 1531591"/>
              <a:gd name="connsiteX88" fmla="*/ 0 w 1530956"/>
              <a:gd name="connsiteY88" fmla="*/ 927678 h 1531591"/>
              <a:gd name="connsiteX89" fmla="*/ 0 w 1530956"/>
              <a:gd name="connsiteY89" fmla="*/ 851845 h 1531591"/>
              <a:gd name="connsiteX90" fmla="*/ 679465 w 1530956"/>
              <a:gd name="connsiteY90" fmla="*/ 1531591 h 1531591"/>
              <a:gd name="connsiteX91" fmla="*/ 698121 w 1530956"/>
              <a:gd name="connsiteY91" fmla="*/ 1531591 h 1531591"/>
              <a:gd name="connsiteX92" fmla="*/ 0 w 1530956"/>
              <a:gd name="connsiteY92" fmla="*/ 833377 h 1531591"/>
              <a:gd name="connsiteX93" fmla="*/ 0 w 1530956"/>
              <a:gd name="connsiteY93" fmla="*/ 851845 h 1531591"/>
              <a:gd name="connsiteX94" fmla="*/ 0 w 1530956"/>
              <a:gd name="connsiteY94" fmla="*/ 1079147 h 1531591"/>
              <a:gd name="connsiteX95" fmla="*/ 452257 w 1530956"/>
              <a:gd name="connsiteY95" fmla="*/ 1531591 h 1531591"/>
              <a:gd name="connsiteX96" fmla="*/ 470912 w 1530956"/>
              <a:gd name="connsiteY96" fmla="*/ 1531591 h 1531591"/>
              <a:gd name="connsiteX97" fmla="*/ 0 w 1530956"/>
              <a:gd name="connsiteY97" fmla="*/ 1060484 h 1531591"/>
              <a:gd name="connsiteX98" fmla="*/ 0 w 1530956"/>
              <a:gd name="connsiteY98" fmla="*/ 1079147 h 1531591"/>
              <a:gd name="connsiteX99" fmla="*/ 0 w 1530956"/>
              <a:gd name="connsiteY99" fmla="*/ 1154980 h 1531591"/>
              <a:gd name="connsiteX100" fmla="*/ 376455 w 1530956"/>
              <a:gd name="connsiteY100" fmla="*/ 1531591 h 1531591"/>
              <a:gd name="connsiteX101" fmla="*/ 395111 w 1530956"/>
              <a:gd name="connsiteY101" fmla="*/ 1531591 h 1531591"/>
              <a:gd name="connsiteX102" fmla="*/ 0 w 1530956"/>
              <a:gd name="connsiteY102" fmla="*/ 1136317 h 1531591"/>
              <a:gd name="connsiteX103" fmla="*/ 0 w 1530956"/>
              <a:gd name="connsiteY103" fmla="*/ 1154980 h 153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530956" h="1531591">
                <a:moveTo>
                  <a:pt x="0" y="18664"/>
                </a:moveTo>
                <a:lnTo>
                  <a:pt x="0" y="0"/>
                </a:lnTo>
                <a:lnTo>
                  <a:pt x="1530956" y="1531591"/>
                </a:lnTo>
                <a:lnTo>
                  <a:pt x="1512301" y="1531591"/>
                </a:lnTo>
                <a:lnTo>
                  <a:pt x="0" y="18664"/>
                </a:lnTo>
                <a:close/>
                <a:moveTo>
                  <a:pt x="0" y="397436"/>
                </a:moveTo>
                <a:lnTo>
                  <a:pt x="1133685" y="1531591"/>
                </a:lnTo>
                <a:lnTo>
                  <a:pt x="1152341" y="1531591"/>
                </a:lnTo>
                <a:lnTo>
                  <a:pt x="0" y="378772"/>
                </a:lnTo>
                <a:lnTo>
                  <a:pt x="0" y="397436"/>
                </a:lnTo>
                <a:close/>
                <a:moveTo>
                  <a:pt x="0" y="473072"/>
                </a:moveTo>
                <a:lnTo>
                  <a:pt x="1058080" y="1531591"/>
                </a:lnTo>
                <a:lnTo>
                  <a:pt x="1076736" y="1531591"/>
                </a:lnTo>
                <a:lnTo>
                  <a:pt x="0" y="454605"/>
                </a:lnTo>
                <a:lnTo>
                  <a:pt x="0" y="473072"/>
                </a:lnTo>
                <a:close/>
                <a:moveTo>
                  <a:pt x="0" y="548905"/>
                </a:moveTo>
                <a:lnTo>
                  <a:pt x="982279" y="1531591"/>
                </a:lnTo>
                <a:lnTo>
                  <a:pt x="1000934" y="1531591"/>
                </a:lnTo>
                <a:lnTo>
                  <a:pt x="0" y="530242"/>
                </a:lnTo>
                <a:lnTo>
                  <a:pt x="0" y="548905"/>
                </a:lnTo>
                <a:close/>
                <a:moveTo>
                  <a:pt x="0" y="700375"/>
                </a:moveTo>
                <a:lnTo>
                  <a:pt x="830872" y="1531591"/>
                </a:lnTo>
                <a:lnTo>
                  <a:pt x="849528" y="1531591"/>
                </a:lnTo>
                <a:lnTo>
                  <a:pt x="0" y="681711"/>
                </a:lnTo>
                <a:lnTo>
                  <a:pt x="0" y="700375"/>
                </a:lnTo>
                <a:close/>
                <a:moveTo>
                  <a:pt x="0" y="624738"/>
                </a:moveTo>
                <a:lnTo>
                  <a:pt x="906477" y="1531591"/>
                </a:lnTo>
                <a:lnTo>
                  <a:pt x="925133" y="1531591"/>
                </a:lnTo>
                <a:lnTo>
                  <a:pt x="0" y="606075"/>
                </a:lnTo>
                <a:lnTo>
                  <a:pt x="0" y="624738"/>
                </a:lnTo>
                <a:close/>
                <a:moveTo>
                  <a:pt x="0" y="245770"/>
                </a:moveTo>
                <a:lnTo>
                  <a:pt x="1285092" y="1531395"/>
                </a:lnTo>
                <a:lnTo>
                  <a:pt x="1303748" y="1531395"/>
                </a:lnTo>
                <a:lnTo>
                  <a:pt x="0" y="227303"/>
                </a:lnTo>
                <a:lnTo>
                  <a:pt x="0" y="245770"/>
                </a:lnTo>
                <a:close/>
                <a:moveTo>
                  <a:pt x="0" y="94300"/>
                </a:moveTo>
                <a:lnTo>
                  <a:pt x="1436695" y="1531591"/>
                </a:lnTo>
                <a:lnTo>
                  <a:pt x="1455351" y="1531591"/>
                </a:lnTo>
                <a:lnTo>
                  <a:pt x="0" y="75637"/>
                </a:lnTo>
                <a:lnTo>
                  <a:pt x="0" y="94300"/>
                </a:lnTo>
                <a:close/>
                <a:moveTo>
                  <a:pt x="0" y="170133"/>
                </a:moveTo>
                <a:lnTo>
                  <a:pt x="1360894" y="1531591"/>
                </a:lnTo>
                <a:lnTo>
                  <a:pt x="1379550" y="1531591"/>
                </a:lnTo>
                <a:lnTo>
                  <a:pt x="0" y="151470"/>
                </a:lnTo>
                <a:lnTo>
                  <a:pt x="0" y="170133"/>
                </a:lnTo>
                <a:close/>
                <a:moveTo>
                  <a:pt x="0" y="776208"/>
                </a:moveTo>
                <a:lnTo>
                  <a:pt x="755070" y="1531591"/>
                </a:lnTo>
                <a:lnTo>
                  <a:pt x="773726" y="1531591"/>
                </a:lnTo>
                <a:lnTo>
                  <a:pt x="0" y="757544"/>
                </a:lnTo>
                <a:lnTo>
                  <a:pt x="0" y="776208"/>
                </a:lnTo>
                <a:close/>
                <a:moveTo>
                  <a:pt x="0" y="321603"/>
                </a:moveTo>
                <a:lnTo>
                  <a:pt x="1209487" y="1531591"/>
                </a:lnTo>
                <a:lnTo>
                  <a:pt x="1228143" y="1531591"/>
                </a:lnTo>
                <a:lnTo>
                  <a:pt x="0" y="302939"/>
                </a:lnTo>
                <a:lnTo>
                  <a:pt x="0" y="321603"/>
                </a:lnTo>
                <a:close/>
                <a:moveTo>
                  <a:pt x="0" y="1230617"/>
                </a:moveTo>
                <a:lnTo>
                  <a:pt x="300850" y="1531591"/>
                </a:lnTo>
                <a:lnTo>
                  <a:pt x="319506" y="1531591"/>
                </a:lnTo>
                <a:lnTo>
                  <a:pt x="0" y="1212150"/>
                </a:lnTo>
                <a:lnTo>
                  <a:pt x="0" y="1230617"/>
                </a:lnTo>
                <a:close/>
                <a:moveTo>
                  <a:pt x="0" y="1531591"/>
                </a:moveTo>
                <a:lnTo>
                  <a:pt x="16496" y="1531591"/>
                </a:lnTo>
                <a:lnTo>
                  <a:pt x="0" y="1515089"/>
                </a:lnTo>
                <a:lnTo>
                  <a:pt x="0" y="1531591"/>
                </a:lnTo>
                <a:close/>
                <a:moveTo>
                  <a:pt x="0" y="1306450"/>
                </a:moveTo>
                <a:lnTo>
                  <a:pt x="225048" y="1531591"/>
                </a:lnTo>
                <a:lnTo>
                  <a:pt x="243704" y="1531591"/>
                </a:lnTo>
                <a:lnTo>
                  <a:pt x="0" y="1287786"/>
                </a:lnTo>
                <a:lnTo>
                  <a:pt x="0" y="1306450"/>
                </a:lnTo>
                <a:close/>
                <a:moveTo>
                  <a:pt x="0" y="1382283"/>
                </a:moveTo>
                <a:lnTo>
                  <a:pt x="149247" y="1531591"/>
                </a:lnTo>
                <a:lnTo>
                  <a:pt x="167902" y="1531591"/>
                </a:lnTo>
                <a:lnTo>
                  <a:pt x="0" y="1363619"/>
                </a:lnTo>
                <a:lnTo>
                  <a:pt x="0" y="1382283"/>
                </a:lnTo>
                <a:close/>
                <a:moveTo>
                  <a:pt x="0" y="1457919"/>
                </a:moveTo>
                <a:lnTo>
                  <a:pt x="73641" y="1531591"/>
                </a:lnTo>
                <a:lnTo>
                  <a:pt x="92297" y="1531591"/>
                </a:lnTo>
                <a:lnTo>
                  <a:pt x="0" y="1439256"/>
                </a:lnTo>
                <a:lnTo>
                  <a:pt x="0" y="1457919"/>
                </a:lnTo>
                <a:close/>
                <a:moveTo>
                  <a:pt x="0" y="1003511"/>
                </a:moveTo>
                <a:lnTo>
                  <a:pt x="527862" y="1531591"/>
                </a:lnTo>
                <a:lnTo>
                  <a:pt x="546518" y="1531591"/>
                </a:lnTo>
                <a:lnTo>
                  <a:pt x="0" y="984847"/>
                </a:lnTo>
                <a:lnTo>
                  <a:pt x="0" y="1003511"/>
                </a:lnTo>
                <a:close/>
                <a:moveTo>
                  <a:pt x="0" y="927678"/>
                </a:moveTo>
                <a:lnTo>
                  <a:pt x="603663" y="1531591"/>
                </a:lnTo>
                <a:lnTo>
                  <a:pt x="622319" y="1531591"/>
                </a:lnTo>
                <a:lnTo>
                  <a:pt x="0" y="909014"/>
                </a:lnTo>
                <a:lnTo>
                  <a:pt x="0" y="927678"/>
                </a:lnTo>
                <a:close/>
                <a:moveTo>
                  <a:pt x="0" y="851845"/>
                </a:moveTo>
                <a:lnTo>
                  <a:pt x="679465" y="1531591"/>
                </a:lnTo>
                <a:lnTo>
                  <a:pt x="698121" y="1531591"/>
                </a:lnTo>
                <a:lnTo>
                  <a:pt x="0" y="833377"/>
                </a:lnTo>
                <a:lnTo>
                  <a:pt x="0" y="851845"/>
                </a:lnTo>
                <a:close/>
                <a:moveTo>
                  <a:pt x="0" y="1079147"/>
                </a:moveTo>
                <a:lnTo>
                  <a:pt x="452257" y="1531591"/>
                </a:lnTo>
                <a:lnTo>
                  <a:pt x="470912" y="1531591"/>
                </a:lnTo>
                <a:lnTo>
                  <a:pt x="0" y="1060484"/>
                </a:lnTo>
                <a:lnTo>
                  <a:pt x="0" y="1079147"/>
                </a:lnTo>
                <a:close/>
                <a:moveTo>
                  <a:pt x="0" y="1154980"/>
                </a:moveTo>
                <a:lnTo>
                  <a:pt x="376455" y="1531591"/>
                </a:lnTo>
                <a:lnTo>
                  <a:pt x="395111" y="1531591"/>
                </a:lnTo>
                <a:lnTo>
                  <a:pt x="0" y="1136317"/>
                </a:lnTo>
                <a:lnTo>
                  <a:pt x="0" y="1154980"/>
                </a:lnTo>
                <a:close/>
              </a:path>
            </a:pathLst>
          </a:custGeom>
          <a:solidFill>
            <a:schemeClr val="accent2"/>
          </a:solidFill>
          <a:ln w="1962" cap="flat">
            <a:noFill/>
            <a:prstDash val="solid"/>
            <a:miter/>
          </a:ln>
        </p:spPr>
        <p:txBody>
          <a:bodyPr rtlCol="0" anchor="ctr"/>
          <a:lstStyle/>
          <a:p>
            <a:endParaRPr lang="en-US"/>
          </a:p>
        </p:txBody>
      </p:sp>
      <p:sp>
        <p:nvSpPr>
          <p:cNvPr id="2" name="Right Triangle 1">
            <a:extLst>
              <a:ext uri="{FF2B5EF4-FFF2-40B4-BE49-F238E27FC236}">
                <a16:creationId xmlns:a16="http://schemas.microsoft.com/office/drawing/2014/main" id="{A67940AF-BA96-C836-B915-3DA0A2F8C019}"/>
              </a:ext>
            </a:extLst>
          </p:cNvPr>
          <p:cNvSpPr>
            <a:spLocks noChangeAspect="1"/>
          </p:cNvSpPr>
          <p:nvPr userDrawn="1"/>
        </p:nvSpPr>
        <p:spPr>
          <a:xfrm rot="16200000" flipH="1">
            <a:off x="5343712" y="-2"/>
            <a:ext cx="6853744" cy="6853744"/>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4" name="Group 103">
            <a:extLst>
              <a:ext uri="{FF2B5EF4-FFF2-40B4-BE49-F238E27FC236}">
                <a16:creationId xmlns:a16="http://schemas.microsoft.com/office/drawing/2014/main" id="{FB95735C-E906-98F9-754A-11C2D4AD24E5}"/>
              </a:ext>
            </a:extLst>
          </p:cNvPr>
          <p:cNvGrpSpPr/>
          <p:nvPr userDrawn="1"/>
        </p:nvGrpSpPr>
        <p:grpSpPr>
          <a:xfrm flipH="1">
            <a:off x="5476534" y="-1"/>
            <a:ext cx="3889431" cy="6853743"/>
            <a:chOff x="2145833" y="29122"/>
            <a:chExt cx="3889431" cy="6853743"/>
          </a:xfrm>
          <a:solidFill>
            <a:schemeClr val="accent1"/>
          </a:solidFill>
        </p:grpSpPr>
        <p:grpSp>
          <p:nvGrpSpPr>
            <p:cNvPr id="79" name="Group 78">
              <a:extLst>
                <a:ext uri="{FF2B5EF4-FFF2-40B4-BE49-F238E27FC236}">
                  <a16:creationId xmlns:a16="http://schemas.microsoft.com/office/drawing/2014/main" id="{CB935368-5B6A-BFA6-BBC4-4B179BA244B8}"/>
                </a:ext>
              </a:extLst>
            </p:cNvPr>
            <p:cNvGrpSpPr/>
            <p:nvPr/>
          </p:nvGrpSpPr>
          <p:grpSpPr>
            <a:xfrm>
              <a:off x="2145833" y="29122"/>
              <a:ext cx="3889431" cy="6853743"/>
              <a:chOff x="2965193" y="-185995"/>
              <a:chExt cx="3889431" cy="6853743"/>
            </a:xfrm>
            <a:grpFill/>
          </p:grpSpPr>
          <p:grpSp>
            <p:nvGrpSpPr>
              <p:cNvPr id="81" name="Group 80">
                <a:extLst>
                  <a:ext uri="{FF2B5EF4-FFF2-40B4-BE49-F238E27FC236}">
                    <a16:creationId xmlns:a16="http://schemas.microsoft.com/office/drawing/2014/main" id="{1F85B07D-2292-63C4-738D-0945061BC22C}"/>
                  </a:ext>
                </a:extLst>
              </p:cNvPr>
              <p:cNvGrpSpPr/>
              <p:nvPr/>
            </p:nvGrpSpPr>
            <p:grpSpPr>
              <a:xfrm rot="5400000">
                <a:off x="3575443" y="345818"/>
                <a:ext cx="1969822" cy="906196"/>
                <a:chOff x="-1334711" y="-2950256"/>
                <a:chExt cx="1969822" cy="906196"/>
              </a:xfrm>
              <a:grpFill/>
            </p:grpSpPr>
            <p:cxnSp>
              <p:nvCxnSpPr>
                <p:cNvPr id="85" name="Straight Connector 84">
                  <a:extLst>
                    <a:ext uri="{FF2B5EF4-FFF2-40B4-BE49-F238E27FC236}">
                      <a16:creationId xmlns:a16="http://schemas.microsoft.com/office/drawing/2014/main" id="{1AFD57A4-6994-026B-BF1A-17E23D039E6A}"/>
                    </a:ext>
                  </a:extLst>
                </p:cNvPr>
                <p:cNvCxnSpPr>
                  <a:cxnSpLocks/>
                </p:cNvCxnSpPr>
                <p:nvPr/>
              </p:nvCxnSpPr>
              <p:spPr>
                <a:xfrm rot="16200000" flipH="1" flipV="1">
                  <a:off x="493684" y="-2185487"/>
                  <a:ext cx="141427" cy="141427"/>
                </a:xfrm>
                <a:prstGeom prst="line">
                  <a:avLst/>
                </a:prstGeom>
                <a:grpFill/>
                <a:ln w="19050">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5FDB96EE-C551-B987-0C7E-A066463CE90F}"/>
                    </a:ext>
                  </a:extLst>
                </p:cNvPr>
                <p:cNvCxnSpPr>
                  <a:cxnSpLocks/>
                </p:cNvCxnSpPr>
                <p:nvPr/>
              </p:nvCxnSpPr>
              <p:spPr>
                <a:xfrm rot="16200000" flipV="1">
                  <a:off x="-1334711" y="-2950256"/>
                  <a:ext cx="879869" cy="879869"/>
                </a:xfrm>
                <a:prstGeom prst="line">
                  <a:avLst/>
                </a:prstGeom>
                <a:grpFill/>
                <a:ln w="19050">
                  <a:solidFill>
                    <a:schemeClr val="accent6"/>
                  </a:solidFill>
                </a:ln>
              </p:spPr>
              <p:style>
                <a:lnRef idx="2">
                  <a:schemeClr val="accent1"/>
                </a:lnRef>
                <a:fillRef idx="0">
                  <a:schemeClr val="accent1"/>
                </a:fillRef>
                <a:effectRef idx="1">
                  <a:schemeClr val="accent1"/>
                </a:effectRef>
                <a:fontRef idx="minor">
                  <a:schemeClr val="tx1"/>
                </a:fontRef>
              </p:style>
            </p:cxnSp>
          </p:grpSp>
          <p:cxnSp>
            <p:nvCxnSpPr>
              <p:cNvPr id="83" name="Straight Connector 82">
                <a:extLst>
                  <a:ext uri="{FF2B5EF4-FFF2-40B4-BE49-F238E27FC236}">
                    <a16:creationId xmlns:a16="http://schemas.microsoft.com/office/drawing/2014/main" id="{2FA41A45-74B1-4C26-4B33-F68187EDBFA1}"/>
                  </a:ext>
                </a:extLst>
              </p:cNvPr>
              <p:cNvCxnSpPr>
                <a:cxnSpLocks/>
              </p:cNvCxnSpPr>
              <p:nvPr/>
            </p:nvCxnSpPr>
            <p:spPr>
              <a:xfrm flipV="1">
                <a:off x="2979497" y="1646655"/>
                <a:ext cx="1127406" cy="1127406"/>
              </a:xfrm>
              <a:prstGeom prst="line">
                <a:avLst/>
              </a:prstGeom>
              <a:grpFill/>
              <a:ln w="19050">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092BC8DE-895C-4564-64FB-17779680AA39}"/>
                  </a:ext>
                </a:extLst>
              </p:cNvPr>
              <p:cNvCxnSpPr>
                <a:cxnSpLocks/>
              </p:cNvCxnSpPr>
              <p:nvPr/>
            </p:nvCxnSpPr>
            <p:spPr>
              <a:xfrm>
                <a:off x="2965193" y="2778317"/>
                <a:ext cx="3889431" cy="3889431"/>
              </a:xfrm>
              <a:prstGeom prst="line">
                <a:avLst/>
              </a:prstGeom>
              <a:grpFill/>
              <a:ln w="19050">
                <a:solidFill>
                  <a:schemeClr val="accent6"/>
                </a:solidFill>
              </a:ln>
            </p:spPr>
            <p:style>
              <a:lnRef idx="2">
                <a:schemeClr val="accent1"/>
              </a:lnRef>
              <a:fillRef idx="0">
                <a:schemeClr val="accent1"/>
              </a:fillRef>
              <a:effectRef idx="1">
                <a:schemeClr val="accent1"/>
              </a:effectRef>
              <a:fontRef idx="minor">
                <a:schemeClr val="tx1"/>
              </a:fontRef>
            </p:style>
          </p:cxnSp>
        </p:grpSp>
        <p:cxnSp>
          <p:nvCxnSpPr>
            <p:cNvPr id="98" name="Straight Connector 97">
              <a:extLst>
                <a:ext uri="{FF2B5EF4-FFF2-40B4-BE49-F238E27FC236}">
                  <a16:creationId xmlns:a16="http://schemas.microsoft.com/office/drawing/2014/main" id="{EA0B0287-9F72-5D0C-6313-AB45A21CC484}"/>
                </a:ext>
              </a:extLst>
            </p:cNvPr>
            <p:cNvCxnSpPr>
              <a:cxnSpLocks/>
            </p:cNvCxnSpPr>
            <p:nvPr userDrawn="1"/>
          </p:nvCxnSpPr>
          <p:spPr>
            <a:xfrm flipV="1">
              <a:off x="3429321" y="1491835"/>
              <a:ext cx="497482" cy="497482"/>
            </a:xfrm>
            <a:prstGeom prst="line">
              <a:avLst/>
            </a:prstGeom>
            <a:grpFill/>
            <a:ln w="19050">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100" name="Straight Connector 99">
              <a:extLst>
                <a:ext uri="{FF2B5EF4-FFF2-40B4-BE49-F238E27FC236}">
                  <a16:creationId xmlns:a16="http://schemas.microsoft.com/office/drawing/2014/main" id="{AAA49963-DD68-48B3-ADDC-12F46B7E4C6F}"/>
                </a:ext>
              </a:extLst>
            </p:cNvPr>
            <p:cNvCxnSpPr>
              <a:cxnSpLocks/>
            </p:cNvCxnSpPr>
            <p:nvPr userDrawn="1"/>
          </p:nvCxnSpPr>
          <p:spPr>
            <a:xfrm flipH="1" flipV="1">
              <a:off x="3338330" y="908991"/>
              <a:ext cx="588473" cy="588473"/>
            </a:xfrm>
            <a:prstGeom prst="line">
              <a:avLst/>
            </a:prstGeom>
            <a:grpFill/>
            <a:ln w="19050">
              <a:solidFill>
                <a:schemeClr val="accent6"/>
              </a:solidFill>
            </a:ln>
          </p:spPr>
          <p:style>
            <a:lnRef idx="2">
              <a:schemeClr val="accent1"/>
            </a:lnRef>
            <a:fillRef idx="0">
              <a:schemeClr val="accent1"/>
            </a:fillRef>
            <a:effectRef idx="1">
              <a:schemeClr val="accent1"/>
            </a:effectRef>
            <a:fontRef idx="minor">
              <a:schemeClr val="tx1"/>
            </a:fontRef>
          </p:style>
        </p:cxnSp>
      </p:grpSp>
      <p:sp>
        <p:nvSpPr>
          <p:cNvPr id="4" name="Text Placeholder 15">
            <a:extLst>
              <a:ext uri="{FF2B5EF4-FFF2-40B4-BE49-F238E27FC236}">
                <a16:creationId xmlns:a16="http://schemas.microsoft.com/office/drawing/2014/main" id="{111D6EE2-FB7C-5554-B7A9-363CF8C655B2}"/>
              </a:ext>
            </a:extLst>
          </p:cNvPr>
          <p:cNvSpPr>
            <a:spLocks noGrp="1"/>
          </p:cNvSpPr>
          <p:nvPr>
            <p:ph type="body" sz="quarter" idx="12" hasCustomPrompt="1"/>
          </p:nvPr>
        </p:nvSpPr>
        <p:spPr>
          <a:xfrm>
            <a:off x="457200" y="2521475"/>
            <a:ext cx="5434042" cy="1192212"/>
          </a:xfrm>
        </p:spPr>
        <p:txBody>
          <a:bodyPr lIns="0" tIns="0" rIns="0" bIns="0" anchor="ctr">
            <a:noAutofit/>
          </a:bodyPr>
          <a:lstStyle>
            <a:lvl1pPr marL="0" indent="0" algn="l">
              <a:buFontTx/>
              <a:buNone/>
              <a:defRPr sz="3600" b="1"/>
            </a:lvl1pPr>
            <a:lvl2pPr marL="285750" indent="0">
              <a:buFontTx/>
              <a:buNone/>
              <a:defRPr sz="3600"/>
            </a:lvl2pPr>
            <a:lvl3pPr marL="571500" indent="0">
              <a:buFontTx/>
              <a:buNone/>
              <a:defRPr sz="3600"/>
            </a:lvl3pPr>
            <a:lvl4pPr marL="808037" indent="0">
              <a:buFontTx/>
              <a:buNone/>
              <a:defRPr sz="3600"/>
            </a:lvl4pPr>
            <a:lvl5pPr marL="1031875" indent="0">
              <a:buFontTx/>
              <a:buNone/>
              <a:defRPr sz="3600"/>
            </a:lvl5pPr>
          </a:lstStyle>
          <a:p>
            <a:pPr lvl="0"/>
            <a:r>
              <a:rPr lang="en-US" dirty="0"/>
              <a:t>Click to add Heading</a:t>
            </a:r>
          </a:p>
        </p:txBody>
      </p:sp>
      <p:sp>
        <p:nvSpPr>
          <p:cNvPr id="7" name="Footer Placeholder 2">
            <a:extLst>
              <a:ext uri="{FF2B5EF4-FFF2-40B4-BE49-F238E27FC236}">
                <a16:creationId xmlns:a16="http://schemas.microsoft.com/office/drawing/2014/main" id="{15E8D040-8A53-78DE-2D21-6256B7115075}"/>
              </a:ext>
            </a:extLst>
          </p:cNvPr>
          <p:cNvSpPr txBox="1">
            <a:spLocks/>
          </p:cNvSpPr>
          <p:nvPr userDrawn="1"/>
        </p:nvSpPr>
        <p:spPr>
          <a:xfrm>
            <a:off x="457200" y="6469661"/>
            <a:ext cx="3103414" cy="169277"/>
          </a:xfrm>
          <a:prstGeom prst="rect">
            <a:avLst/>
          </a:prstGeom>
        </p:spPr>
        <p:txBody>
          <a:bodyPr vert="horz" wrap="none" lIns="0" tIns="0" rIns="0" bIns="0" rtlCol="0" anchor="ctr">
            <a:spAutoFit/>
          </a:bodyPr>
          <a:lstStyle>
            <a:defPPr>
              <a:defRPr lang="en-US"/>
            </a:defPPr>
            <a:lvl1pPr marL="0" algn="l" defTabSz="914400" rtl="0" eaLnBrk="1" latinLnBrk="0" hangingPunct="1">
              <a:defRPr sz="1100" b="1" i="0" kern="1200">
                <a:solidFill>
                  <a:schemeClr val="bg1"/>
                </a:solidFill>
                <a:latin typeface="Aptos" panose="020B00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rPr>
              <a:t>For Agent Use Only – Not For Use With The Public</a:t>
            </a:r>
          </a:p>
        </p:txBody>
      </p:sp>
      <p:sp>
        <p:nvSpPr>
          <p:cNvPr id="3" name="Slide Number Placeholder 5">
            <a:extLst>
              <a:ext uri="{FF2B5EF4-FFF2-40B4-BE49-F238E27FC236}">
                <a16:creationId xmlns:a16="http://schemas.microsoft.com/office/drawing/2014/main" id="{BB3C402B-DD03-E22C-651D-1C53AE87EB7B}"/>
              </a:ext>
            </a:extLst>
          </p:cNvPr>
          <p:cNvSpPr txBox="1">
            <a:spLocks/>
          </p:cNvSpPr>
          <p:nvPr userDrawn="1"/>
        </p:nvSpPr>
        <p:spPr>
          <a:xfrm>
            <a:off x="11491502" y="6481202"/>
            <a:ext cx="312791" cy="153888"/>
          </a:xfrm>
          <a:prstGeom prst="rect">
            <a:avLst/>
          </a:prstGeom>
          <a:solidFill>
            <a:schemeClr val="bg2"/>
          </a:solidFill>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latin typeface="Aptos Light" panose="020B0004020202020204" pitchFamily="34" charset="0"/>
              </a:rPr>
              <a:t> </a:t>
            </a:r>
            <a:fld id="{7100E8EA-2210-4425-A1B5-66FC0BB99DA3}" type="slidenum">
              <a:rPr lang="en-US" smtClean="0">
                <a:solidFill>
                  <a:schemeClr val="tx2"/>
                </a:solidFill>
                <a:latin typeface="Aptos Light" panose="020B0004020202020204" pitchFamily="34" charset="0"/>
              </a:rPr>
              <a:pPr/>
              <a:t>‹#›</a:t>
            </a:fld>
            <a:endParaRPr lang="en-US" dirty="0">
              <a:solidFill>
                <a:schemeClr val="tx2"/>
              </a:solidFill>
              <a:latin typeface="Aptos Light" panose="020B0004020202020204" pitchFamily="34" charset="0"/>
            </a:endParaRPr>
          </a:p>
        </p:txBody>
      </p:sp>
      <p:sp>
        <p:nvSpPr>
          <p:cNvPr id="5" name="Slide Number Placeholder 5">
            <a:extLst>
              <a:ext uri="{FF2B5EF4-FFF2-40B4-BE49-F238E27FC236}">
                <a16:creationId xmlns:a16="http://schemas.microsoft.com/office/drawing/2014/main" id="{1635FEB6-2D13-A841-7BC6-7FFF39DB0682}"/>
              </a:ext>
            </a:extLst>
          </p:cNvPr>
          <p:cNvSpPr txBox="1">
            <a:spLocks/>
          </p:cNvSpPr>
          <p:nvPr userDrawn="1"/>
        </p:nvSpPr>
        <p:spPr>
          <a:xfrm>
            <a:off x="9968625" y="6485048"/>
            <a:ext cx="1522878" cy="153888"/>
          </a:xfrm>
          <a:prstGeom prst="rect">
            <a:avLst/>
          </a:prstGeom>
          <a:solidFill>
            <a:schemeClr val="bg2"/>
          </a:solidFill>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latin typeface="Aptos Light" panose="020B0004020202020204" pitchFamily="34" charset="0"/>
              </a:rPr>
              <a:t>© 2026, National Life Group</a:t>
            </a:r>
          </a:p>
        </p:txBody>
      </p:sp>
    </p:spTree>
    <p:extLst>
      <p:ext uri="{BB962C8B-B14F-4D97-AF65-F5344CB8AC3E}">
        <p14:creationId xmlns:p14="http://schemas.microsoft.com/office/powerpoint/2010/main" val="24671754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imple Bullets">
    <p:bg>
      <p:bgPr>
        <a:solidFill>
          <a:srgbClr val="FFFFFF"/>
        </a:solidFill>
        <a:effectLst/>
      </p:bgPr>
    </p:bg>
    <p:spTree>
      <p:nvGrpSpPr>
        <p:cNvPr id="1" name=""/>
        <p:cNvGrpSpPr/>
        <p:nvPr/>
      </p:nvGrpSpPr>
      <p:grpSpPr>
        <a:xfrm>
          <a:off x="0" y="0"/>
          <a:ext cx="0" cy="0"/>
          <a:chOff x="0" y="0"/>
          <a:chExt cx="0" cy="0"/>
        </a:xfrm>
      </p:grpSpPr>
      <p:sp>
        <p:nvSpPr>
          <p:cNvPr id="14" name="Right Triangle 13">
            <a:extLst>
              <a:ext uri="{FF2B5EF4-FFF2-40B4-BE49-F238E27FC236}">
                <a16:creationId xmlns:a16="http://schemas.microsoft.com/office/drawing/2014/main" id="{7E30F2E0-6577-5FA0-270E-4F5E44C9C8DF}"/>
              </a:ext>
            </a:extLst>
          </p:cNvPr>
          <p:cNvSpPr/>
          <p:nvPr userDrawn="1"/>
        </p:nvSpPr>
        <p:spPr>
          <a:xfrm rot="16200000">
            <a:off x="10693219" y="5351720"/>
            <a:ext cx="1524937" cy="1524937"/>
          </a:xfrm>
          <a:prstGeom prst="rtTriangle">
            <a:avLst/>
          </a:prstGeom>
          <a:gradFill>
            <a:gsLst>
              <a:gs pos="14000">
                <a:schemeClr val="accent1"/>
              </a:gs>
              <a:gs pos="26000">
                <a:srgbClr val="3D9C33"/>
              </a:gs>
              <a:gs pos="67000">
                <a:schemeClr val="accent2"/>
              </a:gs>
              <a:gs pos="100000">
                <a:schemeClr val="accent6"/>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B468DD-CBC8-479E-B32F-24D9EBCE8989}"/>
              </a:ext>
            </a:extLst>
          </p:cNvPr>
          <p:cNvSpPr>
            <a:spLocks noGrp="1"/>
          </p:cNvSpPr>
          <p:nvPr>
            <p:ph type="title"/>
          </p:nvPr>
        </p:nvSpPr>
        <p:spPr/>
        <p:txBody>
          <a:bodyPr/>
          <a:lstStyle>
            <a:lvl1pPr>
              <a:defRPr b="0" i="0"/>
            </a:lvl1pPr>
          </a:lstStyle>
          <a:p>
            <a:r>
              <a:rPr lang="en-US"/>
              <a:t>Click to edit Master title style</a:t>
            </a:r>
            <a:endParaRPr lang="en-US" dirty="0"/>
          </a:p>
        </p:txBody>
      </p:sp>
      <p:sp>
        <p:nvSpPr>
          <p:cNvPr id="4" name="Footer Placeholder 2">
            <a:extLst>
              <a:ext uri="{FF2B5EF4-FFF2-40B4-BE49-F238E27FC236}">
                <a16:creationId xmlns:a16="http://schemas.microsoft.com/office/drawing/2014/main" id="{B1AAE7CD-465E-6C99-BDAA-5475AF833A8F}"/>
              </a:ext>
            </a:extLst>
          </p:cNvPr>
          <p:cNvSpPr>
            <a:spLocks noGrp="1"/>
          </p:cNvSpPr>
          <p:nvPr>
            <p:ph type="ftr" sz="quarter" idx="10"/>
          </p:nvPr>
        </p:nvSpPr>
        <p:spPr>
          <a:xfrm>
            <a:off x="457200" y="6469661"/>
            <a:ext cx="3103414" cy="169277"/>
          </a:xfrm>
        </p:spPr>
        <p:txBody>
          <a:bodyPr/>
          <a:lstStyle>
            <a:lvl1pPr algn="l">
              <a:defRPr>
                <a:solidFill>
                  <a:schemeClr val="tx2"/>
                </a:solidFill>
              </a:defRPr>
            </a:lvl1pPr>
          </a:lstStyle>
          <a:p>
            <a:r>
              <a:rPr lang="en-US"/>
              <a:t>For Agent Use Only - Not for Use with the Public</a:t>
            </a:r>
            <a:endParaRPr lang="en-US" dirty="0"/>
          </a:p>
        </p:txBody>
      </p:sp>
      <p:sp>
        <p:nvSpPr>
          <p:cNvPr id="5" name="Slide Number Placeholder 5">
            <a:extLst>
              <a:ext uri="{FF2B5EF4-FFF2-40B4-BE49-F238E27FC236}">
                <a16:creationId xmlns:a16="http://schemas.microsoft.com/office/drawing/2014/main" id="{B04E2779-A255-988F-A7E2-7888F201996A}"/>
              </a:ext>
            </a:extLst>
          </p:cNvPr>
          <p:cNvSpPr>
            <a:spLocks noGrp="1"/>
          </p:cNvSpPr>
          <p:nvPr>
            <p:ph type="sldNum" sz="quarter" idx="4"/>
          </p:nvPr>
        </p:nvSpPr>
        <p:spPr>
          <a:xfrm>
            <a:off x="11070077" y="6481203"/>
            <a:ext cx="661675" cy="153888"/>
          </a:xfrm>
          <a:prstGeom prst="rect">
            <a:avLst/>
          </a:prstGeom>
        </p:spPr>
        <p:txBody>
          <a:bodyPr vert="horz" wrap="square" lIns="0" tIns="0" rIns="0" bIns="0" rtlCol="0" anchor="ctr">
            <a:spAutoFit/>
          </a:bodyPr>
          <a:lstStyle>
            <a:lvl1pPr algn="r">
              <a:defRPr sz="1000" b="0" i="0">
                <a:solidFill>
                  <a:schemeClr val="bg1"/>
                </a:solidFill>
                <a:latin typeface="Arial Narrow" panose="020B0604020202020204" pitchFamily="34" charset="0"/>
                <a:cs typeface="Arial Narrow" panose="020B0604020202020204" pitchFamily="34" charset="0"/>
              </a:defRPr>
            </a:lvl1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6" name="Freeform 5">
            <a:extLst>
              <a:ext uri="{FF2B5EF4-FFF2-40B4-BE49-F238E27FC236}">
                <a16:creationId xmlns:a16="http://schemas.microsoft.com/office/drawing/2014/main" id="{9DFFABBF-D769-2ADA-BFFE-54164D01CF09}"/>
              </a:ext>
            </a:extLst>
          </p:cNvPr>
          <p:cNvSpPr/>
          <p:nvPr userDrawn="1"/>
        </p:nvSpPr>
        <p:spPr>
          <a:xfrm>
            <a:off x="11360944" y="5078146"/>
            <a:ext cx="847361" cy="1798514"/>
          </a:xfrm>
          <a:custGeom>
            <a:avLst/>
            <a:gdLst>
              <a:gd name="connsiteX0" fmla="*/ 20488 w 1938617"/>
              <a:gd name="connsiteY0" fmla="*/ 2196562 h 4114690"/>
              <a:gd name="connsiteX1" fmla="*/ 0 w 1938617"/>
              <a:gd name="connsiteY1" fmla="*/ 2176074 h 4114690"/>
              <a:gd name="connsiteX2" fmla="*/ 0 w 1938617"/>
              <a:gd name="connsiteY2" fmla="*/ 1938616 h 4114690"/>
              <a:gd name="connsiteX3" fmla="*/ 20489 w 1938617"/>
              <a:gd name="connsiteY3" fmla="*/ 1918128 h 4114690"/>
              <a:gd name="connsiteX4" fmla="*/ 179695 w 1938617"/>
              <a:gd name="connsiteY4" fmla="*/ 2355769 h 4114690"/>
              <a:gd name="connsiteX5" fmla="*/ 159033 w 1938617"/>
              <a:gd name="connsiteY5" fmla="*/ 2335107 h 4114690"/>
              <a:gd name="connsiteX6" fmla="*/ 159033 w 1938617"/>
              <a:gd name="connsiteY6" fmla="*/ 1779584 h 4114690"/>
              <a:gd name="connsiteX7" fmla="*/ 179695 w 1938617"/>
              <a:gd name="connsiteY7" fmla="*/ 1758921 h 4114690"/>
              <a:gd name="connsiteX8" fmla="*/ 338728 w 1938617"/>
              <a:gd name="connsiteY8" fmla="*/ 2514802 h 4114690"/>
              <a:gd name="connsiteX9" fmla="*/ 318240 w 1938617"/>
              <a:gd name="connsiteY9" fmla="*/ 2494313 h 4114690"/>
              <a:gd name="connsiteX10" fmla="*/ 318241 w 1938617"/>
              <a:gd name="connsiteY10" fmla="*/ 1620376 h 4114690"/>
              <a:gd name="connsiteX11" fmla="*/ 338728 w 1938617"/>
              <a:gd name="connsiteY11" fmla="*/ 1599887 h 4114690"/>
              <a:gd name="connsiteX12" fmla="*/ 499748 w 1938617"/>
              <a:gd name="connsiteY12" fmla="*/ 2675822 h 4114690"/>
              <a:gd name="connsiteX13" fmla="*/ 477273 w 1938617"/>
              <a:gd name="connsiteY13" fmla="*/ 2653346 h 4114690"/>
              <a:gd name="connsiteX14" fmla="*/ 477275 w 1938617"/>
              <a:gd name="connsiteY14" fmla="*/ 1461342 h 4114690"/>
              <a:gd name="connsiteX15" fmla="*/ 499748 w 1938617"/>
              <a:gd name="connsiteY15" fmla="*/ 1438868 h 4114690"/>
              <a:gd name="connsiteX16" fmla="*/ 658781 w 1938617"/>
              <a:gd name="connsiteY16" fmla="*/ 2834855 h 4114690"/>
              <a:gd name="connsiteX17" fmla="*/ 638293 w 1938617"/>
              <a:gd name="connsiteY17" fmla="*/ 2814366 h 4114690"/>
              <a:gd name="connsiteX18" fmla="*/ 638293 w 1938617"/>
              <a:gd name="connsiteY18" fmla="*/ 1300324 h 4114690"/>
              <a:gd name="connsiteX19" fmla="*/ 658781 w 1938617"/>
              <a:gd name="connsiteY19" fmla="*/ 1279834 h 4114690"/>
              <a:gd name="connsiteX20" fmla="*/ 817988 w 1938617"/>
              <a:gd name="connsiteY20" fmla="*/ 2994062 h 4114690"/>
              <a:gd name="connsiteX21" fmla="*/ 797326 w 1938617"/>
              <a:gd name="connsiteY21" fmla="*/ 2973399 h 4114690"/>
              <a:gd name="connsiteX22" fmla="*/ 797327 w 1938617"/>
              <a:gd name="connsiteY22" fmla="*/ 1141290 h 4114690"/>
              <a:gd name="connsiteX23" fmla="*/ 817988 w 1938617"/>
              <a:gd name="connsiteY23" fmla="*/ 1120629 h 4114690"/>
              <a:gd name="connsiteX24" fmla="*/ 977021 w 1938617"/>
              <a:gd name="connsiteY24" fmla="*/ 3153094 h 4114690"/>
              <a:gd name="connsiteX25" fmla="*/ 956533 w 1938617"/>
              <a:gd name="connsiteY25" fmla="*/ 3132607 h 4114690"/>
              <a:gd name="connsiteX26" fmla="*/ 956533 w 1938617"/>
              <a:gd name="connsiteY26" fmla="*/ 982084 h 4114690"/>
              <a:gd name="connsiteX27" fmla="*/ 977021 w 1938617"/>
              <a:gd name="connsiteY27" fmla="*/ 961596 h 4114690"/>
              <a:gd name="connsiteX28" fmla="*/ 1141292 w 1938617"/>
              <a:gd name="connsiteY28" fmla="*/ 3317365 h 4114690"/>
              <a:gd name="connsiteX29" fmla="*/ 1115567 w 1938617"/>
              <a:gd name="connsiteY29" fmla="*/ 3291641 h 4114690"/>
              <a:gd name="connsiteX30" fmla="*/ 1115567 w 1938617"/>
              <a:gd name="connsiteY30" fmla="*/ 823050 h 4114690"/>
              <a:gd name="connsiteX31" fmla="*/ 1141292 w 1938617"/>
              <a:gd name="connsiteY31" fmla="*/ 797325 h 4114690"/>
              <a:gd name="connsiteX32" fmla="*/ 1300325 w 1938617"/>
              <a:gd name="connsiteY32" fmla="*/ 3476398 h 4114690"/>
              <a:gd name="connsiteX33" fmla="*/ 1279836 w 1938617"/>
              <a:gd name="connsiteY33" fmla="*/ 3455910 h 4114690"/>
              <a:gd name="connsiteX34" fmla="*/ 1279837 w 1938617"/>
              <a:gd name="connsiteY34" fmla="*/ 658780 h 4114690"/>
              <a:gd name="connsiteX35" fmla="*/ 1300325 w 1938617"/>
              <a:gd name="connsiteY35" fmla="*/ 638291 h 4114690"/>
              <a:gd name="connsiteX36" fmla="*/ 1459531 w 1938617"/>
              <a:gd name="connsiteY36" fmla="*/ 3635605 h 4114690"/>
              <a:gd name="connsiteX37" fmla="*/ 1438870 w 1938617"/>
              <a:gd name="connsiteY37" fmla="*/ 3614944 h 4114690"/>
              <a:gd name="connsiteX38" fmla="*/ 1438870 w 1938617"/>
              <a:gd name="connsiteY38" fmla="*/ 499746 h 4114690"/>
              <a:gd name="connsiteX39" fmla="*/ 1459532 w 1938617"/>
              <a:gd name="connsiteY39" fmla="*/ 479085 h 4114690"/>
              <a:gd name="connsiteX40" fmla="*/ 1618564 w 1938617"/>
              <a:gd name="connsiteY40" fmla="*/ 3794638 h 4114690"/>
              <a:gd name="connsiteX41" fmla="*/ 1598075 w 1938617"/>
              <a:gd name="connsiteY41" fmla="*/ 3774149 h 4114690"/>
              <a:gd name="connsiteX42" fmla="*/ 1598076 w 1938617"/>
              <a:gd name="connsiteY42" fmla="*/ 340540 h 4114690"/>
              <a:gd name="connsiteX43" fmla="*/ 1618565 w 1938617"/>
              <a:gd name="connsiteY43" fmla="*/ 320052 h 4114690"/>
              <a:gd name="connsiteX44" fmla="*/ 1779583 w 1938617"/>
              <a:gd name="connsiteY44" fmla="*/ 3955657 h 4114690"/>
              <a:gd name="connsiteX45" fmla="*/ 1757109 w 1938617"/>
              <a:gd name="connsiteY45" fmla="*/ 3933183 h 4114690"/>
              <a:gd name="connsiteX46" fmla="*/ 1757110 w 1938617"/>
              <a:gd name="connsiteY46" fmla="*/ 181506 h 4114690"/>
              <a:gd name="connsiteX47" fmla="*/ 1779585 w 1938617"/>
              <a:gd name="connsiteY47" fmla="*/ 159032 h 4114690"/>
              <a:gd name="connsiteX48" fmla="*/ 1938616 w 1938617"/>
              <a:gd name="connsiteY48" fmla="*/ 4114690 h 4114690"/>
              <a:gd name="connsiteX49" fmla="*/ 1918127 w 1938617"/>
              <a:gd name="connsiteY49" fmla="*/ 4094201 h 4114690"/>
              <a:gd name="connsiteX50" fmla="*/ 1918127 w 1938617"/>
              <a:gd name="connsiteY50" fmla="*/ 20490 h 4114690"/>
              <a:gd name="connsiteX51" fmla="*/ 1938617 w 1938617"/>
              <a:gd name="connsiteY51" fmla="*/ 0 h 4114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938617" h="4114690">
                <a:moveTo>
                  <a:pt x="20488" y="2196562"/>
                </a:moveTo>
                <a:lnTo>
                  <a:pt x="0" y="2176074"/>
                </a:lnTo>
                <a:lnTo>
                  <a:pt x="0" y="1938616"/>
                </a:lnTo>
                <a:lnTo>
                  <a:pt x="20489" y="1918128"/>
                </a:lnTo>
                <a:close/>
                <a:moveTo>
                  <a:pt x="179695" y="2355769"/>
                </a:moveTo>
                <a:lnTo>
                  <a:pt x="159033" y="2335107"/>
                </a:lnTo>
                <a:lnTo>
                  <a:pt x="159033" y="1779584"/>
                </a:lnTo>
                <a:lnTo>
                  <a:pt x="179695" y="1758921"/>
                </a:lnTo>
                <a:close/>
                <a:moveTo>
                  <a:pt x="338728" y="2514802"/>
                </a:moveTo>
                <a:lnTo>
                  <a:pt x="318240" y="2494313"/>
                </a:lnTo>
                <a:lnTo>
                  <a:pt x="318241" y="1620376"/>
                </a:lnTo>
                <a:lnTo>
                  <a:pt x="338728" y="1599887"/>
                </a:lnTo>
                <a:close/>
                <a:moveTo>
                  <a:pt x="499748" y="2675822"/>
                </a:moveTo>
                <a:lnTo>
                  <a:pt x="477273" y="2653346"/>
                </a:lnTo>
                <a:lnTo>
                  <a:pt x="477275" y="1461342"/>
                </a:lnTo>
                <a:lnTo>
                  <a:pt x="499748" y="1438868"/>
                </a:lnTo>
                <a:close/>
                <a:moveTo>
                  <a:pt x="658781" y="2834855"/>
                </a:moveTo>
                <a:lnTo>
                  <a:pt x="638293" y="2814366"/>
                </a:lnTo>
                <a:lnTo>
                  <a:pt x="638293" y="1300324"/>
                </a:lnTo>
                <a:lnTo>
                  <a:pt x="658781" y="1279834"/>
                </a:lnTo>
                <a:close/>
                <a:moveTo>
                  <a:pt x="817988" y="2994062"/>
                </a:moveTo>
                <a:lnTo>
                  <a:pt x="797326" y="2973399"/>
                </a:lnTo>
                <a:lnTo>
                  <a:pt x="797327" y="1141290"/>
                </a:lnTo>
                <a:lnTo>
                  <a:pt x="817988" y="1120629"/>
                </a:lnTo>
                <a:close/>
                <a:moveTo>
                  <a:pt x="977021" y="3153094"/>
                </a:moveTo>
                <a:lnTo>
                  <a:pt x="956533" y="3132607"/>
                </a:lnTo>
                <a:lnTo>
                  <a:pt x="956533" y="982084"/>
                </a:lnTo>
                <a:lnTo>
                  <a:pt x="977021" y="961596"/>
                </a:lnTo>
                <a:close/>
                <a:moveTo>
                  <a:pt x="1141292" y="3317365"/>
                </a:moveTo>
                <a:lnTo>
                  <a:pt x="1115567" y="3291641"/>
                </a:lnTo>
                <a:lnTo>
                  <a:pt x="1115567" y="823050"/>
                </a:lnTo>
                <a:lnTo>
                  <a:pt x="1141292" y="797325"/>
                </a:lnTo>
                <a:close/>
                <a:moveTo>
                  <a:pt x="1300325" y="3476398"/>
                </a:moveTo>
                <a:lnTo>
                  <a:pt x="1279836" y="3455910"/>
                </a:lnTo>
                <a:lnTo>
                  <a:pt x="1279837" y="658780"/>
                </a:lnTo>
                <a:lnTo>
                  <a:pt x="1300325" y="638291"/>
                </a:lnTo>
                <a:close/>
                <a:moveTo>
                  <a:pt x="1459531" y="3635605"/>
                </a:moveTo>
                <a:lnTo>
                  <a:pt x="1438870" y="3614944"/>
                </a:lnTo>
                <a:lnTo>
                  <a:pt x="1438870" y="499746"/>
                </a:lnTo>
                <a:lnTo>
                  <a:pt x="1459532" y="479085"/>
                </a:lnTo>
                <a:close/>
                <a:moveTo>
                  <a:pt x="1618564" y="3794638"/>
                </a:moveTo>
                <a:lnTo>
                  <a:pt x="1598075" y="3774149"/>
                </a:lnTo>
                <a:lnTo>
                  <a:pt x="1598076" y="340540"/>
                </a:lnTo>
                <a:lnTo>
                  <a:pt x="1618565" y="320052"/>
                </a:lnTo>
                <a:close/>
                <a:moveTo>
                  <a:pt x="1779583" y="3955657"/>
                </a:moveTo>
                <a:lnTo>
                  <a:pt x="1757109" y="3933183"/>
                </a:lnTo>
                <a:lnTo>
                  <a:pt x="1757110" y="181506"/>
                </a:lnTo>
                <a:lnTo>
                  <a:pt x="1779585" y="159032"/>
                </a:lnTo>
                <a:close/>
                <a:moveTo>
                  <a:pt x="1938616" y="4114690"/>
                </a:moveTo>
                <a:lnTo>
                  <a:pt x="1918127" y="4094201"/>
                </a:lnTo>
                <a:lnTo>
                  <a:pt x="1918127" y="20490"/>
                </a:lnTo>
                <a:lnTo>
                  <a:pt x="1938617"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Box 8">
            <a:extLst>
              <a:ext uri="{FF2B5EF4-FFF2-40B4-BE49-F238E27FC236}">
                <a16:creationId xmlns:a16="http://schemas.microsoft.com/office/drawing/2014/main" id="{E237E613-6C44-CA31-2636-71470F1F3485}"/>
              </a:ext>
            </a:extLst>
          </p:cNvPr>
          <p:cNvSpPr txBox="1"/>
          <p:nvPr userDrawn="1"/>
        </p:nvSpPr>
        <p:spPr>
          <a:xfrm>
            <a:off x="8964565" y="6481203"/>
            <a:ext cx="1807534" cy="153888"/>
          </a:xfrm>
          <a:prstGeom prst="rect">
            <a:avLst/>
          </a:prstGeom>
          <a:noFill/>
        </p:spPr>
        <p:txBody>
          <a:bodyPr wrap="square" lIns="0" tIns="0" rIns="0" bIns="0">
            <a:spAutoFit/>
          </a:bodyPr>
          <a:lstStyle/>
          <a:p>
            <a:pPr algn="r"/>
            <a:r>
              <a:rPr kumimoji="0" lang="en-US" sz="1000" b="0" i="0" u="none" strike="noStrike" kern="1200" cap="none" spc="0" normalizeH="0" baseline="0" noProof="0" dirty="0">
                <a:ln>
                  <a:noFill/>
                </a:ln>
                <a:solidFill>
                  <a:schemeClr val="tx2"/>
                </a:solidFill>
                <a:effectLst/>
                <a:uLnTx/>
                <a:uFillTx/>
                <a:latin typeface="Aptos Light" panose="020B0004020202020204" pitchFamily="34" charset="0"/>
                <a:ea typeface="+mn-ea"/>
              </a:rPr>
              <a:t>© 2026, National Life Group </a:t>
            </a:r>
            <a:endParaRPr lang="en-US" dirty="0">
              <a:solidFill>
                <a:schemeClr val="tx2"/>
              </a:solidFill>
            </a:endParaRPr>
          </a:p>
        </p:txBody>
      </p:sp>
      <p:sp>
        <p:nvSpPr>
          <p:cNvPr id="11" name="Text Placeholder 10">
            <a:extLst>
              <a:ext uri="{FF2B5EF4-FFF2-40B4-BE49-F238E27FC236}">
                <a16:creationId xmlns:a16="http://schemas.microsoft.com/office/drawing/2014/main" id="{044F7963-C20F-E1F1-BDEA-7B0E8184A623}"/>
              </a:ext>
            </a:extLst>
          </p:cNvPr>
          <p:cNvSpPr>
            <a:spLocks noGrp="1"/>
          </p:cNvSpPr>
          <p:nvPr>
            <p:ph type="body" sz="quarter" idx="11" hasCustomPrompt="1"/>
          </p:nvPr>
        </p:nvSpPr>
        <p:spPr>
          <a:xfrm>
            <a:off x="457200" y="1410599"/>
            <a:ext cx="3932237" cy="3032369"/>
          </a:xfrm>
        </p:spPr>
        <p:txBody>
          <a:bodyPr/>
          <a:lstStyle>
            <a:lvl1pPr>
              <a:defRPr/>
            </a:lvl1pPr>
          </a:lstStyle>
          <a:p>
            <a:pPr lvl="0"/>
            <a:r>
              <a:rPr lang="en-US" dirty="0"/>
              <a:t>Add main bullet point</a:t>
            </a:r>
          </a:p>
          <a:p>
            <a:pPr lvl="0"/>
            <a:r>
              <a:rPr lang="en-US" dirty="0"/>
              <a:t>Add main bullet point</a:t>
            </a:r>
          </a:p>
          <a:p>
            <a:pPr lvl="0"/>
            <a:r>
              <a:rPr lang="en-US" dirty="0"/>
              <a:t>Add main bullet point</a:t>
            </a:r>
          </a:p>
          <a:p>
            <a:pPr lvl="1"/>
            <a:r>
              <a:rPr lang="en-US" dirty="0"/>
              <a:t>Add sub bullet point - use Indent More command to indent</a:t>
            </a:r>
          </a:p>
          <a:p>
            <a:pPr lvl="1"/>
            <a:r>
              <a:rPr lang="en-US" dirty="0"/>
              <a:t>Add sub bullet point</a:t>
            </a:r>
          </a:p>
          <a:p>
            <a:pPr lvl="0"/>
            <a:r>
              <a:rPr lang="en-US" dirty="0"/>
              <a:t>Add main bullet point – use Indent Less command to outdent</a:t>
            </a:r>
          </a:p>
        </p:txBody>
      </p:sp>
    </p:spTree>
    <p:extLst>
      <p:ext uri="{BB962C8B-B14F-4D97-AF65-F5344CB8AC3E}">
        <p14:creationId xmlns:p14="http://schemas.microsoft.com/office/powerpoint/2010/main" val="26608808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Title, Subtitle, and Bullets">
    <p:bg>
      <p:bgPr>
        <a:solidFill>
          <a:srgbClr val="FFFFFF"/>
        </a:solidFill>
        <a:effectLst/>
      </p:bgPr>
    </p:bg>
    <p:spTree>
      <p:nvGrpSpPr>
        <p:cNvPr id="1" name=""/>
        <p:cNvGrpSpPr/>
        <p:nvPr/>
      </p:nvGrpSpPr>
      <p:grpSpPr>
        <a:xfrm>
          <a:off x="0" y="0"/>
          <a:ext cx="0" cy="0"/>
          <a:chOff x="0" y="0"/>
          <a:chExt cx="0" cy="0"/>
        </a:xfrm>
      </p:grpSpPr>
      <p:sp>
        <p:nvSpPr>
          <p:cNvPr id="14" name="Right Triangle 13">
            <a:extLst>
              <a:ext uri="{FF2B5EF4-FFF2-40B4-BE49-F238E27FC236}">
                <a16:creationId xmlns:a16="http://schemas.microsoft.com/office/drawing/2014/main" id="{7E30F2E0-6577-5FA0-270E-4F5E44C9C8DF}"/>
              </a:ext>
            </a:extLst>
          </p:cNvPr>
          <p:cNvSpPr/>
          <p:nvPr userDrawn="1"/>
        </p:nvSpPr>
        <p:spPr>
          <a:xfrm rot="16200000">
            <a:off x="10693219" y="5351720"/>
            <a:ext cx="1524937" cy="1524937"/>
          </a:xfrm>
          <a:prstGeom prst="rtTriangle">
            <a:avLst/>
          </a:prstGeom>
          <a:gradFill>
            <a:gsLst>
              <a:gs pos="14000">
                <a:schemeClr val="accent1"/>
              </a:gs>
              <a:gs pos="26000">
                <a:srgbClr val="3D9C33"/>
              </a:gs>
              <a:gs pos="67000">
                <a:schemeClr val="accent2"/>
              </a:gs>
              <a:gs pos="100000">
                <a:schemeClr val="accent6"/>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B468DD-CBC8-479E-B32F-24D9EBCE8989}"/>
              </a:ext>
            </a:extLst>
          </p:cNvPr>
          <p:cNvSpPr>
            <a:spLocks noGrp="1"/>
          </p:cNvSpPr>
          <p:nvPr>
            <p:ph type="title"/>
          </p:nvPr>
        </p:nvSpPr>
        <p:spPr/>
        <p:txBody>
          <a:bodyPr/>
          <a:lstStyle>
            <a:lvl1pPr>
              <a:defRPr b="0" i="0"/>
            </a:lvl1pPr>
          </a:lstStyle>
          <a:p>
            <a:r>
              <a:rPr lang="en-US"/>
              <a:t>Click to edit Master title style</a:t>
            </a:r>
            <a:endParaRPr lang="en-US" dirty="0"/>
          </a:p>
        </p:txBody>
      </p:sp>
      <p:sp>
        <p:nvSpPr>
          <p:cNvPr id="4" name="Footer Placeholder 2">
            <a:extLst>
              <a:ext uri="{FF2B5EF4-FFF2-40B4-BE49-F238E27FC236}">
                <a16:creationId xmlns:a16="http://schemas.microsoft.com/office/drawing/2014/main" id="{B1AAE7CD-465E-6C99-BDAA-5475AF833A8F}"/>
              </a:ext>
            </a:extLst>
          </p:cNvPr>
          <p:cNvSpPr>
            <a:spLocks noGrp="1"/>
          </p:cNvSpPr>
          <p:nvPr>
            <p:ph type="ftr" sz="quarter" idx="10"/>
          </p:nvPr>
        </p:nvSpPr>
        <p:spPr>
          <a:xfrm>
            <a:off x="457200" y="6469661"/>
            <a:ext cx="3103414" cy="169277"/>
          </a:xfrm>
        </p:spPr>
        <p:txBody>
          <a:bodyPr/>
          <a:lstStyle>
            <a:lvl1pPr algn="l">
              <a:defRPr>
                <a:solidFill>
                  <a:schemeClr val="tx2"/>
                </a:solidFill>
              </a:defRPr>
            </a:lvl1pPr>
          </a:lstStyle>
          <a:p>
            <a:r>
              <a:rPr lang="en-US"/>
              <a:t>For Agent Use Only - Not for Use with the Public</a:t>
            </a:r>
            <a:endParaRPr lang="en-US" dirty="0"/>
          </a:p>
        </p:txBody>
      </p:sp>
      <p:sp>
        <p:nvSpPr>
          <p:cNvPr id="5" name="Slide Number Placeholder 5">
            <a:extLst>
              <a:ext uri="{FF2B5EF4-FFF2-40B4-BE49-F238E27FC236}">
                <a16:creationId xmlns:a16="http://schemas.microsoft.com/office/drawing/2014/main" id="{B04E2779-A255-988F-A7E2-7888F201996A}"/>
              </a:ext>
            </a:extLst>
          </p:cNvPr>
          <p:cNvSpPr>
            <a:spLocks noGrp="1"/>
          </p:cNvSpPr>
          <p:nvPr>
            <p:ph type="sldNum" sz="quarter" idx="4"/>
          </p:nvPr>
        </p:nvSpPr>
        <p:spPr>
          <a:xfrm>
            <a:off x="11070077" y="6481203"/>
            <a:ext cx="661675" cy="153888"/>
          </a:xfrm>
          <a:prstGeom prst="rect">
            <a:avLst/>
          </a:prstGeom>
        </p:spPr>
        <p:txBody>
          <a:bodyPr vert="horz" wrap="square" lIns="0" tIns="0" rIns="0" bIns="0" rtlCol="0" anchor="ctr">
            <a:spAutoFit/>
          </a:bodyPr>
          <a:lstStyle>
            <a:lvl1pPr algn="r">
              <a:defRPr sz="1000" b="0" i="0">
                <a:solidFill>
                  <a:schemeClr val="bg1"/>
                </a:solidFill>
                <a:latin typeface="Arial Narrow" panose="020B0604020202020204" pitchFamily="34" charset="0"/>
                <a:cs typeface="Arial Narrow" panose="020B0604020202020204" pitchFamily="34" charset="0"/>
              </a:defRPr>
            </a:lvl1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6" name="Freeform 5">
            <a:extLst>
              <a:ext uri="{FF2B5EF4-FFF2-40B4-BE49-F238E27FC236}">
                <a16:creationId xmlns:a16="http://schemas.microsoft.com/office/drawing/2014/main" id="{9DFFABBF-D769-2ADA-BFFE-54164D01CF09}"/>
              </a:ext>
            </a:extLst>
          </p:cNvPr>
          <p:cNvSpPr/>
          <p:nvPr userDrawn="1"/>
        </p:nvSpPr>
        <p:spPr>
          <a:xfrm>
            <a:off x="11360944" y="5078146"/>
            <a:ext cx="847361" cy="1798514"/>
          </a:xfrm>
          <a:custGeom>
            <a:avLst/>
            <a:gdLst>
              <a:gd name="connsiteX0" fmla="*/ 20488 w 1938617"/>
              <a:gd name="connsiteY0" fmla="*/ 2196562 h 4114690"/>
              <a:gd name="connsiteX1" fmla="*/ 0 w 1938617"/>
              <a:gd name="connsiteY1" fmla="*/ 2176074 h 4114690"/>
              <a:gd name="connsiteX2" fmla="*/ 0 w 1938617"/>
              <a:gd name="connsiteY2" fmla="*/ 1938616 h 4114690"/>
              <a:gd name="connsiteX3" fmla="*/ 20489 w 1938617"/>
              <a:gd name="connsiteY3" fmla="*/ 1918128 h 4114690"/>
              <a:gd name="connsiteX4" fmla="*/ 179695 w 1938617"/>
              <a:gd name="connsiteY4" fmla="*/ 2355769 h 4114690"/>
              <a:gd name="connsiteX5" fmla="*/ 159033 w 1938617"/>
              <a:gd name="connsiteY5" fmla="*/ 2335107 h 4114690"/>
              <a:gd name="connsiteX6" fmla="*/ 159033 w 1938617"/>
              <a:gd name="connsiteY6" fmla="*/ 1779584 h 4114690"/>
              <a:gd name="connsiteX7" fmla="*/ 179695 w 1938617"/>
              <a:gd name="connsiteY7" fmla="*/ 1758921 h 4114690"/>
              <a:gd name="connsiteX8" fmla="*/ 338728 w 1938617"/>
              <a:gd name="connsiteY8" fmla="*/ 2514802 h 4114690"/>
              <a:gd name="connsiteX9" fmla="*/ 318240 w 1938617"/>
              <a:gd name="connsiteY9" fmla="*/ 2494313 h 4114690"/>
              <a:gd name="connsiteX10" fmla="*/ 318241 w 1938617"/>
              <a:gd name="connsiteY10" fmla="*/ 1620376 h 4114690"/>
              <a:gd name="connsiteX11" fmla="*/ 338728 w 1938617"/>
              <a:gd name="connsiteY11" fmla="*/ 1599887 h 4114690"/>
              <a:gd name="connsiteX12" fmla="*/ 499748 w 1938617"/>
              <a:gd name="connsiteY12" fmla="*/ 2675822 h 4114690"/>
              <a:gd name="connsiteX13" fmla="*/ 477273 w 1938617"/>
              <a:gd name="connsiteY13" fmla="*/ 2653346 h 4114690"/>
              <a:gd name="connsiteX14" fmla="*/ 477275 w 1938617"/>
              <a:gd name="connsiteY14" fmla="*/ 1461342 h 4114690"/>
              <a:gd name="connsiteX15" fmla="*/ 499748 w 1938617"/>
              <a:gd name="connsiteY15" fmla="*/ 1438868 h 4114690"/>
              <a:gd name="connsiteX16" fmla="*/ 658781 w 1938617"/>
              <a:gd name="connsiteY16" fmla="*/ 2834855 h 4114690"/>
              <a:gd name="connsiteX17" fmla="*/ 638293 w 1938617"/>
              <a:gd name="connsiteY17" fmla="*/ 2814366 h 4114690"/>
              <a:gd name="connsiteX18" fmla="*/ 638293 w 1938617"/>
              <a:gd name="connsiteY18" fmla="*/ 1300324 h 4114690"/>
              <a:gd name="connsiteX19" fmla="*/ 658781 w 1938617"/>
              <a:gd name="connsiteY19" fmla="*/ 1279834 h 4114690"/>
              <a:gd name="connsiteX20" fmla="*/ 817988 w 1938617"/>
              <a:gd name="connsiteY20" fmla="*/ 2994062 h 4114690"/>
              <a:gd name="connsiteX21" fmla="*/ 797326 w 1938617"/>
              <a:gd name="connsiteY21" fmla="*/ 2973399 h 4114690"/>
              <a:gd name="connsiteX22" fmla="*/ 797327 w 1938617"/>
              <a:gd name="connsiteY22" fmla="*/ 1141290 h 4114690"/>
              <a:gd name="connsiteX23" fmla="*/ 817988 w 1938617"/>
              <a:gd name="connsiteY23" fmla="*/ 1120629 h 4114690"/>
              <a:gd name="connsiteX24" fmla="*/ 977021 w 1938617"/>
              <a:gd name="connsiteY24" fmla="*/ 3153094 h 4114690"/>
              <a:gd name="connsiteX25" fmla="*/ 956533 w 1938617"/>
              <a:gd name="connsiteY25" fmla="*/ 3132607 h 4114690"/>
              <a:gd name="connsiteX26" fmla="*/ 956533 w 1938617"/>
              <a:gd name="connsiteY26" fmla="*/ 982084 h 4114690"/>
              <a:gd name="connsiteX27" fmla="*/ 977021 w 1938617"/>
              <a:gd name="connsiteY27" fmla="*/ 961596 h 4114690"/>
              <a:gd name="connsiteX28" fmla="*/ 1141292 w 1938617"/>
              <a:gd name="connsiteY28" fmla="*/ 3317365 h 4114690"/>
              <a:gd name="connsiteX29" fmla="*/ 1115567 w 1938617"/>
              <a:gd name="connsiteY29" fmla="*/ 3291641 h 4114690"/>
              <a:gd name="connsiteX30" fmla="*/ 1115567 w 1938617"/>
              <a:gd name="connsiteY30" fmla="*/ 823050 h 4114690"/>
              <a:gd name="connsiteX31" fmla="*/ 1141292 w 1938617"/>
              <a:gd name="connsiteY31" fmla="*/ 797325 h 4114690"/>
              <a:gd name="connsiteX32" fmla="*/ 1300325 w 1938617"/>
              <a:gd name="connsiteY32" fmla="*/ 3476398 h 4114690"/>
              <a:gd name="connsiteX33" fmla="*/ 1279836 w 1938617"/>
              <a:gd name="connsiteY33" fmla="*/ 3455910 h 4114690"/>
              <a:gd name="connsiteX34" fmla="*/ 1279837 w 1938617"/>
              <a:gd name="connsiteY34" fmla="*/ 658780 h 4114690"/>
              <a:gd name="connsiteX35" fmla="*/ 1300325 w 1938617"/>
              <a:gd name="connsiteY35" fmla="*/ 638291 h 4114690"/>
              <a:gd name="connsiteX36" fmla="*/ 1459531 w 1938617"/>
              <a:gd name="connsiteY36" fmla="*/ 3635605 h 4114690"/>
              <a:gd name="connsiteX37" fmla="*/ 1438870 w 1938617"/>
              <a:gd name="connsiteY37" fmla="*/ 3614944 h 4114690"/>
              <a:gd name="connsiteX38" fmla="*/ 1438870 w 1938617"/>
              <a:gd name="connsiteY38" fmla="*/ 499746 h 4114690"/>
              <a:gd name="connsiteX39" fmla="*/ 1459532 w 1938617"/>
              <a:gd name="connsiteY39" fmla="*/ 479085 h 4114690"/>
              <a:gd name="connsiteX40" fmla="*/ 1618564 w 1938617"/>
              <a:gd name="connsiteY40" fmla="*/ 3794638 h 4114690"/>
              <a:gd name="connsiteX41" fmla="*/ 1598075 w 1938617"/>
              <a:gd name="connsiteY41" fmla="*/ 3774149 h 4114690"/>
              <a:gd name="connsiteX42" fmla="*/ 1598076 w 1938617"/>
              <a:gd name="connsiteY42" fmla="*/ 340540 h 4114690"/>
              <a:gd name="connsiteX43" fmla="*/ 1618565 w 1938617"/>
              <a:gd name="connsiteY43" fmla="*/ 320052 h 4114690"/>
              <a:gd name="connsiteX44" fmla="*/ 1779583 w 1938617"/>
              <a:gd name="connsiteY44" fmla="*/ 3955657 h 4114690"/>
              <a:gd name="connsiteX45" fmla="*/ 1757109 w 1938617"/>
              <a:gd name="connsiteY45" fmla="*/ 3933183 h 4114690"/>
              <a:gd name="connsiteX46" fmla="*/ 1757110 w 1938617"/>
              <a:gd name="connsiteY46" fmla="*/ 181506 h 4114690"/>
              <a:gd name="connsiteX47" fmla="*/ 1779585 w 1938617"/>
              <a:gd name="connsiteY47" fmla="*/ 159032 h 4114690"/>
              <a:gd name="connsiteX48" fmla="*/ 1938616 w 1938617"/>
              <a:gd name="connsiteY48" fmla="*/ 4114690 h 4114690"/>
              <a:gd name="connsiteX49" fmla="*/ 1918127 w 1938617"/>
              <a:gd name="connsiteY49" fmla="*/ 4094201 h 4114690"/>
              <a:gd name="connsiteX50" fmla="*/ 1918127 w 1938617"/>
              <a:gd name="connsiteY50" fmla="*/ 20490 h 4114690"/>
              <a:gd name="connsiteX51" fmla="*/ 1938617 w 1938617"/>
              <a:gd name="connsiteY51" fmla="*/ 0 h 4114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938617" h="4114690">
                <a:moveTo>
                  <a:pt x="20488" y="2196562"/>
                </a:moveTo>
                <a:lnTo>
                  <a:pt x="0" y="2176074"/>
                </a:lnTo>
                <a:lnTo>
                  <a:pt x="0" y="1938616"/>
                </a:lnTo>
                <a:lnTo>
                  <a:pt x="20489" y="1918128"/>
                </a:lnTo>
                <a:close/>
                <a:moveTo>
                  <a:pt x="179695" y="2355769"/>
                </a:moveTo>
                <a:lnTo>
                  <a:pt x="159033" y="2335107"/>
                </a:lnTo>
                <a:lnTo>
                  <a:pt x="159033" y="1779584"/>
                </a:lnTo>
                <a:lnTo>
                  <a:pt x="179695" y="1758921"/>
                </a:lnTo>
                <a:close/>
                <a:moveTo>
                  <a:pt x="338728" y="2514802"/>
                </a:moveTo>
                <a:lnTo>
                  <a:pt x="318240" y="2494313"/>
                </a:lnTo>
                <a:lnTo>
                  <a:pt x="318241" y="1620376"/>
                </a:lnTo>
                <a:lnTo>
                  <a:pt x="338728" y="1599887"/>
                </a:lnTo>
                <a:close/>
                <a:moveTo>
                  <a:pt x="499748" y="2675822"/>
                </a:moveTo>
                <a:lnTo>
                  <a:pt x="477273" y="2653346"/>
                </a:lnTo>
                <a:lnTo>
                  <a:pt x="477275" y="1461342"/>
                </a:lnTo>
                <a:lnTo>
                  <a:pt x="499748" y="1438868"/>
                </a:lnTo>
                <a:close/>
                <a:moveTo>
                  <a:pt x="658781" y="2834855"/>
                </a:moveTo>
                <a:lnTo>
                  <a:pt x="638293" y="2814366"/>
                </a:lnTo>
                <a:lnTo>
                  <a:pt x="638293" y="1300324"/>
                </a:lnTo>
                <a:lnTo>
                  <a:pt x="658781" y="1279834"/>
                </a:lnTo>
                <a:close/>
                <a:moveTo>
                  <a:pt x="817988" y="2994062"/>
                </a:moveTo>
                <a:lnTo>
                  <a:pt x="797326" y="2973399"/>
                </a:lnTo>
                <a:lnTo>
                  <a:pt x="797327" y="1141290"/>
                </a:lnTo>
                <a:lnTo>
                  <a:pt x="817988" y="1120629"/>
                </a:lnTo>
                <a:close/>
                <a:moveTo>
                  <a:pt x="977021" y="3153094"/>
                </a:moveTo>
                <a:lnTo>
                  <a:pt x="956533" y="3132607"/>
                </a:lnTo>
                <a:lnTo>
                  <a:pt x="956533" y="982084"/>
                </a:lnTo>
                <a:lnTo>
                  <a:pt x="977021" y="961596"/>
                </a:lnTo>
                <a:close/>
                <a:moveTo>
                  <a:pt x="1141292" y="3317365"/>
                </a:moveTo>
                <a:lnTo>
                  <a:pt x="1115567" y="3291641"/>
                </a:lnTo>
                <a:lnTo>
                  <a:pt x="1115567" y="823050"/>
                </a:lnTo>
                <a:lnTo>
                  <a:pt x="1141292" y="797325"/>
                </a:lnTo>
                <a:close/>
                <a:moveTo>
                  <a:pt x="1300325" y="3476398"/>
                </a:moveTo>
                <a:lnTo>
                  <a:pt x="1279836" y="3455910"/>
                </a:lnTo>
                <a:lnTo>
                  <a:pt x="1279837" y="658780"/>
                </a:lnTo>
                <a:lnTo>
                  <a:pt x="1300325" y="638291"/>
                </a:lnTo>
                <a:close/>
                <a:moveTo>
                  <a:pt x="1459531" y="3635605"/>
                </a:moveTo>
                <a:lnTo>
                  <a:pt x="1438870" y="3614944"/>
                </a:lnTo>
                <a:lnTo>
                  <a:pt x="1438870" y="499746"/>
                </a:lnTo>
                <a:lnTo>
                  <a:pt x="1459532" y="479085"/>
                </a:lnTo>
                <a:close/>
                <a:moveTo>
                  <a:pt x="1618564" y="3794638"/>
                </a:moveTo>
                <a:lnTo>
                  <a:pt x="1598075" y="3774149"/>
                </a:lnTo>
                <a:lnTo>
                  <a:pt x="1598076" y="340540"/>
                </a:lnTo>
                <a:lnTo>
                  <a:pt x="1618565" y="320052"/>
                </a:lnTo>
                <a:close/>
                <a:moveTo>
                  <a:pt x="1779583" y="3955657"/>
                </a:moveTo>
                <a:lnTo>
                  <a:pt x="1757109" y="3933183"/>
                </a:lnTo>
                <a:lnTo>
                  <a:pt x="1757110" y="181506"/>
                </a:lnTo>
                <a:lnTo>
                  <a:pt x="1779585" y="159032"/>
                </a:lnTo>
                <a:close/>
                <a:moveTo>
                  <a:pt x="1938616" y="4114690"/>
                </a:moveTo>
                <a:lnTo>
                  <a:pt x="1918127" y="4094201"/>
                </a:lnTo>
                <a:lnTo>
                  <a:pt x="1918127" y="20490"/>
                </a:lnTo>
                <a:lnTo>
                  <a:pt x="1938617"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Box 8">
            <a:extLst>
              <a:ext uri="{FF2B5EF4-FFF2-40B4-BE49-F238E27FC236}">
                <a16:creationId xmlns:a16="http://schemas.microsoft.com/office/drawing/2014/main" id="{E237E613-6C44-CA31-2636-71470F1F3485}"/>
              </a:ext>
            </a:extLst>
          </p:cNvPr>
          <p:cNvSpPr txBox="1"/>
          <p:nvPr userDrawn="1"/>
        </p:nvSpPr>
        <p:spPr>
          <a:xfrm>
            <a:off x="8964565" y="6481203"/>
            <a:ext cx="1807534" cy="153888"/>
          </a:xfrm>
          <a:prstGeom prst="rect">
            <a:avLst/>
          </a:prstGeom>
          <a:noFill/>
        </p:spPr>
        <p:txBody>
          <a:bodyPr wrap="square" lIns="0" tIns="0" rIns="0" bIns="0">
            <a:spAutoFit/>
          </a:bodyPr>
          <a:lstStyle/>
          <a:p>
            <a:pPr algn="r"/>
            <a:r>
              <a:rPr kumimoji="0" lang="en-US" sz="1000" b="0" i="0" u="none" strike="noStrike" kern="1200" cap="none" spc="0" normalizeH="0" baseline="0" noProof="0" dirty="0">
                <a:ln>
                  <a:noFill/>
                </a:ln>
                <a:solidFill>
                  <a:schemeClr val="tx2"/>
                </a:solidFill>
                <a:effectLst/>
                <a:uLnTx/>
                <a:uFillTx/>
                <a:latin typeface="Aptos Light" panose="020B0004020202020204" pitchFamily="34" charset="0"/>
                <a:ea typeface="+mn-ea"/>
              </a:rPr>
              <a:t>© 2026, National Life Group </a:t>
            </a:r>
            <a:endParaRPr lang="en-US" dirty="0">
              <a:solidFill>
                <a:schemeClr val="tx2"/>
              </a:solidFill>
            </a:endParaRPr>
          </a:p>
        </p:txBody>
      </p:sp>
      <p:sp>
        <p:nvSpPr>
          <p:cNvPr id="3" name="Text Placeholder 4">
            <a:extLst>
              <a:ext uri="{FF2B5EF4-FFF2-40B4-BE49-F238E27FC236}">
                <a16:creationId xmlns:a16="http://schemas.microsoft.com/office/drawing/2014/main" id="{F28897C2-91AB-7E4F-5F97-737F9243A073}"/>
              </a:ext>
            </a:extLst>
          </p:cNvPr>
          <p:cNvSpPr>
            <a:spLocks noGrp="1"/>
          </p:cNvSpPr>
          <p:nvPr>
            <p:ph type="body" sz="quarter" idx="11" hasCustomPrompt="1"/>
          </p:nvPr>
        </p:nvSpPr>
        <p:spPr>
          <a:xfrm>
            <a:off x="457200" y="1208543"/>
            <a:ext cx="11274552" cy="292892"/>
          </a:xfrm>
        </p:spPr>
        <p:txBody>
          <a:bodyPr lIns="0" tIns="0" rIns="0">
            <a:normAutofit/>
          </a:bodyPr>
          <a:lstStyle>
            <a:lvl1pPr marL="0" indent="0">
              <a:buNone/>
              <a:defRPr sz="2200"/>
            </a:lvl1pPr>
            <a:lvl2pPr marL="0" indent="0">
              <a:buNone/>
              <a:defRPr/>
            </a:lvl2pPr>
            <a:lvl3pPr marL="0" indent="0">
              <a:buNone/>
              <a:defRPr/>
            </a:lvl3pPr>
            <a:lvl4pPr marL="0" indent="0">
              <a:buNone/>
              <a:defRPr/>
            </a:lvl4pPr>
            <a:lvl5pPr marL="0" indent="0">
              <a:buNone/>
              <a:defRPr/>
            </a:lvl5pPr>
          </a:lstStyle>
          <a:p>
            <a:pPr lvl="0"/>
            <a:r>
              <a:rPr lang="en-US" dirty="0"/>
              <a:t>Click to add subtitle</a:t>
            </a:r>
          </a:p>
        </p:txBody>
      </p:sp>
      <p:sp>
        <p:nvSpPr>
          <p:cNvPr id="7" name="Text Placeholder 10">
            <a:extLst>
              <a:ext uri="{FF2B5EF4-FFF2-40B4-BE49-F238E27FC236}">
                <a16:creationId xmlns:a16="http://schemas.microsoft.com/office/drawing/2014/main" id="{51F0CCE9-FF27-A665-A507-E8D88F0EB17D}"/>
              </a:ext>
            </a:extLst>
          </p:cNvPr>
          <p:cNvSpPr>
            <a:spLocks noGrp="1"/>
          </p:cNvSpPr>
          <p:nvPr>
            <p:ph type="body" sz="quarter" idx="12" hasCustomPrompt="1"/>
          </p:nvPr>
        </p:nvSpPr>
        <p:spPr>
          <a:xfrm>
            <a:off x="457200" y="1852027"/>
            <a:ext cx="3932237" cy="3032369"/>
          </a:xfrm>
        </p:spPr>
        <p:txBody>
          <a:bodyPr/>
          <a:lstStyle>
            <a:lvl1pPr>
              <a:defRPr/>
            </a:lvl1pPr>
          </a:lstStyle>
          <a:p>
            <a:pPr lvl="0"/>
            <a:r>
              <a:rPr lang="en-US" dirty="0"/>
              <a:t>Add main bullet point</a:t>
            </a:r>
          </a:p>
          <a:p>
            <a:pPr lvl="0"/>
            <a:r>
              <a:rPr lang="en-US" dirty="0"/>
              <a:t>Add main bullet point</a:t>
            </a:r>
          </a:p>
          <a:p>
            <a:pPr lvl="0"/>
            <a:r>
              <a:rPr lang="en-US" dirty="0"/>
              <a:t>Add main bullet point</a:t>
            </a:r>
          </a:p>
          <a:p>
            <a:pPr lvl="1"/>
            <a:r>
              <a:rPr lang="en-US" dirty="0"/>
              <a:t>Add sub bullet point - use Indent More command to indent</a:t>
            </a:r>
          </a:p>
          <a:p>
            <a:pPr lvl="1"/>
            <a:r>
              <a:rPr lang="en-US" dirty="0"/>
              <a:t>Add sub bullet point</a:t>
            </a:r>
          </a:p>
          <a:p>
            <a:pPr lvl="0"/>
            <a:r>
              <a:rPr lang="en-US" dirty="0"/>
              <a:t>Add main bullet point – use Indent Less command to outdent</a:t>
            </a:r>
          </a:p>
        </p:txBody>
      </p:sp>
    </p:spTree>
    <p:extLst>
      <p:ext uri="{BB962C8B-B14F-4D97-AF65-F5344CB8AC3E}">
        <p14:creationId xmlns:p14="http://schemas.microsoft.com/office/powerpoint/2010/main" val="2137355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hoto/2 Speakers">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8E7CECD-82B9-C3A3-9748-DC410BC1C3AC}"/>
              </a:ext>
            </a:extLst>
          </p:cNvPr>
          <p:cNvSpPr>
            <a:spLocks noGrp="1"/>
          </p:cNvSpPr>
          <p:nvPr>
            <p:ph type="pic" sz="quarter" idx="11" hasCustomPrompt="1"/>
          </p:nvPr>
        </p:nvSpPr>
        <p:spPr>
          <a:xfrm>
            <a:off x="4999680" y="1793849"/>
            <a:ext cx="7192320" cy="5064151"/>
          </a:xfrm>
          <a:custGeom>
            <a:avLst/>
            <a:gdLst>
              <a:gd name="connsiteX0" fmla="*/ 5064150 w 7192320"/>
              <a:gd name="connsiteY0" fmla="*/ 0 h 5064151"/>
              <a:gd name="connsiteX1" fmla="*/ 7192320 w 7192320"/>
              <a:gd name="connsiteY1" fmla="*/ 2128169 h 5064151"/>
              <a:gd name="connsiteX2" fmla="*/ 7192320 w 7192320"/>
              <a:gd name="connsiteY2" fmla="*/ 5064151 h 5064151"/>
              <a:gd name="connsiteX3" fmla="*/ 0 w 7192320"/>
              <a:gd name="connsiteY3" fmla="*/ 5064151 h 5064151"/>
            </a:gdLst>
            <a:ahLst/>
            <a:cxnLst>
              <a:cxn ang="0">
                <a:pos x="connsiteX0" y="connsiteY0"/>
              </a:cxn>
              <a:cxn ang="0">
                <a:pos x="connsiteX1" y="connsiteY1"/>
              </a:cxn>
              <a:cxn ang="0">
                <a:pos x="connsiteX2" y="connsiteY2"/>
              </a:cxn>
              <a:cxn ang="0">
                <a:pos x="connsiteX3" y="connsiteY3"/>
              </a:cxn>
            </a:cxnLst>
            <a:rect l="l" t="t" r="r" b="b"/>
            <a:pathLst>
              <a:path w="7192320" h="5064151">
                <a:moveTo>
                  <a:pt x="5064150" y="0"/>
                </a:moveTo>
                <a:lnTo>
                  <a:pt x="7192320" y="2128169"/>
                </a:lnTo>
                <a:lnTo>
                  <a:pt x="7192320" y="5064151"/>
                </a:lnTo>
                <a:lnTo>
                  <a:pt x="0" y="5064151"/>
                </a:lnTo>
                <a:close/>
              </a:path>
            </a:pathLst>
          </a:custGeom>
          <a:solidFill>
            <a:schemeClr val="bg2">
              <a:lumMod val="75000"/>
            </a:schemeClr>
          </a:solidFill>
        </p:spPr>
        <p:txBody>
          <a:bodyPr wrap="square" tIns="914400" rIns="0" anchor="ctr" anchorCtr="0">
            <a:noAutofit/>
          </a:bodyPr>
          <a:lstStyle>
            <a:lvl1pPr marL="0" indent="0" algn="ctr">
              <a:buNone/>
              <a:defRPr/>
            </a:lvl1pPr>
          </a:lstStyle>
          <a:p>
            <a:r>
              <a:rPr lang="en-US" dirty="0"/>
              <a:t>Click icon to insert photo and then RIGHT CLICK to “Send to Back”</a:t>
            </a:r>
          </a:p>
        </p:txBody>
      </p:sp>
      <p:pic>
        <p:nvPicPr>
          <p:cNvPr id="82" name="Picture 40">
            <a:extLst>
              <a:ext uri="{FF2B5EF4-FFF2-40B4-BE49-F238E27FC236}">
                <a16:creationId xmlns:a16="http://schemas.microsoft.com/office/drawing/2014/main" id="{FC25687A-E4E6-1BF2-5682-4005E510B142}"/>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56032" y="312693"/>
            <a:ext cx="2404872" cy="1185500"/>
          </a:xfrm>
          <a:prstGeom prst="rect">
            <a:avLst/>
          </a:prstGeom>
        </p:spPr>
      </p:pic>
      <p:sp>
        <p:nvSpPr>
          <p:cNvPr id="3" name="Right Triangle 2">
            <a:extLst>
              <a:ext uri="{FF2B5EF4-FFF2-40B4-BE49-F238E27FC236}">
                <a16:creationId xmlns:a16="http://schemas.microsoft.com/office/drawing/2014/main" id="{C36C0242-F7ED-BD25-DC19-9366004781DD}"/>
              </a:ext>
            </a:extLst>
          </p:cNvPr>
          <p:cNvSpPr>
            <a:spLocks noChangeAspect="1"/>
          </p:cNvSpPr>
          <p:nvPr userDrawn="1"/>
        </p:nvSpPr>
        <p:spPr>
          <a:xfrm rot="10800000">
            <a:off x="8267011" y="0"/>
            <a:ext cx="3924988" cy="392434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F887F474-C0B3-7EEF-7F6D-FE08AD1330DB}"/>
              </a:ext>
            </a:extLst>
          </p:cNvPr>
          <p:cNvSpPr>
            <a:spLocks noGrp="1"/>
          </p:cNvSpPr>
          <p:nvPr>
            <p:ph type="title"/>
          </p:nvPr>
        </p:nvSpPr>
        <p:spPr>
          <a:xfrm>
            <a:off x="457200" y="1801561"/>
            <a:ext cx="6905625" cy="501804"/>
          </a:xfrm>
        </p:spPr>
        <p:txBody>
          <a:bodyPr anchor="b" anchorCtr="0"/>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3C2FA8F-8E6E-159B-DF78-85F632397BB6}"/>
              </a:ext>
            </a:extLst>
          </p:cNvPr>
          <p:cNvSpPr>
            <a:spLocks noGrp="1"/>
          </p:cNvSpPr>
          <p:nvPr>
            <p:ph type="body" sz="quarter" idx="18" hasCustomPrompt="1"/>
          </p:nvPr>
        </p:nvSpPr>
        <p:spPr>
          <a:xfrm>
            <a:off x="457200" y="2295337"/>
            <a:ext cx="6905625" cy="334515"/>
          </a:xfrm>
        </p:spPr>
        <p:txBody>
          <a:bodyPr vert="horz" lIns="0" tIns="0" rIns="0" bIns="0" rtlCol="0">
            <a:spAutoFit/>
          </a:bodyPr>
          <a:lstStyle>
            <a:lvl1pPr marL="0" indent="0" algn="l">
              <a:buNone/>
              <a:defRPr lang="en-US" sz="2400"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Subtitle</a:t>
            </a:r>
          </a:p>
        </p:txBody>
      </p:sp>
      <p:sp>
        <p:nvSpPr>
          <p:cNvPr id="12" name="Text Placeholder 10">
            <a:extLst>
              <a:ext uri="{FF2B5EF4-FFF2-40B4-BE49-F238E27FC236}">
                <a16:creationId xmlns:a16="http://schemas.microsoft.com/office/drawing/2014/main" id="{220F80CB-095A-80BF-A2D8-58E70ABCFC88}"/>
              </a:ext>
            </a:extLst>
          </p:cNvPr>
          <p:cNvSpPr>
            <a:spLocks noGrp="1"/>
          </p:cNvSpPr>
          <p:nvPr>
            <p:ph type="body" sz="quarter" idx="19" hasCustomPrompt="1"/>
          </p:nvPr>
        </p:nvSpPr>
        <p:spPr>
          <a:xfrm>
            <a:off x="457200" y="2898841"/>
            <a:ext cx="6330187" cy="250903"/>
          </a:xfrm>
        </p:spPr>
        <p:txBody>
          <a:bodyPr vert="horz" wrap="square" lIns="0" tIns="0" rIns="0" bIns="0" rtlCol="0">
            <a:spAutoFit/>
          </a:bodyPr>
          <a:lstStyle>
            <a:lvl1pPr marL="0" indent="0" algn="l">
              <a:buNone/>
              <a:defRPr lang="en-US" sz="1800" b="1"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Name</a:t>
            </a:r>
          </a:p>
        </p:txBody>
      </p:sp>
      <p:sp>
        <p:nvSpPr>
          <p:cNvPr id="13" name="Text Placeholder 10">
            <a:extLst>
              <a:ext uri="{FF2B5EF4-FFF2-40B4-BE49-F238E27FC236}">
                <a16:creationId xmlns:a16="http://schemas.microsoft.com/office/drawing/2014/main" id="{ACAC5D28-1E6A-7F9F-E77D-71547B25B072}"/>
              </a:ext>
            </a:extLst>
          </p:cNvPr>
          <p:cNvSpPr>
            <a:spLocks noGrp="1"/>
          </p:cNvSpPr>
          <p:nvPr>
            <p:ph type="body" sz="quarter" idx="20" hasCustomPrompt="1"/>
          </p:nvPr>
        </p:nvSpPr>
        <p:spPr>
          <a:xfrm>
            <a:off x="457200" y="3185137"/>
            <a:ext cx="6330187" cy="223074"/>
          </a:xfrm>
        </p:spPr>
        <p:txBody>
          <a:bodyPr vert="horz" wrap="square" lIns="0" tIns="0" rIns="0" bIns="0" rtlCol="0">
            <a:spAutoFit/>
          </a:bodyPr>
          <a:lstStyle>
            <a:lvl1pPr marL="0" indent="0" algn="l">
              <a:buNone/>
              <a:defRPr lang="en-US" sz="1600" b="0"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Job title</a:t>
            </a:r>
          </a:p>
        </p:txBody>
      </p:sp>
      <p:sp>
        <p:nvSpPr>
          <p:cNvPr id="2" name="Text Placeholder 10">
            <a:extLst>
              <a:ext uri="{FF2B5EF4-FFF2-40B4-BE49-F238E27FC236}">
                <a16:creationId xmlns:a16="http://schemas.microsoft.com/office/drawing/2014/main" id="{D7FC050A-CC5A-98E6-8B19-122820A77365}"/>
              </a:ext>
            </a:extLst>
          </p:cNvPr>
          <p:cNvSpPr>
            <a:spLocks noGrp="1"/>
          </p:cNvSpPr>
          <p:nvPr>
            <p:ph type="body" sz="quarter" idx="21" hasCustomPrompt="1"/>
          </p:nvPr>
        </p:nvSpPr>
        <p:spPr>
          <a:xfrm>
            <a:off x="457200" y="3587844"/>
            <a:ext cx="6330187" cy="250903"/>
          </a:xfrm>
        </p:spPr>
        <p:txBody>
          <a:bodyPr vert="horz" wrap="square" lIns="0" tIns="0" rIns="0" bIns="0" rtlCol="0">
            <a:spAutoFit/>
          </a:bodyPr>
          <a:lstStyle>
            <a:lvl1pPr marL="0" indent="0" algn="l">
              <a:buNone/>
              <a:defRPr lang="en-US" sz="1800" b="1"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Name</a:t>
            </a:r>
          </a:p>
        </p:txBody>
      </p:sp>
      <p:sp>
        <p:nvSpPr>
          <p:cNvPr id="4" name="Text Placeholder 10">
            <a:extLst>
              <a:ext uri="{FF2B5EF4-FFF2-40B4-BE49-F238E27FC236}">
                <a16:creationId xmlns:a16="http://schemas.microsoft.com/office/drawing/2014/main" id="{3CC8FCF3-9A23-38BA-64D6-7289C72DFB39}"/>
              </a:ext>
            </a:extLst>
          </p:cNvPr>
          <p:cNvSpPr>
            <a:spLocks noGrp="1"/>
          </p:cNvSpPr>
          <p:nvPr>
            <p:ph type="body" sz="quarter" idx="22" hasCustomPrompt="1"/>
          </p:nvPr>
        </p:nvSpPr>
        <p:spPr>
          <a:xfrm>
            <a:off x="457200" y="3874140"/>
            <a:ext cx="6330187" cy="223074"/>
          </a:xfrm>
        </p:spPr>
        <p:txBody>
          <a:bodyPr vert="horz" wrap="square" lIns="0" tIns="0" rIns="0" bIns="0" rtlCol="0">
            <a:spAutoFit/>
          </a:bodyPr>
          <a:lstStyle>
            <a:lvl1pPr marL="0" indent="0" algn="l">
              <a:buNone/>
              <a:defRPr lang="en-US" sz="1600" b="0"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Job title</a:t>
            </a:r>
          </a:p>
        </p:txBody>
      </p:sp>
      <p:sp>
        <p:nvSpPr>
          <p:cNvPr id="10" name="Footer Placeholder 2">
            <a:extLst>
              <a:ext uri="{FF2B5EF4-FFF2-40B4-BE49-F238E27FC236}">
                <a16:creationId xmlns:a16="http://schemas.microsoft.com/office/drawing/2014/main" id="{92E227C2-2131-1EEA-63B4-5F1D9E21E802}"/>
              </a:ext>
            </a:extLst>
          </p:cNvPr>
          <p:cNvSpPr>
            <a:spLocks noGrp="1"/>
          </p:cNvSpPr>
          <p:nvPr>
            <p:ph type="ftr" sz="quarter" idx="23"/>
          </p:nvPr>
        </p:nvSpPr>
        <p:spPr>
          <a:xfrm>
            <a:off x="6865211" y="6469661"/>
            <a:ext cx="3103414" cy="169277"/>
          </a:xfrm>
        </p:spPr>
        <p:txBody>
          <a:bodyPr/>
          <a:lstStyle>
            <a:lvl1pPr>
              <a:defRPr>
                <a:solidFill>
                  <a:schemeClr val="bg2">
                    <a:lumMod val="50000"/>
                  </a:schemeClr>
                </a:solidFill>
              </a:defRPr>
            </a:lvl1pPr>
          </a:lstStyle>
          <a:p>
            <a:r>
              <a:rPr lang="en-US" dirty="0"/>
              <a:t>For Agent Use Only - Not for Use with the Public</a:t>
            </a:r>
          </a:p>
        </p:txBody>
      </p:sp>
      <p:sp>
        <p:nvSpPr>
          <p:cNvPr id="14" name="Slide Number Placeholder 5">
            <a:extLst>
              <a:ext uri="{FF2B5EF4-FFF2-40B4-BE49-F238E27FC236}">
                <a16:creationId xmlns:a16="http://schemas.microsoft.com/office/drawing/2014/main" id="{52874278-9CD2-C39E-FE27-B14E388BB956}"/>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bg1"/>
                </a:solidFill>
                <a:latin typeface="Arial Narrow" panose="020B0604020202020204" pitchFamily="34" charset="0"/>
                <a:cs typeface="Arial Narrow" panose="020B0604020202020204" pitchFamily="34" charset="0"/>
              </a:defRPr>
            </a:lvl1pPr>
          </a:lstStyle>
          <a:p>
            <a:r>
              <a:rPr lang="en-US" dirty="0">
                <a:latin typeface="Aptos Light" panose="020B0004020202020204" pitchFamily="34" charset="0"/>
              </a:rPr>
              <a:t> </a:t>
            </a:r>
            <a:fld id="{7100E8EA-2210-4425-A1B5-66FC0BB99DA3}" type="slidenum">
              <a:rPr lang="en-US" smtClean="0">
                <a:solidFill>
                  <a:schemeClr val="bg2">
                    <a:lumMod val="50000"/>
                  </a:schemeClr>
                </a:solidFill>
                <a:latin typeface="Aptos Light" panose="020B0004020202020204" pitchFamily="34" charset="0"/>
              </a:rPr>
              <a:pPr/>
              <a:t>‹#›</a:t>
            </a:fld>
            <a:endParaRPr lang="en-US" dirty="0">
              <a:solidFill>
                <a:schemeClr val="bg2">
                  <a:lumMod val="50000"/>
                </a:schemeClr>
              </a:solidFill>
              <a:latin typeface="Aptos Light" panose="020B0004020202020204" pitchFamily="34" charset="0"/>
            </a:endParaRPr>
          </a:p>
        </p:txBody>
      </p:sp>
      <p:sp>
        <p:nvSpPr>
          <p:cNvPr id="15" name="Slide Number Placeholder 5">
            <a:extLst>
              <a:ext uri="{FF2B5EF4-FFF2-40B4-BE49-F238E27FC236}">
                <a16:creationId xmlns:a16="http://schemas.microsoft.com/office/drawing/2014/main" id="{BD1DFBD6-D145-ED23-4DBA-3BC096589C4D}"/>
              </a:ext>
            </a:extLst>
          </p:cNvPr>
          <p:cNvSpPr txBox="1">
            <a:spLocks/>
          </p:cNvSpPr>
          <p:nvPr userDrawn="1"/>
        </p:nvSpPr>
        <p:spPr>
          <a:xfrm>
            <a:off x="9968625" y="6477355"/>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2">
                    <a:lumMod val="50000"/>
                  </a:schemeClr>
                </a:solidFill>
                <a:latin typeface="Aptos Light" panose="020B0004020202020204" pitchFamily="34" charset="0"/>
              </a:rPr>
              <a:t>© 2026, National Life Group</a:t>
            </a:r>
          </a:p>
        </p:txBody>
      </p:sp>
    </p:spTree>
    <p:extLst>
      <p:ext uri="{BB962C8B-B14F-4D97-AF65-F5344CB8AC3E}">
        <p14:creationId xmlns:p14="http://schemas.microsoft.com/office/powerpoint/2010/main" val="41426305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Title and Subtitle/Blank">
    <p:bg>
      <p:bgPr>
        <a:solidFill>
          <a:srgbClr val="FFFFFF"/>
        </a:solidFill>
        <a:effectLst/>
      </p:bgPr>
    </p:bg>
    <p:spTree>
      <p:nvGrpSpPr>
        <p:cNvPr id="1" name=""/>
        <p:cNvGrpSpPr/>
        <p:nvPr/>
      </p:nvGrpSpPr>
      <p:grpSpPr>
        <a:xfrm>
          <a:off x="0" y="0"/>
          <a:ext cx="0" cy="0"/>
          <a:chOff x="0" y="0"/>
          <a:chExt cx="0" cy="0"/>
        </a:xfrm>
      </p:grpSpPr>
      <p:sp>
        <p:nvSpPr>
          <p:cNvPr id="14" name="Right Triangle 13">
            <a:extLst>
              <a:ext uri="{FF2B5EF4-FFF2-40B4-BE49-F238E27FC236}">
                <a16:creationId xmlns:a16="http://schemas.microsoft.com/office/drawing/2014/main" id="{7E30F2E0-6577-5FA0-270E-4F5E44C9C8DF}"/>
              </a:ext>
            </a:extLst>
          </p:cNvPr>
          <p:cNvSpPr/>
          <p:nvPr userDrawn="1"/>
        </p:nvSpPr>
        <p:spPr>
          <a:xfrm rot="16200000">
            <a:off x="10693219" y="5351720"/>
            <a:ext cx="1524937" cy="1524937"/>
          </a:xfrm>
          <a:prstGeom prst="rtTriangle">
            <a:avLst/>
          </a:prstGeom>
          <a:gradFill>
            <a:gsLst>
              <a:gs pos="14000">
                <a:schemeClr val="accent1"/>
              </a:gs>
              <a:gs pos="26000">
                <a:srgbClr val="3D9C33"/>
              </a:gs>
              <a:gs pos="67000">
                <a:schemeClr val="accent2"/>
              </a:gs>
              <a:gs pos="100000">
                <a:schemeClr val="accent6"/>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B468DD-CBC8-479E-B32F-24D9EBCE8989}"/>
              </a:ext>
            </a:extLst>
          </p:cNvPr>
          <p:cNvSpPr>
            <a:spLocks noGrp="1"/>
          </p:cNvSpPr>
          <p:nvPr>
            <p:ph type="title"/>
          </p:nvPr>
        </p:nvSpPr>
        <p:spPr>
          <a:xfrm>
            <a:off x="457200" y="457200"/>
            <a:ext cx="11274552" cy="501804"/>
          </a:xfrm>
        </p:spPr>
        <p:txBody>
          <a:bodyPr/>
          <a:lstStyle>
            <a:lvl1pPr>
              <a:defRPr b="0" i="0"/>
            </a:lvl1pPr>
          </a:lstStyle>
          <a:p>
            <a:r>
              <a:rPr lang="en-US"/>
              <a:t>Click to edit Master title style</a:t>
            </a:r>
            <a:endParaRPr lang="en-US" dirty="0"/>
          </a:p>
        </p:txBody>
      </p:sp>
      <p:sp>
        <p:nvSpPr>
          <p:cNvPr id="4" name="Footer Placeholder 2">
            <a:extLst>
              <a:ext uri="{FF2B5EF4-FFF2-40B4-BE49-F238E27FC236}">
                <a16:creationId xmlns:a16="http://schemas.microsoft.com/office/drawing/2014/main" id="{B1AAE7CD-465E-6C99-BDAA-5475AF833A8F}"/>
              </a:ext>
            </a:extLst>
          </p:cNvPr>
          <p:cNvSpPr>
            <a:spLocks noGrp="1"/>
          </p:cNvSpPr>
          <p:nvPr>
            <p:ph type="ftr" sz="quarter" idx="10"/>
          </p:nvPr>
        </p:nvSpPr>
        <p:spPr>
          <a:xfrm>
            <a:off x="457200" y="6469661"/>
            <a:ext cx="3103414" cy="169277"/>
          </a:xfrm>
        </p:spPr>
        <p:txBody>
          <a:bodyPr/>
          <a:lstStyle>
            <a:lvl1pPr algn="l">
              <a:defRPr>
                <a:solidFill>
                  <a:schemeClr val="tx2"/>
                </a:solidFill>
              </a:defRPr>
            </a:lvl1pPr>
          </a:lstStyle>
          <a:p>
            <a:r>
              <a:rPr lang="en-US"/>
              <a:t>For Agent Use Only - Not for Use with the Public</a:t>
            </a:r>
            <a:endParaRPr lang="en-US" dirty="0"/>
          </a:p>
        </p:txBody>
      </p:sp>
      <p:sp>
        <p:nvSpPr>
          <p:cNvPr id="5" name="Slide Number Placeholder 5">
            <a:extLst>
              <a:ext uri="{FF2B5EF4-FFF2-40B4-BE49-F238E27FC236}">
                <a16:creationId xmlns:a16="http://schemas.microsoft.com/office/drawing/2014/main" id="{B04E2779-A255-988F-A7E2-7888F201996A}"/>
              </a:ext>
            </a:extLst>
          </p:cNvPr>
          <p:cNvSpPr>
            <a:spLocks noGrp="1"/>
          </p:cNvSpPr>
          <p:nvPr>
            <p:ph type="sldNum" sz="quarter" idx="4"/>
          </p:nvPr>
        </p:nvSpPr>
        <p:spPr>
          <a:xfrm>
            <a:off x="11070077" y="6481203"/>
            <a:ext cx="661675" cy="153888"/>
          </a:xfrm>
          <a:prstGeom prst="rect">
            <a:avLst/>
          </a:prstGeom>
        </p:spPr>
        <p:txBody>
          <a:bodyPr vert="horz" wrap="square" lIns="0" tIns="0" rIns="0" bIns="0" rtlCol="0" anchor="ctr">
            <a:spAutoFit/>
          </a:bodyPr>
          <a:lstStyle>
            <a:lvl1pPr algn="r">
              <a:defRPr sz="1000" b="0" i="0">
                <a:solidFill>
                  <a:schemeClr val="bg1"/>
                </a:solidFill>
                <a:latin typeface="Arial Narrow" panose="020B0604020202020204" pitchFamily="34" charset="0"/>
                <a:cs typeface="Arial Narrow" panose="020B0604020202020204" pitchFamily="34" charset="0"/>
              </a:defRPr>
            </a:lvl1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6" name="Freeform 5">
            <a:extLst>
              <a:ext uri="{FF2B5EF4-FFF2-40B4-BE49-F238E27FC236}">
                <a16:creationId xmlns:a16="http://schemas.microsoft.com/office/drawing/2014/main" id="{9DFFABBF-D769-2ADA-BFFE-54164D01CF09}"/>
              </a:ext>
            </a:extLst>
          </p:cNvPr>
          <p:cNvSpPr/>
          <p:nvPr userDrawn="1"/>
        </p:nvSpPr>
        <p:spPr>
          <a:xfrm>
            <a:off x="11360944" y="5078146"/>
            <a:ext cx="847361" cy="1798514"/>
          </a:xfrm>
          <a:custGeom>
            <a:avLst/>
            <a:gdLst>
              <a:gd name="connsiteX0" fmla="*/ 20488 w 1938617"/>
              <a:gd name="connsiteY0" fmla="*/ 2196562 h 4114690"/>
              <a:gd name="connsiteX1" fmla="*/ 0 w 1938617"/>
              <a:gd name="connsiteY1" fmla="*/ 2176074 h 4114690"/>
              <a:gd name="connsiteX2" fmla="*/ 0 w 1938617"/>
              <a:gd name="connsiteY2" fmla="*/ 1938616 h 4114690"/>
              <a:gd name="connsiteX3" fmla="*/ 20489 w 1938617"/>
              <a:gd name="connsiteY3" fmla="*/ 1918128 h 4114690"/>
              <a:gd name="connsiteX4" fmla="*/ 179695 w 1938617"/>
              <a:gd name="connsiteY4" fmla="*/ 2355769 h 4114690"/>
              <a:gd name="connsiteX5" fmla="*/ 159033 w 1938617"/>
              <a:gd name="connsiteY5" fmla="*/ 2335107 h 4114690"/>
              <a:gd name="connsiteX6" fmla="*/ 159033 w 1938617"/>
              <a:gd name="connsiteY6" fmla="*/ 1779584 h 4114690"/>
              <a:gd name="connsiteX7" fmla="*/ 179695 w 1938617"/>
              <a:gd name="connsiteY7" fmla="*/ 1758921 h 4114690"/>
              <a:gd name="connsiteX8" fmla="*/ 338728 w 1938617"/>
              <a:gd name="connsiteY8" fmla="*/ 2514802 h 4114690"/>
              <a:gd name="connsiteX9" fmla="*/ 318240 w 1938617"/>
              <a:gd name="connsiteY9" fmla="*/ 2494313 h 4114690"/>
              <a:gd name="connsiteX10" fmla="*/ 318241 w 1938617"/>
              <a:gd name="connsiteY10" fmla="*/ 1620376 h 4114690"/>
              <a:gd name="connsiteX11" fmla="*/ 338728 w 1938617"/>
              <a:gd name="connsiteY11" fmla="*/ 1599887 h 4114690"/>
              <a:gd name="connsiteX12" fmla="*/ 499748 w 1938617"/>
              <a:gd name="connsiteY12" fmla="*/ 2675822 h 4114690"/>
              <a:gd name="connsiteX13" fmla="*/ 477273 w 1938617"/>
              <a:gd name="connsiteY13" fmla="*/ 2653346 h 4114690"/>
              <a:gd name="connsiteX14" fmla="*/ 477275 w 1938617"/>
              <a:gd name="connsiteY14" fmla="*/ 1461342 h 4114690"/>
              <a:gd name="connsiteX15" fmla="*/ 499748 w 1938617"/>
              <a:gd name="connsiteY15" fmla="*/ 1438868 h 4114690"/>
              <a:gd name="connsiteX16" fmla="*/ 658781 w 1938617"/>
              <a:gd name="connsiteY16" fmla="*/ 2834855 h 4114690"/>
              <a:gd name="connsiteX17" fmla="*/ 638293 w 1938617"/>
              <a:gd name="connsiteY17" fmla="*/ 2814366 h 4114690"/>
              <a:gd name="connsiteX18" fmla="*/ 638293 w 1938617"/>
              <a:gd name="connsiteY18" fmla="*/ 1300324 h 4114690"/>
              <a:gd name="connsiteX19" fmla="*/ 658781 w 1938617"/>
              <a:gd name="connsiteY19" fmla="*/ 1279834 h 4114690"/>
              <a:gd name="connsiteX20" fmla="*/ 817988 w 1938617"/>
              <a:gd name="connsiteY20" fmla="*/ 2994062 h 4114690"/>
              <a:gd name="connsiteX21" fmla="*/ 797326 w 1938617"/>
              <a:gd name="connsiteY21" fmla="*/ 2973399 h 4114690"/>
              <a:gd name="connsiteX22" fmla="*/ 797327 w 1938617"/>
              <a:gd name="connsiteY22" fmla="*/ 1141290 h 4114690"/>
              <a:gd name="connsiteX23" fmla="*/ 817988 w 1938617"/>
              <a:gd name="connsiteY23" fmla="*/ 1120629 h 4114690"/>
              <a:gd name="connsiteX24" fmla="*/ 977021 w 1938617"/>
              <a:gd name="connsiteY24" fmla="*/ 3153094 h 4114690"/>
              <a:gd name="connsiteX25" fmla="*/ 956533 w 1938617"/>
              <a:gd name="connsiteY25" fmla="*/ 3132607 h 4114690"/>
              <a:gd name="connsiteX26" fmla="*/ 956533 w 1938617"/>
              <a:gd name="connsiteY26" fmla="*/ 982084 h 4114690"/>
              <a:gd name="connsiteX27" fmla="*/ 977021 w 1938617"/>
              <a:gd name="connsiteY27" fmla="*/ 961596 h 4114690"/>
              <a:gd name="connsiteX28" fmla="*/ 1141292 w 1938617"/>
              <a:gd name="connsiteY28" fmla="*/ 3317365 h 4114690"/>
              <a:gd name="connsiteX29" fmla="*/ 1115567 w 1938617"/>
              <a:gd name="connsiteY29" fmla="*/ 3291641 h 4114690"/>
              <a:gd name="connsiteX30" fmla="*/ 1115567 w 1938617"/>
              <a:gd name="connsiteY30" fmla="*/ 823050 h 4114690"/>
              <a:gd name="connsiteX31" fmla="*/ 1141292 w 1938617"/>
              <a:gd name="connsiteY31" fmla="*/ 797325 h 4114690"/>
              <a:gd name="connsiteX32" fmla="*/ 1300325 w 1938617"/>
              <a:gd name="connsiteY32" fmla="*/ 3476398 h 4114690"/>
              <a:gd name="connsiteX33" fmla="*/ 1279836 w 1938617"/>
              <a:gd name="connsiteY33" fmla="*/ 3455910 h 4114690"/>
              <a:gd name="connsiteX34" fmla="*/ 1279837 w 1938617"/>
              <a:gd name="connsiteY34" fmla="*/ 658780 h 4114690"/>
              <a:gd name="connsiteX35" fmla="*/ 1300325 w 1938617"/>
              <a:gd name="connsiteY35" fmla="*/ 638291 h 4114690"/>
              <a:gd name="connsiteX36" fmla="*/ 1459531 w 1938617"/>
              <a:gd name="connsiteY36" fmla="*/ 3635605 h 4114690"/>
              <a:gd name="connsiteX37" fmla="*/ 1438870 w 1938617"/>
              <a:gd name="connsiteY37" fmla="*/ 3614944 h 4114690"/>
              <a:gd name="connsiteX38" fmla="*/ 1438870 w 1938617"/>
              <a:gd name="connsiteY38" fmla="*/ 499746 h 4114690"/>
              <a:gd name="connsiteX39" fmla="*/ 1459532 w 1938617"/>
              <a:gd name="connsiteY39" fmla="*/ 479085 h 4114690"/>
              <a:gd name="connsiteX40" fmla="*/ 1618564 w 1938617"/>
              <a:gd name="connsiteY40" fmla="*/ 3794638 h 4114690"/>
              <a:gd name="connsiteX41" fmla="*/ 1598075 w 1938617"/>
              <a:gd name="connsiteY41" fmla="*/ 3774149 h 4114690"/>
              <a:gd name="connsiteX42" fmla="*/ 1598076 w 1938617"/>
              <a:gd name="connsiteY42" fmla="*/ 340540 h 4114690"/>
              <a:gd name="connsiteX43" fmla="*/ 1618565 w 1938617"/>
              <a:gd name="connsiteY43" fmla="*/ 320052 h 4114690"/>
              <a:gd name="connsiteX44" fmla="*/ 1779583 w 1938617"/>
              <a:gd name="connsiteY44" fmla="*/ 3955657 h 4114690"/>
              <a:gd name="connsiteX45" fmla="*/ 1757109 w 1938617"/>
              <a:gd name="connsiteY45" fmla="*/ 3933183 h 4114690"/>
              <a:gd name="connsiteX46" fmla="*/ 1757110 w 1938617"/>
              <a:gd name="connsiteY46" fmla="*/ 181506 h 4114690"/>
              <a:gd name="connsiteX47" fmla="*/ 1779585 w 1938617"/>
              <a:gd name="connsiteY47" fmla="*/ 159032 h 4114690"/>
              <a:gd name="connsiteX48" fmla="*/ 1938616 w 1938617"/>
              <a:gd name="connsiteY48" fmla="*/ 4114690 h 4114690"/>
              <a:gd name="connsiteX49" fmla="*/ 1918127 w 1938617"/>
              <a:gd name="connsiteY49" fmla="*/ 4094201 h 4114690"/>
              <a:gd name="connsiteX50" fmla="*/ 1918127 w 1938617"/>
              <a:gd name="connsiteY50" fmla="*/ 20490 h 4114690"/>
              <a:gd name="connsiteX51" fmla="*/ 1938617 w 1938617"/>
              <a:gd name="connsiteY51" fmla="*/ 0 h 4114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938617" h="4114690">
                <a:moveTo>
                  <a:pt x="20488" y="2196562"/>
                </a:moveTo>
                <a:lnTo>
                  <a:pt x="0" y="2176074"/>
                </a:lnTo>
                <a:lnTo>
                  <a:pt x="0" y="1938616"/>
                </a:lnTo>
                <a:lnTo>
                  <a:pt x="20489" y="1918128"/>
                </a:lnTo>
                <a:close/>
                <a:moveTo>
                  <a:pt x="179695" y="2355769"/>
                </a:moveTo>
                <a:lnTo>
                  <a:pt x="159033" y="2335107"/>
                </a:lnTo>
                <a:lnTo>
                  <a:pt x="159033" y="1779584"/>
                </a:lnTo>
                <a:lnTo>
                  <a:pt x="179695" y="1758921"/>
                </a:lnTo>
                <a:close/>
                <a:moveTo>
                  <a:pt x="338728" y="2514802"/>
                </a:moveTo>
                <a:lnTo>
                  <a:pt x="318240" y="2494313"/>
                </a:lnTo>
                <a:lnTo>
                  <a:pt x="318241" y="1620376"/>
                </a:lnTo>
                <a:lnTo>
                  <a:pt x="338728" y="1599887"/>
                </a:lnTo>
                <a:close/>
                <a:moveTo>
                  <a:pt x="499748" y="2675822"/>
                </a:moveTo>
                <a:lnTo>
                  <a:pt x="477273" y="2653346"/>
                </a:lnTo>
                <a:lnTo>
                  <a:pt x="477275" y="1461342"/>
                </a:lnTo>
                <a:lnTo>
                  <a:pt x="499748" y="1438868"/>
                </a:lnTo>
                <a:close/>
                <a:moveTo>
                  <a:pt x="658781" y="2834855"/>
                </a:moveTo>
                <a:lnTo>
                  <a:pt x="638293" y="2814366"/>
                </a:lnTo>
                <a:lnTo>
                  <a:pt x="638293" y="1300324"/>
                </a:lnTo>
                <a:lnTo>
                  <a:pt x="658781" y="1279834"/>
                </a:lnTo>
                <a:close/>
                <a:moveTo>
                  <a:pt x="817988" y="2994062"/>
                </a:moveTo>
                <a:lnTo>
                  <a:pt x="797326" y="2973399"/>
                </a:lnTo>
                <a:lnTo>
                  <a:pt x="797327" y="1141290"/>
                </a:lnTo>
                <a:lnTo>
                  <a:pt x="817988" y="1120629"/>
                </a:lnTo>
                <a:close/>
                <a:moveTo>
                  <a:pt x="977021" y="3153094"/>
                </a:moveTo>
                <a:lnTo>
                  <a:pt x="956533" y="3132607"/>
                </a:lnTo>
                <a:lnTo>
                  <a:pt x="956533" y="982084"/>
                </a:lnTo>
                <a:lnTo>
                  <a:pt x="977021" y="961596"/>
                </a:lnTo>
                <a:close/>
                <a:moveTo>
                  <a:pt x="1141292" y="3317365"/>
                </a:moveTo>
                <a:lnTo>
                  <a:pt x="1115567" y="3291641"/>
                </a:lnTo>
                <a:lnTo>
                  <a:pt x="1115567" y="823050"/>
                </a:lnTo>
                <a:lnTo>
                  <a:pt x="1141292" y="797325"/>
                </a:lnTo>
                <a:close/>
                <a:moveTo>
                  <a:pt x="1300325" y="3476398"/>
                </a:moveTo>
                <a:lnTo>
                  <a:pt x="1279836" y="3455910"/>
                </a:lnTo>
                <a:lnTo>
                  <a:pt x="1279837" y="658780"/>
                </a:lnTo>
                <a:lnTo>
                  <a:pt x="1300325" y="638291"/>
                </a:lnTo>
                <a:close/>
                <a:moveTo>
                  <a:pt x="1459531" y="3635605"/>
                </a:moveTo>
                <a:lnTo>
                  <a:pt x="1438870" y="3614944"/>
                </a:lnTo>
                <a:lnTo>
                  <a:pt x="1438870" y="499746"/>
                </a:lnTo>
                <a:lnTo>
                  <a:pt x="1459532" y="479085"/>
                </a:lnTo>
                <a:close/>
                <a:moveTo>
                  <a:pt x="1618564" y="3794638"/>
                </a:moveTo>
                <a:lnTo>
                  <a:pt x="1598075" y="3774149"/>
                </a:lnTo>
                <a:lnTo>
                  <a:pt x="1598076" y="340540"/>
                </a:lnTo>
                <a:lnTo>
                  <a:pt x="1618565" y="320052"/>
                </a:lnTo>
                <a:close/>
                <a:moveTo>
                  <a:pt x="1779583" y="3955657"/>
                </a:moveTo>
                <a:lnTo>
                  <a:pt x="1757109" y="3933183"/>
                </a:lnTo>
                <a:lnTo>
                  <a:pt x="1757110" y="181506"/>
                </a:lnTo>
                <a:lnTo>
                  <a:pt x="1779585" y="159032"/>
                </a:lnTo>
                <a:close/>
                <a:moveTo>
                  <a:pt x="1938616" y="4114690"/>
                </a:moveTo>
                <a:lnTo>
                  <a:pt x="1918127" y="4094201"/>
                </a:lnTo>
                <a:lnTo>
                  <a:pt x="1918127" y="20490"/>
                </a:lnTo>
                <a:lnTo>
                  <a:pt x="1938617"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Box 8">
            <a:extLst>
              <a:ext uri="{FF2B5EF4-FFF2-40B4-BE49-F238E27FC236}">
                <a16:creationId xmlns:a16="http://schemas.microsoft.com/office/drawing/2014/main" id="{E237E613-6C44-CA31-2636-71470F1F3485}"/>
              </a:ext>
            </a:extLst>
          </p:cNvPr>
          <p:cNvSpPr txBox="1"/>
          <p:nvPr userDrawn="1"/>
        </p:nvSpPr>
        <p:spPr>
          <a:xfrm>
            <a:off x="8964565" y="6481203"/>
            <a:ext cx="1807534" cy="153888"/>
          </a:xfrm>
          <a:prstGeom prst="rect">
            <a:avLst/>
          </a:prstGeom>
          <a:noFill/>
        </p:spPr>
        <p:txBody>
          <a:bodyPr wrap="square" lIns="0" tIns="0" rIns="0" bIns="0">
            <a:spAutoFit/>
          </a:bodyPr>
          <a:lstStyle/>
          <a:p>
            <a:pPr algn="r"/>
            <a:r>
              <a:rPr kumimoji="0" lang="en-US" sz="1000" b="0" i="0" u="none" strike="noStrike" kern="1200" cap="none" spc="0" normalizeH="0" baseline="0" noProof="0" dirty="0">
                <a:ln>
                  <a:noFill/>
                </a:ln>
                <a:solidFill>
                  <a:schemeClr val="tx2"/>
                </a:solidFill>
                <a:effectLst/>
                <a:uLnTx/>
                <a:uFillTx/>
                <a:latin typeface="Aptos Light" panose="020B0004020202020204" pitchFamily="34" charset="0"/>
                <a:ea typeface="+mn-ea"/>
              </a:rPr>
              <a:t>© 2026, National Life Group </a:t>
            </a:r>
            <a:endParaRPr lang="en-US" dirty="0">
              <a:solidFill>
                <a:schemeClr val="tx2"/>
              </a:solidFill>
            </a:endParaRPr>
          </a:p>
        </p:txBody>
      </p:sp>
      <p:sp>
        <p:nvSpPr>
          <p:cNvPr id="3" name="Text Placeholder 4">
            <a:extLst>
              <a:ext uri="{FF2B5EF4-FFF2-40B4-BE49-F238E27FC236}">
                <a16:creationId xmlns:a16="http://schemas.microsoft.com/office/drawing/2014/main" id="{4B06CF5C-D994-25BD-F951-B1F9D430A797}"/>
              </a:ext>
            </a:extLst>
          </p:cNvPr>
          <p:cNvSpPr>
            <a:spLocks noGrp="1"/>
          </p:cNvSpPr>
          <p:nvPr>
            <p:ph type="body" sz="quarter" idx="11" hasCustomPrompt="1"/>
          </p:nvPr>
        </p:nvSpPr>
        <p:spPr>
          <a:xfrm>
            <a:off x="457200" y="1208543"/>
            <a:ext cx="11274552" cy="292892"/>
          </a:xfrm>
        </p:spPr>
        <p:txBody>
          <a:bodyPr lIns="0" tIns="0" rIns="0">
            <a:normAutofit/>
          </a:bodyPr>
          <a:lstStyle>
            <a:lvl1pPr marL="0" indent="0">
              <a:buNone/>
              <a:defRPr sz="2200"/>
            </a:lvl1pPr>
            <a:lvl2pPr marL="0" indent="0">
              <a:buNone/>
              <a:defRPr/>
            </a:lvl2pPr>
            <a:lvl3pPr marL="0" indent="0">
              <a:buNone/>
              <a:defRPr/>
            </a:lvl3pPr>
            <a:lvl4pPr marL="0" indent="0">
              <a:buNone/>
              <a:defRPr/>
            </a:lvl4pPr>
            <a:lvl5pPr marL="0" indent="0">
              <a:buNone/>
              <a:defRPr/>
            </a:lvl5pPr>
          </a:lstStyle>
          <a:p>
            <a:pPr lvl="0"/>
            <a:r>
              <a:rPr lang="en-US" dirty="0"/>
              <a:t>Click to add subtitle</a:t>
            </a:r>
          </a:p>
        </p:txBody>
      </p:sp>
    </p:spTree>
    <p:extLst>
      <p:ext uri="{BB962C8B-B14F-4D97-AF65-F5344CB8AC3E}">
        <p14:creationId xmlns:p14="http://schemas.microsoft.com/office/powerpoint/2010/main" val="41888909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Title/Plain Footer">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468DD-CBC8-479E-B32F-24D9EBCE8989}"/>
              </a:ext>
            </a:extLst>
          </p:cNvPr>
          <p:cNvSpPr>
            <a:spLocks noGrp="1"/>
          </p:cNvSpPr>
          <p:nvPr>
            <p:ph type="title"/>
          </p:nvPr>
        </p:nvSpPr>
        <p:spPr/>
        <p:txBody>
          <a:bodyPr/>
          <a:lstStyle>
            <a:lvl1pPr>
              <a:defRPr b="0" i="0"/>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3AC22E57-736D-CB2E-82ED-E93259C4D94C}"/>
              </a:ext>
            </a:extLst>
          </p:cNvPr>
          <p:cNvSpPr txBox="1">
            <a:spLocks/>
          </p:cNvSpPr>
          <p:nvPr userDrawn="1"/>
        </p:nvSpPr>
        <p:spPr>
          <a:xfrm>
            <a:off x="457200" y="6469661"/>
            <a:ext cx="3103414" cy="169277"/>
          </a:xfrm>
          <a:prstGeom prst="rect">
            <a:avLst/>
          </a:prstGeom>
        </p:spPr>
        <p:txBody>
          <a:bodyPr vert="horz" wrap="none" lIns="0" tIns="0" rIns="0" bIns="0" rtlCol="0" anchor="ctr">
            <a:spAutoFit/>
          </a:bodyPr>
          <a:lstStyle>
            <a:defPPr>
              <a:defRPr lang="en-US"/>
            </a:defPPr>
            <a:lvl1pPr marL="0" algn="l" defTabSz="914400" rtl="0" eaLnBrk="1" latinLnBrk="0" hangingPunct="1">
              <a:defRPr sz="1100" b="1" i="0" kern="1200">
                <a:solidFill>
                  <a:schemeClr val="bg1"/>
                </a:solidFill>
                <a:latin typeface="Aptos" panose="020B00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rPr>
              <a:t>For Agent Use Only – Not For Use With The Public</a:t>
            </a:r>
          </a:p>
        </p:txBody>
      </p:sp>
      <p:sp>
        <p:nvSpPr>
          <p:cNvPr id="4" name="Slide Number Placeholder 5">
            <a:extLst>
              <a:ext uri="{FF2B5EF4-FFF2-40B4-BE49-F238E27FC236}">
                <a16:creationId xmlns:a16="http://schemas.microsoft.com/office/drawing/2014/main" id="{F2B3710D-418E-7026-FF52-9EAF98924A8C}"/>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tx2"/>
                </a:solidFill>
                <a:latin typeface="Arial Narrow" panose="020B0604020202020204" pitchFamily="34" charset="0"/>
                <a:cs typeface="Arial Narrow" panose="020B0604020202020204" pitchFamily="34" charset="0"/>
              </a:defRPr>
            </a:lvl1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6" name="Slide Number Placeholder 5">
            <a:extLst>
              <a:ext uri="{FF2B5EF4-FFF2-40B4-BE49-F238E27FC236}">
                <a16:creationId xmlns:a16="http://schemas.microsoft.com/office/drawing/2014/main" id="{D959F088-8354-F0FA-1864-A2F3CC6B4C9E}"/>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latin typeface="Aptos Light" panose="020B0004020202020204" pitchFamily="34" charset="0"/>
              </a:rPr>
              <a:t>© 2026, National Life Group</a:t>
            </a:r>
          </a:p>
        </p:txBody>
      </p:sp>
    </p:spTree>
    <p:extLst>
      <p:ext uri="{BB962C8B-B14F-4D97-AF65-F5344CB8AC3E}">
        <p14:creationId xmlns:p14="http://schemas.microsoft.com/office/powerpoint/2010/main" val="29603130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Box">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468DD-CBC8-479E-B32F-24D9EBCE8989}"/>
              </a:ext>
            </a:extLst>
          </p:cNvPr>
          <p:cNvSpPr>
            <a:spLocks noGrp="1"/>
          </p:cNvSpPr>
          <p:nvPr>
            <p:ph type="title"/>
          </p:nvPr>
        </p:nvSpPr>
        <p:spPr/>
        <p:txBody>
          <a:bodyPr/>
          <a:lstStyle>
            <a:lvl1pPr>
              <a:defRPr b="0" i="0"/>
            </a:lvl1pPr>
          </a:lstStyle>
          <a:p>
            <a:r>
              <a:rPr lang="en-US"/>
              <a:t>Click to edit Master title style</a:t>
            </a:r>
            <a:endParaRPr lang="en-US" dirty="0"/>
          </a:p>
        </p:txBody>
      </p:sp>
      <p:sp>
        <p:nvSpPr>
          <p:cNvPr id="9" name="Content Placeholder 8">
            <a:extLst>
              <a:ext uri="{FF2B5EF4-FFF2-40B4-BE49-F238E27FC236}">
                <a16:creationId xmlns:a16="http://schemas.microsoft.com/office/drawing/2014/main" id="{25A75A26-DA48-B741-27BB-CCB79D94699A}"/>
              </a:ext>
            </a:extLst>
          </p:cNvPr>
          <p:cNvSpPr>
            <a:spLocks noGrp="1"/>
          </p:cNvSpPr>
          <p:nvPr>
            <p:ph sz="quarter" idx="17"/>
          </p:nvPr>
        </p:nvSpPr>
        <p:spPr>
          <a:xfrm>
            <a:off x="1240971" y="1992089"/>
            <a:ext cx="9386207" cy="3188381"/>
          </a:xfrm>
          <a:custGeom>
            <a:avLst/>
            <a:gdLst>
              <a:gd name="connsiteX0" fmla="*/ 0 w 10110839"/>
              <a:gd name="connsiteY0" fmla="*/ 0 h 3188381"/>
              <a:gd name="connsiteX1" fmla="*/ 10110839 w 10110839"/>
              <a:gd name="connsiteY1" fmla="*/ 0 h 3188381"/>
              <a:gd name="connsiteX2" fmla="*/ 10110839 w 10110839"/>
              <a:gd name="connsiteY2" fmla="*/ 2328410 h 3188381"/>
              <a:gd name="connsiteX3" fmla="*/ 9250868 w 10110839"/>
              <a:gd name="connsiteY3" fmla="*/ 3188381 h 3188381"/>
              <a:gd name="connsiteX4" fmla="*/ 0 w 10110839"/>
              <a:gd name="connsiteY4" fmla="*/ 3188381 h 3188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0839" h="3188381">
                <a:moveTo>
                  <a:pt x="0" y="0"/>
                </a:moveTo>
                <a:lnTo>
                  <a:pt x="10110839" y="0"/>
                </a:lnTo>
                <a:lnTo>
                  <a:pt x="10110839" y="2328410"/>
                </a:lnTo>
                <a:lnTo>
                  <a:pt x="9250868" y="3188381"/>
                </a:lnTo>
                <a:lnTo>
                  <a:pt x="0" y="3188381"/>
                </a:lnTo>
                <a:close/>
              </a:path>
            </a:pathLst>
          </a:custGeom>
          <a:solidFill>
            <a:schemeClr val="bg1"/>
          </a:solidFill>
        </p:spPr>
        <p:txBody>
          <a:bodyPr wrap="square" lIns="274320" tIns="274320" rIns="274320" bIns="182880" numCol="2" spcCol="27432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Right Triangle 2">
            <a:extLst>
              <a:ext uri="{FF2B5EF4-FFF2-40B4-BE49-F238E27FC236}">
                <a16:creationId xmlns:a16="http://schemas.microsoft.com/office/drawing/2014/main" id="{6CC8C5DE-225D-50BA-1BC0-9C9978B422B4}"/>
              </a:ext>
            </a:extLst>
          </p:cNvPr>
          <p:cNvSpPr/>
          <p:nvPr userDrawn="1"/>
        </p:nvSpPr>
        <p:spPr>
          <a:xfrm rot="16200000">
            <a:off x="10693219" y="5351720"/>
            <a:ext cx="1524937" cy="1524937"/>
          </a:xfrm>
          <a:prstGeom prst="rtTriangle">
            <a:avLst/>
          </a:prstGeom>
          <a:gradFill>
            <a:gsLst>
              <a:gs pos="14000">
                <a:schemeClr val="accent1"/>
              </a:gs>
              <a:gs pos="26000">
                <a:srgbClr val="3D9C33"/>
              </a:gs>
              <a:gs pos="67000">
                <a:schemeClr val="accent2"/>
              </a:gs>
              <a:gs pos="100000">
                <a:schemeClr val="accent6"/>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ooter Placeholder 2">
            <a:extLst>
              <a:ext uri="{FF2B5EF4-FFF2-40B4-BE49-F238E27FC236}">
                <a16:creationId xmlns:a16="http://schemas.microsoft.com/office/drawing/2014/main" id="{3B7EAD98-1FA3-F29A-DBCA-9B056346DC5D}"/>
              </a:ext>
            </a:extLst>
          </p:cNvPr>
          <p:cNvSpPr>
            <a:spLocks noGrp="1"/>
          </p:cNvSpPr>
          <p:nvPr>
            <p:ph type="ftr" sz="quarter" idx="10"/>
          </p:nvPr>
        </p:nvSpPr>
        <p:spPr>
          <a:xfrm>
            <a:off x="457200" y="6469661"/>
            <a:ext cx="3103414" cy="169277"/>
          </a:xfrm>
        </p:spPr>
        <p:txBody>
          <a:bodyPr/>
          <a:lstStyle>
            <a:lvl1pPr algn="l">
              <a:defRPr>
                <a:solidFill>
                  <a:schemeClr val="tx2"/>
                </a:solidFill>
              </a:defRPr>
            </a:lvl1pPr>
          </a:lstStyle>
          <a:p>
            <a:r>
              <a:rPr lang="en-US"/>
              <a:t>For Agent Use Only - Not for Use with the Public</a:t>
            </a:r>
            <a:endParaRPr lang="en-US" dirty="0"/>
          </a:p>
        </p:txBody>
      </p:sp>
      <p:sp>
        <p:nvSpPr>
          <p:cNvPr id="8" name="Slide Number Placeholder 5">
            <a:extLst>
              <a:ext uri="{FF2B5EF4-FFF2-40B4-BE49-F238E27FC236}">
                <a16:creationId xmlns:a16="http://schemas.microsoft.com/office/drawing/2014/main" id="{5ABE6C9E-A290-C832-9B2A-8411C8A1B573}"/>
              </a:ext>
            </a:extLst>
          </p:cNvPr>
          <p:cNvSpPr>
            <a:spLocks noGrp="1"/>
          </p:cNvSpPr>
          <p:nvPr>
            <p:ph type="sldNum" sz="quarter" idx="4"/>
          </p:nvPr>
        </p:nvSpPr>
        <p:spPr>
          <a:xfrm>
            <a:off x="11070077" y="6481203"/>
            <a:ext cx="661675" cy="153888"/>
          </a:xfrm>
          <a:prstGeom prst="rect">
            <a:avLst/>
          </a:prstGeom>
        </p:spPr>
        <p:txBody>
          <a:bodyPr vert="horz" wrap="square" lIns="0" tIns="0" rIns="0" bIns="0" rtlCol="0" anchor="ctr">
            <a:spAutoFit/>
          </a:bodyPr>
          <a:lstStyle>
            <a:lvl1pPr algn="r">
              <a:defRPr sz="1000" b="0" i="0">
                <a:solidFill>
                  <a:schemeClr val="bg1"/>
                </a:solidFill>
                <a:latin typeface="Arial Narrow" panose="020B0604020202020204" pitchFamily="34" charset="0"/>
                <a:cs typeface="Arial Narrow" panose="020B0604020202020204" pitchFamily="34" charset="0"/>
              </a:defRPr>
            </a:lvl1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10" name="Freeform 9">
            <a:extLst>
              <a:ext uri="{FF2B5EF4-FFF2-40B4-BE49-F238E27FC236}">
                <a16:creationId xmlns:a16="http://schemas.microsoft.com/office/drawing/2014/main" id="{560DA1F3-27F9-D5AE-6D73-E6EDB92D815F}"/>
              </a:ext>
            </a:extLst>
          </p:cNvPr>
          <p:cNvSpPr/>
          <p:nvPr userDrawn="1"/>
        </p:nvSpPr>
        <p:spPr>
          <a:xfrm>
            <a:off x="11360944" y="5078146"/>
            <a:ext cx="847361" cy="1798514"/>
          </a:xfrm>
          <a:custGeom>
            <a:avLst/>
            <a:gdLst>
              <a:gd name="connsiteX0" fmla="*/ 20488 w 1938617"/>
              <a:gd name="connsiteY0" fmla="*/ 2196562 h 4114690"/>
              <a:gd name="connsiteX1" fmla="*/ 0 w 1938617"/>
              <a:gd name="connsiteY1" fmla="*/ 2176074 h 4114690"/>
              <a:gd name="connsiteX2" fmla="*/ 0 w 1938617"/>
              <a:gd name="connsiteY2" fmla="*/ 1938616 h 4114690"/>
              <a:gd name="connsiteX3" fmla="*/ 20489 w 1938617"/>
              <a:gd name="connsiteY3" fmla="*/ 1918128 h 4114690"/>
              <a:gd name="connsiteX4" fmla="*/ 179695 w 1938617"/>
              <a:gd name="connsiteY4" fmla="*/ 2355769 h 4114690"/>
              <a:gd name="connsiteX5" fmla="*/ 159033 w 1938617"/>
              <a:gd name="connsiteY5" fmla="*/ 2335107 h 4114690"/>
              <a:gd name="connsiteX6" fmla="*/ 159033 w 1938617"/>
              <a:gd name="connsiteY6" fmla="*/ 1779584 h 4114690"/>
              <a:gd name="connsiteX7" fmla="*/ 179695 w 1938617"/>
              <a:gd name="connsiteY7" fmla="*/ 1758921 h 4114690"/>
              <a:gd name="connsiteX8" fmla="*/ 338728 w 1938617"/>
              <a:gd name="connsiteY8" fmla="*/ 2514802 h 4114690"/>
              <a:gd name="connsiteX9" fmla="*/ 318240 w 1938617"/>
              <a:gd name="connsiteY9" fmla="*/ 2494313 h 4114690"/>
              <a:gd name="connsiteX10" fmla="*/ 318241 w 1938617"/>
              <a:gd name="connsiteY10" fmla="*/ 1620376 h 4114690"/>
              <a:gd name="connsiteX11" fmla="*/ 338728 w 1938617"/>
              <a:gd name="connsiteY11" fmla="*/ 1599887 h 4114690"/>
              <a:gd name="connsiteX12" fmla="*/ 499748 w 1938617"/>
              <a:gd name="connsiteY12" fmla="*/ 2675822 h 4114690"/>
              <a:gd name="connsiteX13" fmla="*/ 477273 w 1938617"/>
              <a:gd name="connsiteY13" fmla="*/ 2653346 h 4114690"/>
              <a:gd name="connsiteX14" fmla="*/ 477275 w 1938617"/>
              <a:gd name="connsiteY14" fmla="*/ 1461342 h 4114690"/>
              <a:gd name="connsiteX15" fmla="*/ 499748 w 1938617"/>
              <a:gd name="connsiteY15" fmla="*/ 1438868 h 4114690"/>
              <a:gd name="connsiteX16" fmla="*/ 658781 w 1938617"/>
              <a:gd name="connsiteY16" fmla="*/ 2834855 h 4114690"/>
              <a:gd name="connsiteX17" fmla="*/ 638293 w 1938617"/>
              <a:gd name="connsiteY17" fmla="*/ 2814366 h 4114690"/>
              <a:gd name="connsiteX18" fmla="*/ 638293 w 1938617"/>
              <a:gd name="connsiteY18" fmla="*/ 1300324 h 4114690"/>
              <a:gd name="connsiteX19" fmla="*/ 658781 w 1938617"/>
              <a:gd name="connsiteY19" fmla="*/ 1279834 h 4114690"/>
              <a:gd name="connsiteX20" fmla="*/ 817988 w 1938617"/>
              <a:gd name="connsiteY20" fmla="*/ 2994062 h 4114690"/>
              <a:gd name="connsiteX21" fmla="*/ 797326 w 1938617"/>
              <a:gd name="connsiteY21" fmla="*/ 2973399 h 4114690"/>
              <a:gd name="connsiteX22" fmla="*/ 797327 w 1938617"/>
              <a:gd name="connsiteY22" fmla="*/ 1141290 h 4114690"/>
              <a:gd name="connsiteX23" fmla="*/ 817988 w 1938617"/>
              <a:gd name="connsiteY23" fmla="*/ 1120629 h 4114690"/>
              <a:gd name="connsiteX24" fmla="*/ 977021 w 1938617"/>
              <a:gd name="connsiteY24" fmla="*/ 3153094 h 4114690"/>
              <a:gd name="connsiteX25" fmla="*/ 956533 w 1938617"/>
              <a:gd name="connsiteY25" fmla="*/ 3132607 h 4114690"/>
              <a:gd name="connsiteX26" fmla="*/ 956533 w 1938617"/>
              <a:gd name="connsiteY26" fmla="*/ 982084 h 4114690"/>
              <a:gd name="connsiteX27" fmla="*/ 977021 w 1938617"/>
              <a:gd name="connsiteY27" fmla="*/ 961596 h 4114690"/>
              <a:gd name="connsiteX28" fmla="*/ 1141292 w 1938617"/>
              <a:gd name="connsiteY28" fmla="*/ 3317365 h 4114690"/>
              <a:gd name="connsiteX29" fmla="*/ 1115567 w 1938617"/>
              <a:gd name="connsiteY29" fmla="*/ 3291641 h 4114690"/>
              <a:gd name="connsiteX30" fmla="*/ 1115567 w 1938617"/>
              <a:gd name="connsiteY30" fmla="*/ 823050 h 4114690"/>
              <a:gd name="connsiteX31" fmla="*/ 1141292 w 1938617"/>
              <a:gd name="connsiteY31" fmla="*/ 797325 h 4114690"/>
              <a:gd name="connsiteX32" fmla="*/ 1300325 w 1938617"/>
              <a:gd name="connsiteY32" fmla="*/ 3476398 h 4114690"/>
              <a:gd name="connsiteX33" fmla="*/ 1279836 w 1938617"/>
              <a:gd name="connsiteY33" fmla="*/ 3455910 h 4114690"/>
              <a:gd name="connsiteX34" fmla="*/ 1279837 w 1938617"/>
              <a:gd name="connsiteY34" fmla="*/ 658780 h 4114690"/>
              <a:gd name="connsiteX35" fmla="*/ 1300325 w 1938617"/>
              <a:gd name="connsiteY35" fmla="*/ 638291 h 4114690"/>
              <a:gd name="connsiteX36" fmla="*/ 1459531 w 1938617"/>
              <a:gd name="connsiteY36" fmla="*/ 3635605 h 4114690"/>
              <a:gd name="connsiteX37" fmla="*/ 1438870 w 1938617"/>
              <a:gd name="connsiteY37" fmla="*/ 3614944 h 4114690"/>
              <a:gd name="connsiteX38" fmla="*/ 1438870 w 1938617"/>
              <a:gd name="connsiteY38" fmla="*/ 499746 h 4114690"/>
              <a:gd name="connsiteX39" fmla="*/ 1459532 w 1938617"/>
              <a:gd name="connsiteY39" fmla="*/ 479085 h 4114690"/>
              <a:gd name="connsiteX40" fmla="*/ 1618564 w 1938617"/>
              <a:gd name="connsiteY40" fmla="*/ 3794638 h 4114690"/>
              <a:gd name="connsiteX41" fmla="*/ 1598075 w 1938617"/>
              <a:gd name="connsiteY41" fmla="*/ 3774149 h 4114690"/>
              <a:gd name="connsiteX42" fmla="*/ 1598076 w 1938617"/>
              <a:gd name="connsiteY42" fmla="*/ 340540 h 4114690"/>
              <a:gd name="connsiteX43" fmla="*/ 1618565 w 1938617"/>
              <a:gd name="connsiteY43" fmla="*/ 320052 h 4114690"/>
              <a:gd name="connsiteX44" fmla="*/ 1779583 w 1938617"/>
              <a:gd name="connsiteY44" fmla="*/ 3955657 h 4114690"/>
              <a:gd name="connsiteX45" fmla="*/ 1757109 w 1938617"/>
              <a:gd name="connsiteY45" fmla="*/ 3933183 h 4114690"/>
              <a:gd name="connsiteX46" fmla="*/ 1757110 w 1938617"/>
              <a:gd name="connsiteY46" fmla="*/ 181506 h 4114690"/>
              <a:gd name="connsiteX47" fmla="*/ 1779585 w 1938617"/>
              <a:gd name="connsiteY47" fmla="*/ 159032 h 4114690"/>
              <a:gd name="connsiteX48" fmla="*/ 1938616 w 1938617"/>
              <a:gd name="connsiteY48" fmla="*/ 4114690 h 4114690"/>
              <a:gd name="connsiteX49" fmla="*/ 1918127 w 1938617"/>
              <a:gd name="connsiteY49" fmla="*/ 4094201 h 4114690"/>
              <a:gd name="connsiteX50" fmla="*/ 1918127 w 1938617"/>
              <a:gd name="connsiteY50" fmla="*/ 20490 h 4114690"/>
              <a:gd name="connsiteX51" fmla="*/ 1938617 w 1938617"/>
              <a:gd name="connsiteY51" fmla="*/ 0 h 4114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938617" h="4114690">
                <a:moveTo>
                  <a:pt x="20488" y="2196562"/>
                </a:moveTo>
                <a:lnTo>
                  <a:pt x="0" y="2176074"/>
                </a:lnTo>
                <a:lnTo>
                  <a:pt x="0" y="1938616"/>
                </a:lnTo>
                <a:lnTo>
                  <a:pt x="20489" y="1918128"/>
                </a:lnTo>
                <a:close/>
                <a:moveTo>
                  <a:pt x="179695" y="2355769"/>
                </a:moveTo>
                <a:lnTo>
                  <a:pt x="159033" y="2335107"/>
                </a:lnTo>
                <a:lnTo>
                  <a:pt x="159033" y="1779584"/>
                </a:lnTo>
                <a:lnTo>
                  <a:pt x="179695" y="1758921"/>
                </a:lnTo>
                <a:close/>
                <a:moveTo>
                  <a:pt x="338728" y="2514802"/>
                </a:moveTo>
                <a:lnTo>
                  <a:pt x="318240" y="2494313"/>
                </a:lnTo>
                <a:lnTo>
                  <a:pt x="318241" y="1620376"/>
                </a:lnTo>
                <a:lnTo>
                  <a:pt x="338728" y="1599887"/>
                </a:lnTo>
                <a:close/>
                <a:moveTo>
                  <a:pt x="499748" y="2675822"/>
                </a:moveTo>
                <a:lnTo>
                  <a:pt x="477273" y="2653346"/>
                </a:lnTo>
                <a:lnTo>
                  <a:pt x="477275" y="1461342"/>
                </a:lnTo>
                <a:lnTo>
                  <a:pt x="499748" y="1438868"/>
                </a:lnTo>
                <a:close/>
                <a:moveTo>
                  <a:pt x="658781" y="2834855"/>
                </a:moveTo>
                <a:lnTo>
                  <a:pt x="638293" y="2814366"/>
                </a:lnTo>
                <a:lnTo>
                  <a:pt x="638293" y="1300324"/>
                </a:lnTo>
                <a:lnTo>
                  <a:pt x="658781" y="1279834"/>
                </a:lnTo>
                <a:close/>
                <a:moveTo>
                  <a:pt x="817988" y="2994062"/>
                </a:moveTo>
                <a:lnTo>
                  <a:pt x="797326" y="2973399"/>
                </a:lnTo>
                <a:lnTo>
                  <a:pt x="797327" y="1141290"/>
                </a:lnTo>
                <a:lnTo>
                  <a:pt x="817988" y="1120629"/>
                </a:lnTo>
                <a:close/>
                <a:moveTo>
                  <a:pt x="977021" y="3153094"/>
                </a:moveTo>
                <a:lnTo>
                  <a:pt x="956533" y="3132607"/>
                </a:lnTo>
                <a:lnTo>
                  <a:pt x="956533" y="982084"/>
                </a:lnTo>
                <a:lnTo>
                  <a:pt x="977021" y="961596"/>
                </a:lnTo>
                <a:close/>
                <a:moveTo>
                  <a:pt x="1141292" y="3317365"/>
                </a:moveTo>
                <a:lnTo>
                  <a:pt x="1115567" y="3291641"/>
                </a:lnTo>
                <a:lnTo>
                  <a:pt x="1115567" y="823050"/>
                </a:lnTo>
                <a:lnTo>
                  <a:pt x="1141292" y="797325"/>
                </a:lnTo>
                <a:close/>
                <a:moveTo>
                  <a:pt x="1300325" y="3476398"/>
                </a:moveTo>
                <a:lnTo>
                  <a:pt x="1279836" y="3455910"/>
                </a:lnTo>
                <a:lnTo>
                  <a:pt x="1279837" y="658780"/>
                </a:lnTo>
                <a:lnTo>
                  <a:pt x="1300325" y="638291"/>
                </a:lnTo>
                <a:close/>
                <a:moveTo>
                  <a:pt x="1459531" y="3635605"/>
                </a:moveTo>
                <a:lnTo>
                  <a:pt x="1438870" y="3614944"/>
                </a:lnTo>
                <a:lnTo>
                  <a:pt x="1438870" y="499746"/>
                </a:lnTo>
                <a:lnTo>
                  <a:pt x="1459532" y="479085"/>
                </a:lnTo>
                <a:close/>
                <a:moveTo>
                  <a:pt x="1618564" y="3794638"/>
                </a:moveTo>
                <a:lnTo>
                  <a:pt x="1598075" y="3774149"/>
                </a:lnTo>
                <a:lnTo>
                  <a:pt x="1598076" y="340540"/>
                </a:lnTo>
                <a:lnTo>
                  <a:pt x="1618565" y="320052"/>
                </a:lnTo>
                <a:close/>
                <a:moveTo>
                  <a:pt x="1779583" y="3955657"/>
                </a:moveTo>
                <a:lnTo>
                  <a:pt x="1757109" y="3933183"/>
                </a:lnTo>
                <a:lnTo>
                  <a:pt x="1757110" y="181506"/>
                </a:lnTo>
                <a:lnTo>
                  <a:pt x="1779585" y="159032"/>
                </a:lnTo>
                <a:close/>
                <a:moveTo>
                  <a:pt x="1938616" y="4114690"/>
                </a:moveTo>
                <a:lnTo>
                  <a:pt x="1918127" y="4094201"/>
                </a:lnTo>
                <a:lnTo>
                  <a:pt x="1918127" y="20490"/>
                </a:lnTo>
                <a:lnTo>
                  <a:pt x="1938617"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extBox 10">
            <a:extLst>
              <a:ext uri="{FF2B5EF4-FFF2-40B4-BE49-F238E27FC236}">
                <a16:creationId xmlns:a16="http://schemas.microsoft.com/office/drawing/2014/main" id="{74194069-B322-B935-D82F-5AE5C63E204F}"/>
              </a:ext>
            </a:extLst>
          </p:cNvPr>
          <p:cNvSpPr txBox="1"/>
          <p:nvPr userDrawn="1"/>
        </p:nvSpPr>
        <p:spPr>
          <a:xfrm>
            <a:off x="8964565" y="6481203"/>
            <a:ext cx="1807534" cy="153888"/>
          </a:xfrm>
          <a:prstGeom prst="rect">
            <a:avLst/>
          </a:prstGeom>
          <a:noFill/>
        </p:spPr>
        <p:txBody>
          <a:bodyPr wrap="square" lIns="0" tIns="0" rIns="0" bIns="0">
            <a:spAutoFit/>
          </a:bodyPr>
          <a:lstStyle/>
          <a:p>
            <a:pPr algn="r"/>
            <a:r>
              <a:rPr kumimoji="0" lang="en-US" sz="1000" b="0" i="0" u="none" strike="noStrike" kern="1200" cap="none" spc="0" normalizeH="0" baseline="0" noProof="0" dirty="0">
                <a:ln>
                  <a:noFill/>
                </a:ln>
                <a:solidFill>
                  <a:schemeClr val="tx2"/>
                </a:solidFill>
                <a:effectLst/>
                <a:uLnTx/>
                <a:uFillTx/>
                <a:latin typeface="Aptos Light" panose="020B0004020202020204" pitchFamily="34" charset="0"/>
                <a:ea typeface="+mn-ea"/>
              </a:rPr>
              <a:t>© 2026, National Life Group </a:t>
            </a:r>
            <a:endParaRPr lang="en-US" dirty="0">
              <a:solidFill>
                <a:schemeClr val="tx2"/>
              </a:solidFill>
            </a:endParaRPr>
          </a:p>
        </p:txBody>
      </p:sp>
    </p:spTree>
    <p:extLst>
      <p:ext uri="{BB962C8B-B14F-4D97-AF65-F5344CB8AC3E}">
        <p14:creationId xmlns:p14="http://schemas.microsoft.com/office/powerpoint/2010/main" val="33707798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Title L Center/R Statements">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468DD-CBC8-479E-B32F-24D9EBCE8989}"/>
              </a:ext>
            </a:extLst>
          </p:cNvPr>
          <p:cNvSpPr>
            <a:spLocks noGrp="1"/>
          </p:cNvSpPr>
          <p:nvPr>
            <p:ph type="title"/>
          </p:nvPr>
        </p:nvSpPr>
        <p:spPr>
          <a:xfrm>
            <a:off x="457201" y="3178098"/>
            <a:ext cx="4245428" cy="501804"/>
          </a:xfrm>
        </p:spPr>
        <p:txBody>
          <a:bodyPr lIns="0"/>
          <a:lstStyle>
            <a:lvl1pPr>
              <a:defRPr b="0" i="0"/>
            </a:lvl1pPr>
          </a:lstStyle>
          <a:p>
            <a:r>
              <a:rPr lang="en-US"/>
              <a:t>Click to edit Master title style</a:t>
            </a:r>
            <a:endParaRPr lang="en-US" dirty="0"/>
          </a:p>
        </p:txBody>
      </p:sp>
      <p:sp>
        <p:nvSpPr>
          <p:cNvPr id="10" name="Text Placeholder 4">
            <a:extLst>
              <a:ext uri="{FF2B5EF4-FFF2-40B4-BE49-F238E27FC236}">
                <a16:creationId xmlns:a16="http://schemas.microsoft.com/office/drawing/2014/main" id="{EE68D35D-6996-21C1-5AB5-F757108A5D67}"/>
              </a:ext>
            </a:extLst>
          </p:cNvPr>
          <p:cNvSpPr>
            <a:spLocks noGrp="1"/>
          </p:cNvSpPr>
          <p:nvPr>
            <p:ph type="body" sz="quarter" idx="11"/>
          </p:nvPr>
        </p:nvSpPr>
        <p:spPr>
          <a:xfrm>
            <a:off x="6426855" y="965741"/>
            <a:ext cx="4245428" cy="324215"/>
          </a:xfrm>
        </p:spPr>
        <p:txBody>
          <a:bodyPr lIns="182880" tIns="0" rIns="182880" bIns="0">
            <a:noAutofit/>
          </a:bodyPr>
          <a:lstStyle>
            <a:lvl1pPr marL="0" indent="0">
              <a:buNone/>
              <a:defRPr sz="2000" b="1"/>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11" name="Text Placeholder 4">
            <a:extLst>
              <a:ext uri="{FF2B5EF4-FFF2-40B4-BE49-F238E27FC236}">
                <a16:creationId xmlns:a16="http://schemas.microsoft.com/office/drawing/2014/main" id="{61C34663-41C7-05F4-3EB8-A29FB38C626D}"/>
              </a:ext>
            </a:extLst>
          </p:cNvPr>
          <p:cNvSpPr>
            <a:spLocks noGrp="1"/>
          </p:cNvSpPr>
          <p:nvPr>
            <p:ph type="body" sz="quarter" idx="12"/>
          </p:nvPr>
        </p:nvSpPr>
        <p:spPr>
          <a:xfrm>
            <a:off x="6426855" y="1373954"/>
            <a:ext cx="4245428" cy="324215"/>
          </a:xfrm>
        </p:spPr>
        <p:txBody>
          <a:bodyPr lIns="182880" tIns="0" rIns="182880" bIns="0">
            <a:noAutofit/>
          </a:bodyPr>
          <a:lstStyle>
            <a:lvl1pPr marL="0" indent="0">
              <a:buNone/>
              <a:defRPr sz="1600" b="0"/>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12" name="Text Placeholder 4">
            <a:extLst>
              <a:ext uri="{FF2B5EF4-FFF2-40B4-BE49-F238E27FC236}">
                <a16:creationId xmlns:a16="http://schemas.microsoft.com/office/drawing/2014/main" id="{26381569-84BE-202E-4A8C-722F3A327E45}"/>
              </a:ext>
            </a:extLst>
          </p:cNvPr>
          <p:cNvSpPr>
            <a:spLocks noGrp="1"/>
          </p:cNvSpPr>
          <p:nvPr>
            <p:ph type="body" sz="quarter" idx="13"/>
          </p:nvPr>
        </p:nvSpPr>
        <p:spPr>
          <a:xfrm>
            <a:off x="6426855" y="2766430"/>
            <a:ext cx="4245428" cy="324215"/>
          </a:xfrm>
        </p:spPr>
        <p:txBody>
          <a:bodyPr lIns="182880" tIns="0" rIns="182880" bIns="0">
            <a:noAutofit/>
          </a:bodyPr>
          <a:lstStyle>
            <a:lvl1pPr marL="0" indent="0">
              <a:buNone/>
              <a:defRPr sz="2000" b="1"/>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13" name="Text Placeholder 4">
            <a:extLst>
              <a:ext uri="{FF2B5EF4-FFF2-40B4-BE49-F238E27FC236}">
                <a16:creationId xmlns:a16="http://schemas.microsoft.com/office/drawing/2014/main" id="{531A1E57-F7D0-FBE1-58DD-6AAE29F9AD94}"/>
              </a:ext>
            </a:extLst>
          </p:cNvPr>
          <p:cNvSpPr>
            <a:spLocks noGrp="1"/>
          </p:cNvSpPr>
          <p:nvPr>
            <p:ph type="body" sz="quarter" idx="14"/>
          </p:nvPr>
        </p:nvSpPr>
        <p:spPr>
          <a:xfrm>
            <a:off x="6426855" y="3174643"/>
            <a:ext cx="4245428" cy="324215"/>
          </a:xfrm>
        </p:spPr>
        <p:txBody>
          <a:bodyPr lIns="182880" tIns="0" rIns="182880" bIns="0">
            <a:noAutofit/>
          </a:bodyPr>
          <a:lstStyle>
            <a:lvl1pPr marL="0" indent="0">
              <a:buNone/>
              <a:defRPr sz="1600" b="0"/>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15" name="Text Placeholder 4">
            <a:extLst>
              <a:ext uri="{FF2B5EF4-FFF2-40B4-BE49-F238E27FC236}">
                <a16:creationId xmlns:a16="http://schemas.microsoft.com/office/drawing/2014/main" id="{7480D563-C060-709F-F14E-3DAAD72F7384}"/>
              </a:ext>
            </a:extLst>
          </p:cNvPr>
          <p:cNvSpPr>
            <a:spLocks noGrp="1"/>
          </p:cNvSpPr>
          <p:nvPr>
            <p:ph type="body" sz="quarter" idx="15"/>
          </p:nvPr>
        </p:nvSpPr>
        <p:spPr>
          <a:xfrm>
            <a:off x="6426855" y="4398518"/>
            <a:ext cx="4245428" cy="324215"/>
          </a:xfrm>
        </p:spPr>
        <p:txBody>
          <a:bodyPr lIns="182880" tIns="0" rIns="182880" bIns="0">
            <a:noAutofit/>
          </a:bodyPr>
          <a:lstStyle>
            <a:lvl1pPr marL="0" indent="0">
              <a:buNone/>
              <a:defRPr sz="2000" b="1"/>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16" name="Text Placeholder 4">
            <a:extLst>
              <a:ext uri="{FF2B5EF4-FFF2-40B4-BE49-F238E27FC236}">
                <a16:creationId xmlns:a16="http://schemas.microsoft.com/office/drawing/2014/main" id="{D165970C-5112-1602-5F66-69AF6BD0C449}"/>
              </a:ext>
            </a:extLst>
          </p:cNvPr>
          <p:cNvSpPr>
            <a:spLocks noGrp="1"/>
          </p:cNvSpPr>
          <p:nvPr>
            <p:ph type="body" sz="quarter" idx="16"/>
          </p:nvPr>
        </p:nvSpPr>
        <p:spPr>
          <a:xfrm>
            <a:off x="6426855" y="4806731"/>
            <a:ext cx="4245428" cy="324215"/>
          </a:xfrm>
        </p:spPr>
        <p:txBody>
          <a:bodyPr lIns="182880" tIns="0" rIns="182880" bIns="0">
            <a:noAutofit/>
          </a:bodyPr>
          <a:lstStyle>
            <a:lvl1pPr marL="0" indent="0">
              <a:buNone/>
              <a:defRPr sz="1600" b="0"/>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3" name="Footer Placeholder 2">
            <a:extLst>
              <a:ext uri="{FF2B5EF4-FFF2-40B4-BE49-F238E27FC236}">
                <a16:creationId xmlns:a16="http://schemas.microsoft.com/office/drawing/2014/main" id="{EAF35335-4D1B-7DB0-08C4-230033F61AE7}"/>
              </a:ext>
            </a:extLst>
          </p:cNvPr>
          <p:cNvSpPr txBox="1">
            <a:spLocks/>
          </p:cNvSpPr>
          <p:nvPr userDrawn="1"/>
        </p:nvSpPr>
        <p:spPr>
          <a:xfrm>
            <a:off x="457200" y="6469661"/>
            <a:ext cx="3103414" cy="169277"/>
          </a:xfrm>
          <a:prstGeom prst="rect">
            <a:avLst/>
          </a:prstGeom>
        </p:spPr>
        <p:txBody>
          <a:bodyPr vert="horz" wrap="none" lIns="0" tIns="0" rIns="0" bIns="0" rtlCol="0" anchor="ctr">
            <a:spAutoFit/>
          </a:bodyPr>
          <a:lstStyle>
            <a:defPPr>
              <a:defRPr lang="en-US"/>
            </a:defPPr>
            <a:lvl1pPr marL="0" algn="l" defTabSz="914400" rtl="0" eaLnBrk="1" latinLnBrk="0" hangingPunct="1">
              <a:defRPr sz="1100" b="1" i="0" kern="1200">
                <a:solidFill>
                  <a:schemeClr val="bg1"/>
                </a:solidFill>
                <a:latin typeface="Aptos" panose="020B00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rPr>
              <a:t>For Agent Use Only – Not For Use With The Public</a:t>
            </a:r>
          </a:p>
        </p:txBody>
      </p:sp>
      <p:sp>
        <p:nvSpPr>
          <p:cNvPr id="4" name="Slide Number Placeholder 5">
            <a:extLst>
              <a:ext uri="{FF2B5EF4-FFF2-40B4-BE49-F238E27FC236}">
                <a16:creationId xmlns:a16="http://schemas.microsoft.com/office/drawing/2014/main" id="{3D79BC99-E9B9-5B12-026A-6487A6D41911}"/>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tx2"/>
                </a:solidFill>
                <a:latin typeface="Arial Narrow" panose="020B0604020202020204" pitchFamily="34" charset="0"/>
                <a:cs typeface="Arial Narrow" panose="020B0604020202020204" pitchFamily="34" charset="0"/>
              </a:defRPr>
            </a:lvl1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6" name="Slide Number Placeholder 5">
            <a:extLst>
              <a:ext uri="{FF2B5EF4-FFF2-40B4-BE49-F238E27FC236}">
                <a16:creationId xmlns:a16="http://schemas.microsoft.com/office/drawing/2014/main" id="{9DA77DC8-29FD-157C-132C-9289D120D6C9}"/>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latin typeface="Aptos Light" panose="020B0004020202020204" pitchFamily="34" charset="0"/>
              </a:rPr>
              <a:t>© 2026, National Life Group</a:t>
            </a:r>
          </a:p>
        </p:txBody>
      </p:sp>
    </p:spTree>
    <p:extLst>
      <p:ext uri="{BB962C8B-B14F-4D97-AF65-F5344CB8AC3E}">
        <p14:creationId xmlns:p14="http://schemas.microsoft.com/office/powerpoint/2010/main" val="18316118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Title L Center/R Bullets">
    <p:bg>
      <p:bgPr>
        <a:solidFill>
          <a:srgbClr val="FFFFFF"/>
        </a:solidFill>
        <a:effectLst/>
      </p:bgPr>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3B7C8AD-7C39-88CD-6D0C-7A4B4BC15CE7}"/>
              </a:ext>
            </a:extLst>
          </p:cNvPr>
          <p:cNvSpPr>
            <a:spLocks noGrp="1"/>
          </p:cNvSpPr>
          <p:nvPr>
            <p:ph sz="quarter" idx="17" hasCustomPrompt="1"/>
          </p:nvPr>
        </p:nvSpPr>
        <p:spPr>
          <a:xfrm>
            <a:off x="4278776" y="1187528"/>
            <a:ext cx="7481595" cy="4721366"/>
          </a:xfrm>
          <a:custGeom>
            <a:avLst/>
            <a:gdLst>
              <a:gd name="connsiteX0" fmla="*/ 0 w 6727406"/>
              <a:gd name="connsiteY0" fmla="*/ 0 h 4245425"/>
              <a:gd name="connsiteX1" fmla="*/ 6727406 w 6727406"/>
              <a:gd name="connsiteY1" fmla="*/ 0 h 4245425"/>
              <a:gd name="connsiteX2" fmla="*/ 6727406 w 6727406"/>
              <a:gd name="connsiteY2" fmla="*/ 2396282 h 4245425"/>
              <a:gd name="connsiteX3" fmla="*/ 4878263 w 6727406"/>
              <a:gd name="connsiteY3" fmla="*/ 4245425 h 4245425"/>
              <a:gd name="connsiteX4" fmla="*/ 0 w 6727406"/>
              <a:gd name="connsiteY4" fmla="*/ 4245425 h 4245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27406" h="4245425">
                <a:moveTo>
                  <a:pt x="0" y="0"/>
                </a:moveTo>
                <a:lnTo>
                  <a:pt x="6727406" y="0"/>
                </a:lnTo>
                <a:lnTo>
                  <a:pt x="6727406" y="2396282"/>
                </a:lnTo>
                <a:lnTo>
                  <a:pt x="4878263" y="4245425"/>
                </a:lnTo>
                <a:lnTo>
                  <a:pt x="0" y="4245425"/>
                </a:lnTo>
                <a:close/>
              </a:path>
            </a:pathLst>
          </a:custGeom>
          <a:noFill/>
        </p:spPr>
        <p:txBody>
          <a:bodyPr wrap="square" lIns="0" tIns="0" rIns="0" bIns="0" numCol="1" spcCol="274320">
            <a:noAutofit/>
          </a:bodyPr>
          <a:lstStyle>
            <a:lvl2pPr>
              <a:defRPr/>
            </a:lvl2pPr>
          </a:lstStyle>
          <a:p>
            <a:pPr lvl="0"/>
            <a:r>
              <a:rPr lang="en-US" dirty="0"/>
              <a:t>Click to add bullet</a:t>
            </a:r>
          </a:p>
          <a:p>
            <a:pPr lvl="1"/>
            <a:r>
              <a:rPr lang="en-US" dirty="0"/>
              <a:t>Add sub bullet – use Indent More command</a:t>
            </a:r>
          </a:p>
        </p:txBody>
      </p:sp>
      <p:sp>
        <p:nvSpPr>
          <p:cNvPr id="14" name="Text Placeholder 4">
            <a:extLst>
              <a:ext uri="{FF2B5EF4-FFF2-40B4-BE49-F238E27FC236}">
                <a16:creationId xmlns:a16="http://schemas.microsoft.com/office/drawing/2014/main" id="{E7A070C8-7EC8-6964-4CD5-A2EFACE54167}"/>
              </a:ext>
            </a:extLst>
          </p:cNvPr>
          <p:cNvSpPr>
            <a:spLocks noGrp="1"/>
          </p:cNvSpPr>
          <p:nvPr>
            <p:ph type="body" sz="quarter" idx="11" hasCustomPrompt="1"/>
          </p:nvPr>
        </p:nvSpPr>
        <p:spPr>
          <a:xfrm>
            <a:off x="4278776" y="643635"/>
            <a:ext cx="4245428" cy="324215"/>
          </a:xfrm>
        </p:spPr>
        <p:txBody>
          <a:bodyPr lIns="0" tIns="0" rIns="182880" bIns="0">
            <a:noAutofit/>
          </a:bodyPr>
          <a:lstStyle>
            <a:lvl1pPr marL="0" indent="0">
              <a:buNone/>
              <a:defRPr sz="2000" b="1"/>
            </a:lvl1pPr>
            <a:lvl2pPr marL="0" indent="0">
              <a:buNone/>
              <a:defRPr/>
            </a:lvl2pPr>
            <a:lvl3pPr marL="0" indent="0">
              <a:buNone/>
              <a:defRPr/>
            </a:lvl3pPr>
            <a:lvl4pPr marL="0" indent="0">
              <a:buNone/>
              <a:defRPr/>
            </a:lvl4pPr>
            <a:lvl5pPr marL="0" indent="0">
              <a:buNone/>
              <a:defRPr/>
            </a:lvl5pPr>
          </a:lstStyle>
          <a:p>
            <a:pPr lvl="0"/>
            <a:r>
              <a:rPr lang="en-US" dirty="0"/>
              <a:t>Click to edit Heading</a:t>
            </a:r>
          </a:p>
        </p:txBody>
      </p:sp>
      <p:sp>
        <p:nvSpPr>
          <p:cNvPr id="7" name="Title 1">
            <a:extLst>
              <a:ext uri="{FF2B5EF4-FFF2-40B4-BE49-F238E27FC236}">
                <a16:creationId xmlns:a16="http://schemas.microsoft.com/office/drawing/2014/main" id="{5E2C4615-0696-6455-F616-97A14BC9F694}"/>
              </a:ext>
            </a:extLst>
          </p:cNvPr>
          <p:cNvSpPr>
            <a:spLocks noGrp="1"/>
          </p:cNvSpPr>
          <p:nvPr>
            <p:ph type="title"/>
          </p:nvPr>
        </p:nvSpPr>
        <p:spPr>
          <a:xfrm>
            <a:off x="457201" y="3178098"/>
            <a:ext cx="3608961" cy="501804"/>
          </a:xfrm>
        </p:spPr>
        <p:txBody>
          <a:bodyPr lIns="0"/>
          <a:lstStyle>
            <a:lvl1pPr>
              <a:defRPr b="0" i="0"/>
            </a:lvl1pPr>
          </a:lstStyle>
          <a:p>
            <a:r>
              <a:rPr lang="en-US"/>
              <a:t>Click to edit Master title style</a:t>
            </a:r>
            <a:endParaRPr lang="en-US" dirty="0"/>
          </a:p>
        </p:txBody>
      </p:sp>
      <p:sp>
        <p:nvSpPr>
          <p:cNvPr id="8" name="Right Triangle 7">
            <a:extLst>
              <a:ext uri="{FF2B5EF4-FFF2-40B4-BE49-F238E27FC236}">
                <a16:creationId xmlns:a16="http://schemas.microsoft.com/office/drawing/2014/main" id="{9BC94E9C-7F05-C1E4-555E-2D792A9CCE2B}"/>
              </a:ext>
            </a:extLst>
          </p:cNvPr>
          <p:cNvSpPr/>
          <p:nvPr userDrawn="1"/>
        </p:nvSpPr>
        <p:spPr>
          <a:xfrm rot="16200000">
            <a:off x="10693219" y="5351720"/>
            <a:ext cx="1524937" cy="1524937"/>
          </a:xfrm>
          <a:prstGeom prst="rtTriangle">
            <a:avLst/>
          </a:prstGeom>
          <a:gradFill>
            <a:gsLst>
              <a:gs pos="14000">
                <a:schemeClr val="accent1"/>
              </a:gs>
              <a:gs pos="26000">
                <a:srgbClr val="3D9C33"/>
              </a:gs>
              <a:gs pos="67000">
                <a:schemeClr val="accent2"/>
              </a:gs>
              <a:gs pos="100000">
                <a:schemeClr val="accent6"/>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2">
            <a:extLst>
              <a:ext uri="{FF2B5EF4-FFF2-40B4-BE49-F238E27FC236}">
                <a16:creationId xmlns:a16="http://schemas.microsoft.com/office/drawing/2014/main" id="{6DCA0264-DE30-3EE2-8AEC-1049966C3782}"/>
              </a:ext>
            </a:extLst>
          </p:cNvPr>
          <p:cNvSpPr>
            <a:spLocks noGrp="1"/>
          </p:cNvSpPr>
          <p:nvPr>
            <p:ph type="ftr" sz="quarter" idx="10"/>
          </p:nvPr>
        </p:nvSpPr>
        <p:spPr>
          <a:xfrm>
            <a:off x="457200" y="6469661"/>
            <a:ext cx="3103414" cy="169277"/>
          </a:xfrm>
        </p:spPr>
        <p:txBody>
          <a:bodyPr/>
          <a:lstStyle>
            <a:lvl1pPr algn="l">
              <a:defRPr>
                <a:solidFill>
                  <a:schemeClr val="tx2"/>
                </a:solidFill>
              </a:defRPr>
            </a:lvl1pPr>
          </a:lstStyle>
          <a:p>
            <a:r>
              <a:rPr lang="en-US"/>
              <a:t>For Agent Use Only - Not for Use with the Public</a:t>
            </a:r>
            <a:endParaRPr lang="en-US" dirty="0"/>
          </a:p>
        </p:txBody>
      </p:sp>
      <p:sp>
        <p:nvSpPr>
          <p:cNvPr id="11" name="Slide Number Placeholder 5">
            <a:extLst>
              <a:ext uri="{FF2B5EF4-FFF2-40B4-BE49-F238E27FC236}">
                <a16:creationId xmlns:a16="http://schemas.microsoft.com/office/drawing/2014/main" id="{9DD0632D-3498-A460-10D2-4099162B8156}"/>
              </a:ext>
            </a:extLst>
          </p:cNvPr>
          <p:cNvSpPr>
            <a:spLocks noGrp="1"/>
          </p:cNvSpPr>
          <p:nvPr>
            <p:ph type="sldNum" sz="quarter" idx="4"/>
          </p:nvPr>
        </p:nvSpPr>
        <p:spPr>
          <a:xfrm>
            <a:off x="11070077" y="6481203"/>
            <a:ext cx="661675" cy="153888"/>
          </a:xfrm>
          <a:prstGeom prst="rect">
            <a:avLst/>
          </a:prstGeom>
        </p:spPr>
        <p:txBody>
          <a:bodyPr vert="horz" wrap="square" lIns="0" tIns="0" rIns="0" bIns="0" rtlCol="0" anchor="ctr">
            <a:spAutoFit/>
          </a:bodyPr>
          <a:lstStyle>
            <a:lvl1pPr algn="r">
              <a:defRPr sz="1000" b="0" i="0">
                <a:solidFill>
                  <a:schemeClr val="bg1"/>
                </a:solidFill>
                <a:latin typeface="Arial Narrow" panose="020B0604020202020204" pitchFamily="34" charset="0"/>
                <a:cs typeface="Arial Narrow" panose="020B0604020202020204" pitchFamily="34" charset="0"/>
              </a:defRPr>
            </a:lvl1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12" name="Freeform 11">
            <a:extLst>
              <a:ext uri="{FF2B5EF4-FFF2-40B4-BE49-F238E27FC236}">
                <a16:creationId xmlns:a16="http://schemas.microsoft.com/office/drawing/2014/main" id="{8852C340-E555-AF97-E247-7C7469C84ABB}"/>
              </a:ext>
            </a:extLst>
          </p:cNvPr>
          <p:cNvSpPr/>
          <p:nvPr userDrawn="1"/>
        </p:nvSpPr>
        <p:spPr>
          <a:xfrm>
            <a:off x="11360944" y="5078146"/>
            <a:ext cx="847361" cy="1798514"/>
          </a:xfrm>
          <a:custGeom>
            <a:avLst/>
            <a:gdLst>
              <a:gd name="connsiteX0" fmla="*/ 20488 w 1938617"/>
              <a:gd name="connsiteY0" fmla="*/ 2196562 h 4114690"/>
              <a:gd name="connsiteX1" fmla="*/ 0 w 1938617"/>
              <a:gd name="connsiteY1" fmla="*/ 2176074 h 4114690"/>
              <a:gd name="connsiteX2" fmla="*/ 0 w 1938617"/>
              <a:gd name="connsiteY2" fmla="*/ 1938616 h 4114690"/>
              <a:gd name="connsiteX3" fmla="*/ 20489 w 1938617"/>
              <a:gd name="connsiteY3" fmla="*/ 1918128 h 4114690"/>
              <a:gd name="connsiteX4" fmla="*/ 179695 w 1938617"/>
              <a:gd name="connsiteY4" fmla="*/ 2355769 h 4114690"/>
              <a:gd name="connsiteX5" fmla="*/ 159033 w 1938617"/>
              <a:gd name="connsiteY5" fmla="*/ 2335107 h 4114690"/>
              <a:gd name="connsiteX6" fmla="*/ 159033 w 1938617"/>
              <a:gd name="connsiteY6" fmla="*/ 1779584 h 4114690"/>
              <a:gd name="connsiteX7" fmla="*/ 179695 w 1938617"/>
              <a:gd name="connsiteY7" fmla="*/ 1758921 h 4114690"/>
              <a:gd name="connsiteX8" fmla="*/ 338728 w 1938617"/>
              <a:gd name="connsiteY8" fmla="*/ 2514802 h 4114690"/>
              <a:gd name="connsiteX9" fmla="*/ 318240 w 1938617"/>
              <a:gd name="connsiteY9" fmla="*/ 2494313 h 4114690"/>
              <a:gd name="connsiteX10" fmla="*/ 318241 w 1938617"/>
              <a:gd name="connsiteY10" fmla="*/ 1620376 h 4114690"/>
              <a:gd name="connsiteX11" fmla="*/ 338728 w 1938617"/>
              <a:gd name="connsiteY11" fmla="*/ 1599887 h 4114690"/>
              <a:gd name="connsiteX12" fmla="*/ 499748 w 1938617"/>
              <a:gd name="connsiteY12" fmla="*/ 2675822 h 4114690"/>
              <a:gd name="connsiteX13" fmla="*/ 477273 w 1938617"/>
              <a:gd name="connsiteY13" fmla="*/ 2653346 h 4114690"/>
              <a:gd name="connsiteX14" fmla="*/ 477275 w 1938617"/>
              <a:gd name="connsiteY14" fmla="*/ 1461342 h 4114690"/>
              <a:gd name="connsiteX15" fmla="*/ 499748 w 1938617"/>
              <a:gd name="connsiteY15" fmla="*/ 1438868 h 4114690"/>
              <a:gd name="connsiteX16" fmla="*/ 658781 w 1938617"/>
              <a:gd name="connsiteY16" fmla="*/ 2834855 h 4114690"/>
              <a:gd name="connsiteX17" fmla="*/ 638293 w 1938617"/>
              <a:gd name="connsiteY17" fmla="*/ 2814366 h 4114690"/>
              <a:gd name="connsiteX18" fmla="*/ 638293 w 1938617"/>
              <a:gd name="connsiteY18" fmla="*/ 1300324 h 4114690"/>
              <a:gd name="connsiteX19" fmla="*/ 658781 w 1938617"/>
              <a:gd name="connsiteY19" fmla="*/ 1279834 h 4114690"/>
              <a:gd name="connsiteX20" fmla="*/ 817988 w 1938617"/>
              <a:gd name="connsiteY20" fmla="*/ 2994062 h 4114690"/>
              <a:gd name="connsiteX21" fmla="*/ 797326 w 1938617"/>
              <a:gd name="connsiteY21" fmla="*/ 2973399 h 4114690"/>
              <a:gd name="connsiteX22" fmla="*/ 797327 w 1938617"/>
              <a:gd name="connsiteY22" fmla="*/ 1141290 h 4114690"/>
              <a:gd name="connsiteX23" fmla="*/ 817988 w 1938617"/>
              <a:gd name="connsiteY23" fmla="*/ 1120629 h 4114690"/>
              <a:gd name="connsiteX24" fmla="*/ 977021 w 1938617"/>
              <a:gd name="connsiteY24" fmla="*/ 3153094 h 4114690"/>
              <a:gd name="connsiteX25" fmla="*/ 956533 w 1938617"/>
              <a:gd name="connsiteY25" fmla="*/ 3132607 h 4114690"/>
              <a:gd name="connsiteX26" fmla="*/ 956533 w 1938617"/>
              <a:gd name="connsiteY26" fmla="*/ 982084 h 4114690"/>
              <a:gd name="connsiteX27" fmla="*/ 977021 w 1938617"/>
              <a:gd name="connsiteY27" fmla="*/ 961596 h 4114690"/>
              <a:gd name="connsiteX28" fmla="*/ 1141292 w 1938617"/>
              <a:gd name="connsiteY28" fmla="*/ 3317365 h 4114690"/>
              <a:gd name="connsiteX29" fmla="*/ 1115567 w 1938617"/>
              <a:gd name="connsiteY29" fmla="*/ 3291641 h 4114690"/>
              <a:gd name="connsiteX30" fmla="*/ 1115567 w 1938617"/>
              <a:gd name="connsiteY30" fmla="*/ 823050 h 4114690"/>
              <a:gd name="connsiteX31" fmla="*/ 1141292 w 1938617"/>
              <a:gd name="connsiteY31" fmla="*/ 797325 h 4114690"/>
              <a:gd name="connsiteX32" fmla="*/ 1300325 w 1938617"/>
              <a:gd name="connsiteY32" fmla="*/ 3476398 h 4114690"/>
              <a:gd name="connsiteX33" fmla="*/ 1279836 w 1938617"/>
              <a:gd name="connsiteY33" fmla="*/ 3455910 h 4114690"/>
              <a:gd name="connsiteX34" fmla="*/ 1279837 w 1938617"/>
              <a:gd name="connsiteY34" fmla="*/ 658780 h 4114690"/>
              <a:gd name="connsiteX35" fmla="*/ 1300325 w 1938617"/>
              <a:gd name="connsiteY35" fmla="*/ 638291 h 4114690"/>
              <a:gd name="connsiteX36" fmla="*/ 1459531 w 1938617"/>
              <a:gd name="connsiteY36" fmla="*/ 3635605 h 4114690"/>
              <a:gd name="connsiteX37" fmla="*/ 1438870 w 1938617"/>
              <a:gd name="connsiteY37" fmla="*/ 3614944 h 4114690"/>
              <a:gd name="connsiteX38" fmla="*/ 1438870 w 1938617"/>
              <a:gd name="connsiteY38" fmla="*/ 499746 h 4114690"/>
              <a:gd name="connsiteX39" fmla="*/ 1459532 w 1938617"/>
              <a:gd name="connsiteY39" fmla="*/ 479085 h 4114690"/>
              <a:gd name="connsiteX40" fmla="*/ 1618564 w 1938617"/>
              <a:gd name="connsiteY40" fmla="*/ 3794638 h 4114690"/>
              <a:gd name="connsiteX41" fmla="*/ 1598075 w 1938617"/>
              <a:gd name="connsiteY41" fmla="*/ 3774149 h 4114690"/>
              <a:gd name="connsiteX42" fmla="*/ 1598076 w 1938617"/>
              <a:gd name="connsiteY42" fmla="*/ 340540 h 4114690"/>
              <a:gd name="connsiteX43" fmla="*/ 1618565 w 1938617"/>
              <a:gd name="connsiteY43" fmla="*/ 320052 h 4114690"/>
              <a:gd name="connsiteX44" fmla="*/ 1779583 w 1938617"/>
              <a:gd name="connsiteY44" fmla="*/ 3955657 h 4114690"/>
              <a:gd name="connsiteX45" fmla="*/ 1757109 w 1938617"/>
              <a:gd name="connsiteY45" fmla="*/ 3933183 h 4114690"/>
              <a:gd name="connsiteX46" fmla="*/ 1757110 w 1938617"/>
              <a:gd name="connsiteY46" fmla="*/ 181506 h 4114690"/>
              <a:gd name="connsiteX47" fmla="*/ 1779585 w 1938617"/>
              <a:gd name="connsiteY47" fmla="*/ 159032 h 4114690"/>
              <a:gd name="connsiteX48" fmla="*/ 1938616 w 1938617"/>
              <a:gd name="connsiteY48" fmla="*/ 4114690 h 4114690"/>
              <a:gd name="connsiteX49" fmla="*/ 1918127 w 1938617"/>
              <a:gd name="connsiteY49" fmla="*/ 4094201 h 4114690"/>
              <a:gd name="connsiteX50" fmla="*/ 1918127 w 1938617"/>
              <a:gd name="connsiteY50" fmla="*/ 20490 h 4114690"/>
              <a:gd name="connsiteX51" fmla="*/ 1938617 w 1938617"/>
              <a:gd name="connsiteY51" fmla="*/ 0 h 4114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938617" h="4114690">
                <a:moveTo>
                  <a:pt x="20488" y="2196562"/>
                </a:moveTo>
                <a:lnTo>
                  <a:pt x="0" y="2176074"/>
                </a:lnTo>
                <a:lnTo>
                  <a:pt x="0" y="1938616"/>
                </a:lnTo>
                <a:lnTo>
                  <a:pt x="20489" y="1918128"/>
                </a:lnTo>
                <a:close/>
                <a:moveTo>
                  <a:pt x="179695" y="2355769"/>
                </a:moveTo>
                <a:lnTo>
                  <a:pt x="159033" y="2335107"/>
                </a:lnTo>
                <a:lnTo>
                  <a:pt x="159033" y="1779584"/>
                </a:lnTo>
                <a:lnTo>
                  <a:pt x="179695" y="1758921"/>
                </a:lnTo>
                <a:close/>
                <a:moveTo>
                  <a:pt x="338728" y="2514802"/>
                </a:moveTo>
                <a:lnTo>
                  <a:pt x="318240" y="2494313"/>
                </a:lnTo>
                <a:lnTo>
                  <a:pt x="318241" y="1620376"/>
                </a:lnTo>
                <a:lnTo>
                  <a:pt x="338728" y="1599887"/>
                </a:lnTo>
                <a:close/>
                <a:moveTo>
                  <a:pt x="499748" y="2675822"/>
                </a:moveTo>
                <a:lnTo>
                  <a:pt x="477273" y="2653346"/>
                </a:lnTo>
                <a:lnTo>
                  <a:pt x="477275" y="1461342"/>
                </a:lnTo>
                <a:lnTo>
                  <a:pt x="499748" y="1438868"/>
                </a:lnTo>
                <a:close/>
                <a:moveTo>
                  <a:pt x="658781" y="2834855"/>
                </a:moveTo>
                <a:lnTo>
                  <a:pt x="638293" y="2814366"/>
                </a:lnTo>
                <a:lnTo>
                  <a:pt x="638293" y="1300324"/>
                </a:lnTo>
                <a:lnTo>
                  <a:pt x="658781" y="1279834"/>
                </a:lnTo>
                <a:close/>
                <a:moveTo>
                  <a:pt x="817988" y="2994062"/>
                </a:moveTo>
                <a:lnTo>
                  <a:pt x="797326" y="2973399"/>
                </a:lnTo>
                <a:lnTo>
                  <a:pt x="797327" y="1141290"/>
                </a:lnTo>
                <a:lnTo>
                  <a:pt x="817988" y="1120629"/>
                </a:lnTo>
                <a:close/>
                <a:moveTo>
                  <a:pt x="977021" y="3153094"/>
                </a:moveTo>
                <a:lnTo>
                  <a:pt x="956533" y="3132607"/>
                </a:lnTo>
                <a:lnTo>
                  <a:pt x="956533" y="982084"/>
                </a:lnTo>
                <a:lnTo>
                  <a:pt x="977021" y="961596"/>
                </a:lnTo>
                <a:close/>
                <a:moveTo>
                  <a:pt x="1141292" y="3317365"/>
                </a:moveTo>
                <a:lnTo>
                  <a:pt x="1115567" y="3291641"/>
                </a:lnTo>
                <a:lnTo>
                  <a:pt x="1115567" y="823050"/>
                </a:lnTo>
                <a:lnTo>
                  <a:pt x="1141292" y="797325"/>
                </a:lnTo>
                <a:close/>
                <a:moveTo>
                  <a:pt x="1300325" y="3476398"/>
                </a:moveTo>
                <a:lnTo>
                  <a:pt x="1279836" y="3455910"/>
                </a:lnTo>
                <a:lnTo>
                  <a:pt x="1279837" y="658780"/>
                </a:lnTo>
                <a:lnTo>
                  <a:pt x="1300325" y="638291"/>
                </a:lnTo>
                <a:close/>
                <a:moveTo>
                  <a:pt x="1459531" y="3635605"/>
                </a:moveTo>
                <a:lnTo>
                  <a:pt x="1438870" y="3614944"/>
                </a:lnTo>
                <a:lnTo>
                  <a:pt x="1438870" y="499746"/>
                </a:lnTo>
                <a:lnTo>
                  <a:pt x="1459532" y="479085"/>
                </a:lnTo>
                <a:close/>
                <a:moveTo>
                  <a:pt x="1618564" y="3794638"/>
                </a:moveTo>
                <a:lnTo>
                  <a:pt x="1598075" y="3774149"/>
                </a:lnTo>
                <a:lnTo>
                  <a:pt x="1598076" y="340540"/>
                </a:lnTo>
                <a:lnTo>
                  <a:pt x="1618565" y="320052"/>
                </a:lnTo>
                <a:close/>
                <a:moveTo>
                  <a:pt x="1779583" y="3955657"/>
                </a:moveTo>
                <a:lnTo>
                  <a:pt x="1757109" y="3933183"/>
                </a:lnTo>
                <a:lnTo>
                  <a:pt x="1757110" y="181506"/>
                </a:lnTo>
                <a:lnTo>
                  <a:pt x="1779585" y="159032"/>
                </a:lnTo>
                <a:close/>
                <a:moveTo>
                  <a:pt x="1938616" y="4114690"/>
                </a:moveTo>
                <a:lnTo>
                  <a:pt x="1918127" y="4094201"/>
                </a:lnTo>
                <a:lnTo>
                  <a:pt x="1918127" y="20490"/>
                </a:lnTo>
                <a:lnTo>
                  <a:pt x="1938617"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5FDE7B93-1CC9-FE25-7BD1-E9B5D69650E6}"/>
              </a:ext>
            </a:extLst>
          </p:cNvPr>
          <p:cNvSpPr txBox="1"/>
          <p:nvPr userDrawn="1"/>
        </p:nvSpPr>
        <p:spPr>
          <a:xfrm>
            <a:off x="8964565" y="6481203"/>
            <a:ext cx="1807534" cy="153888"/>
          </a:xfrm>
          <a:prstGeom prst="rect">
            <a:avLst/>
          </a:prstGeom>
          <a:noFill/>
        </p:spPr>
        <p:txBody>
          <a:bodyPr wrap="square" lIns="0" tIns="0" rIns="0" bIns="0">
            <a:spAutoFit/>
          </a:bodyPr>
          <a:lstStyle/>
          <a:p>
            <a:pPr algn="r"/>
            <a:r>
              <a:rPr kumimoji="0" lang="en-US" sz="1000" b="0" i="0" u="none" strike="noStrike" kern="1200" cap="none" spc="0" normalizeH="0" baseline="0" noProof="0" dirty="0">
                <a:ln>
                  <a:noFill/>
                </a:ln>
                <a:solidFill>
                  <a:schemeClr val="tx2"/>
                </a:solidFill>
                <a:effectLst/>
                <a:uLnTx/>
                <a:uFillTx/>
                <a:latin typeface="Aptos Light" panose="020B0004020202020204" pitchFamily="34" charset="0"/>
                <a:ea typeface="+mn-ea"/>
              </a:rPr>
              <a:t>© 2026, National Life Group </a:t>
            </a:r>
            <a:endParaRPr lang="en-US" dirty="0">
              <a:solidFill>
                <a:schemeClr val="tx2"/>
              </a:solidFill>
            </a:endParaRPr>
          </a:p>
        </p:txBody>
      </p:sp>
    </p:spTree>
    <p:extLst>
      <p:ext uri="{BB962C8B-B14F-4D97-AF65-F5344CB8AC3E}">
        <p14:creationId xmlns:p14="http://schemas.microsoft.com/office/powerpoint/2010/main" val="38876973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Title L Center/R Box Bullets">
    <p:bg>
      <p:bgPr>
        <a:solidFill>
          <a:srgbClr val="FFFFFF"/>
        </a:solidFill>
        <a:effectLst/>
      </p:bgPr>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B5314A90-0F6B-1600-23BB-A728F8BC4BCF}"/>
              </a:ext>
            </a:extLst>
          </p:cNvPr>
          <p:cNvSpPr/>
          <p:nvPr userDrawn="1"/>
        </p:nvSpPr>
        <p:spPr>
          <a:xfrm rot="8100000">
            <a:off x="9604213" y="-1965044"/>
            <a:ext cx="2991666" cy="6080179"/>
          </a:xfrm>
          <a:custGeom>
            <a:avLst/>
            <a:gdLst>
              <a:gd name="connsiteX0" fmla="*/ 19116 w 2991666"/>
              <a:gd name="connsiteY0" fmla="*/ 3107629 h 6080179"/>
              <a:gd name="connsiteX1" fmla="*/ 0 w 2991666"/>
              <a:gd name="connsiteY1" fmla="*/ 3088513 h 6080179"/>
              <a:gd name="connsiteX2" fmla="*/ 0 w 2991666"/>
              <a:gd name="connsiteY2" fmla="*/ 2991666 h 6080179"/>
              <a:gd name="connsiteX3" fmla="*/ 19116 w 2991666"/>
              <a:gd name="connsiteY3" fmla="*/ 2972550 h 6080179"/>
              <a:gd name="connsiteX4" fmla="*/ 169347 w 2991666"/>
              <a:gd name="connsiteY4" fmla="*/ 3257860 h 6080179"/>
              <a:gd name="connsiteX5" fmla="*/ 148379 w 2991666"/>
              <a:gd name="connsiteY5" fmla="*/ 3236892 h 6080179"/>
              <a:gd name="connsiteX6" fmla="*/ 148379 w 2991666"/>
              <a:gd name="connsiteY6" fmla="*/ 2843287 h 6080179"/>
              <a:gd name="connsiteX7" fmla="*/ 169347 w 2991666"/>
              <a:gd name="connsiteY7" fmla="*/ 2822319 h 6080179"/>
              <a:gd name="connsiteX8" fmla="*/ 317725 w 2991666"/>
              <a:gd name="connsiteY8" fmla="*/ 3406238 h 6080179"/>
              <a:gd name="connsiteX9" fmla="*/ 298609 w 2991666"/>
              <a:gd name="connsiteY9" fmla="*/ 3387122 h 6080179"/>
              <a:gd name="connsiteX10" fmla="*/ 298609 w 2991666"/>
              <a:gd name="connsiteY10" fmla="*/ 2693057 h 6080179"/>
              <a:gd name="connsiteX11" fmla="*/ 317725 w 2991666"/>
              <a:gd name="connsiteY11" fmla="*/ 2673941 h 6080179"/>
              <a:gd name="connsiteX12" fmla="*/ 466265 w 2991666"/>
              <a:gd name="connsiteY12" fmla="*/ 3554778 h 6080179"/>
              <a:gd name="connsiteX13" fmla="*/ 446988 w 2991666"/>
              <a:gd name="connsiteY13" fmla="*/ 3535501 h 6080179"/>
              <a:gd name="connsiteX14" fmla="*/ 446988 w 2991666"/>
              <a:gd name="connsiteY14" fmla="*/ 2544678 h 6080179"/>
              <a:gd name="connsiteX15" fmla="*/ 466265 w 2991666"/>
              <a:gd name="connsiteY15" fmla="*/ 2525401 h 6080179"/>
              <a:gd name="connsiteX16" fmla="*/ 614643 w 2991666"/>
              <a:gd name="connsiteY16" fmla="*/ 3703156 h 6080179"/>
              <a:gd name="connsiteX17" fmla="*/ 595527 w 2991666"/>
              <a:gd name="connsiteY17" fmla="*/ 3684040 h 6080179"/>
              <a:gd name="connsiteX18" fmla="*/ 595527 w 2991666"/>
              <a:gd name="connsiteY18" fmla="*/ 2396139 h 6080179"/>
              <a:gd name="connsiteX19" fmla="*/ 614643 w 2991666"/>
              <a:gd name="connsiteY19" fmla="*/ 2377023 h 6080179"/>
              <a:gd name="connsiteX20" fmla="*/ 762857 w 2991666"/>
              <a:gd name="connsiteY20" fmla="*/ 3851370 h 6080179"/>
              <a:gd name="connsiteX21" fmla="*/ 743907 w 2991666"/>
              <a:gd name="connsiteY21" fmla="*/ 3832420 h 6080179"/>
              <a:gd name="connsiteX22" fmla="*/ 743906 w 2991666"/>
              <a:gd name="connsiteY22" fmla="*/ 2247760 h 6080179"/>
              <a:gd name="connsiteX23" fmla="*/ 762857 w 2991666"/>
              <a:gd name="connsiteY23" fmla="*/ 2228809 h 6080179"/>
              <a:gd name="connsiteX24" fmla="*/ 911236 w 2991666"/>
              <a:gd name="connsiteY24" fmla="*/ 3999749 h 6080179"/>
              <a:gd name="connsiteX25" fmla="*/ 892121 w 2991666"/>
              <a:gd name="connsiteY25" fmla="*/ 3980634 h 6080179"/>
              <a:gd name="connsiteX26" fmla="*/ 892121 w 2991666"/>
              <a:gd name="connsiteY26" fmla="*/ 2099545 h 6080179"/>
              <a:gd name="connsiteX27" fmla="*/ 911236 w 2991666"/>
              <a:gd name="connsiteY27" fmla="*/ 2080430 h 6080179"/>
              <a:gd name="connsiteX28" fmla="*/ 1059776 w 2991666"/>
              <a:gd name="connsiteY28" fmla="*/ 4148289 h 6080179"/>
              <a:gd name="connsiteX29" fmla="*/ 1040499 w 2991666"/>
              <a:gd name="connsiteY29" fmla="*/ 4129012 h 6080179"/>
              <a:gd name="connsiteX30" fmla="*/ 1040498 w 2991666"/>
              <a:gd name="connsiteY30" fmla="*/ 1951168 h 6080179"/>
              <a:gd name="connsiteX31" fmla="*/ 1059776 w 2991666"/>
              <a:gd name="connsiteY31" fmla="*/ 1931890 h 6080179"/>
              <a:gd name="connsiteX32" fmla="*/ 1208155 w 2991666"/>
              <a:gd name="connsiteY32" fmla="*/ 4296668 h 6080179"/>
              <a:gd name="connsiteX33" fmla="*/ 1189038 w 2991666"/>
              <a:gd name="connsiteY33" fmla="*/ 4277551 h 6080179"/>
              <a:gd name="connsiteX34" fmla="*/ 1189038 w 2991666"/>
              <a:gd name="connsiteY34" fmla="*/ 1802628 h 6080179"/>
              <a:gd name="connsiteX35" fmla="*/ 1208155 w 2991666"/>
              <a:gd name="connsiteY35" fmla="*/ 1783511 h 6080179"/>
              <a:gd name="connsiteX36" fmla="*/ 1358385 w 2991666"/>
              <a:gd name="connsiteY36" fmla="*/ 4446898 h 6080179"/>
              <a:gd name="connsiteX37" fmla="*/ 1337416 w 2991666"/>
              <a:gd name="connsiteY37" fmla="*/ 4425929 h 6080179"/>
              <a:gd name="connsiteX38" fmla="*/ 1337416 w 2991666"/>
              <a:gd name="connsiteY38" fmla="*/ 1654250 h 6080179"/>
              <a:gd name="connsiteX39" fmla="*/ 1358384 w 2991666"/>
              <a:gd name="connsiteY39" fmla="*/ 1633282 h 6080179"/>
              <a:gd name="connsiteX40" fmla="*/ 1506764 w 2991666"/>
              <a:gd name="connsiteY40" fmla="*/ 4595277 h 6080179"/>
              <a:gd name="connsiteX41" fmla="*/ 1487648 w 2991666"/>
              <a:gd name="connsiteY41" fmla="*/ 4576161 h 6080179"/>
              <a:gd name="connsiteX42" fmla="*/ 1487648 w 2991666"/>
              <a:gd name="connsiteY42" fmla="*/ 1504018 h 6080179"/>
              <a:gd name="connsiteX43" fmla="*/ 1506764 w 2991666"/>
              <a:gd name="connsiteY43" fmla="*/ 1484902 h 6080179"/>
              <a:gd name="connsiteX44" fmla="*/ 1662284 w 2991666"/>
              <a:gd name="connsiteY44" fmla="*/ 4750797 h 6080179"/>
              <a:gd name="connsiteX45" fmla="*/ 1636027 w 2991666"/>
              <a:gd name="connsiteY45" fmla="*/ 4724540 h 6080179"/>
              <a:gd name="connsiteX46" fmla="*/ 1636027 w 2991666"/>
              <a:gd name="connsiteY46" fmla="*/ 1355639 h 6080179"/>
              <a:gd name="connsiteX47" fmla="*/ 1662284 w 2991666"/>
              <a:gd name="connsiteY47" fmla="*/ 1329382 h 6080179"/>
              <a:gd name="connsiteX48" fmla="*/ 1802171 w 2991666"/>
              <a:gd name="connsiteY48" fmla="*/ 4890684 h 6080179"/>
              <a:gd name="connsiteX49" fmla="*/ 1783512 w 2991666"/>
              <a:gd name="connsiteY49" fmla="*/ 4872025 h 6080179"/>
              <a:gd name="connsiteX50" fmla="*/ 1783512 w 2991666"/>
              <a:gd name="connsiteY50" fmla="*/ 1208154 h 6080179"/>
              <a:gd name="connsiteX51" fmla="*/ 1802171 w 2991666"/>
              <a:gd name="connsiteY51" fmla="*/ 1189495 h 6080179"/>
              <a:gd name="connsiteX52" fmla="*/ 1948051 w 2991666"/>
              <a:gd name="connsiteY52" fmla="*/ 5036564 h 6080179"/>
              <a:gd name="connsiteX53" fmla="*/ 1924050 w 2991666"/>
              <a:gd name="connsiteY53" fmla="*/ 5012563 h 6080179"/>
              <a:gd name="connsiteX54" fmla="*/ 1924050 w 2991666"/>
              <a:gd name="connsiteY54" fmla="*/ 1067616 h 6080179"/>
              <a:gd name="connsiteX55" fmla="*/ 1948051 w 2991666"/>
              <a:gd name="connsiteY55" fmla="*/ 1043615 h 6080179"/>
              <a:gd name="connsiteX56" fmla="*/ 2077315 w 2991666"/>
              <a:gd name="connsiteY56" fmla="*/ 5165828 h 6080179"/>
              <a:gd name="connsiteX57" fmla="*/ 2077313 w 2991666"/>
              <a:gd name="connsiteY57" fmla="*/ 914353 h 6080179"/>
              <a:gd name="connsiteX58" fmla="*/ 2096429 w 2991666"/>
              <a:gd name="connsiteY58" fmla="*/ 895237 h 6080179"/>
              <a:gd name="connsiteX59" fmla="*/ 2096429 w 2991666"/>
              <a:gd name="connsiteY59" fmla="*/ 5184941 h 6080179"/>
              <a:gd name="connsiteX60" fmla="*/ 2244970 w 2991666"/>
              <a:gd name="connsiteY60" fmla="*/ 5333483 h 6080179"/>
              <a:gd name="connsiteX61" fmla="*/ 2225692 w 2991666"/>
              <a:gd name="connsiteY61" fmla="*/ 5314204 h 6080179"/>
              <a:gd name="connsiteX62" fmla="*/ 2225692 w 2991666"/>
              <a:gd name="connsiteY62" fmla="*/ 765974 h 6080179"/>
              <a:gd name="connsiteX63" fmla="*/ 2244970 w 2991666"/>
              <a:gd name="connsiteY63" fmla="*/ 746696 h 6080179"/>
              <a:gd name="connsiteX64" fmla="*/ 2393348 w 2991666"/>
              <a:gd name="connsiteY64" fmla="*/ 5481861 h 6080179"/>
              <a:gd name="connsiteX65" fmla="*/ 2374232 w 2991666"/>
              <a:gd name="connsiteY65" fmla="*/ 5462745 h 6080179"/>
              <a:gd name="connsiteX66" fmla="*/ 2374232 w 2991666"/>
              <a:gd name="connsiteY66" fmla="*/ 617434 h 6080179"/>
              <a:gd name="connsiteX67" fmla="*/ 2393348 w 2991666"/>
              <a:gd name="connsiteY67" fmla="*/ 598318 h 6080179"/>
              <a:gd name="connsiteX68" fmla="*/ 2543579 w 2991666"/>
              <a:gd name="connsiteY68" fmla="*/ 5632092 h 6080179"/>
              <a:gd name="connsiteX69" fmla="*/ 2522611 w 2991666"/>
              <a:gd name="connsiteY69" fmla="*/ 5611124 h 6080179"/>
              <a:gd name="connsiteX70" fmla="*/ 2522610 w 2991666"/>
              <a:gd name="connsiteY70" fmla="*/ 469056 h 6080179"/>
              <a:gd name="connsiteX71" fmla="*/ 2543580 w 2991666"/>
              <a:gd name="connsiteY71" fmla="*/ 448086 h 6080179"/>
              <a:gd name="connsiteX72" fmla="*/ 2691958 w 2991666"/>
              <a:gd name="connsiteY72" fmla="*/ 5780471 h 6080179"/>
              <a:gd name="connsiteX73" fmla="*/ 2672842 w 2991666"/>
              <a:gd name="connsiteY73" fmla="*/ 5761355 h 6080179"/>
              <a:gd name="connsiteX74" fmla="*/ 2672842 w 2991666"/>
              <a:gd name="connsiteY74" fmla="*/ 318824 h 6080179"/>
              <a:gd name="connsiteX75" fmla="*/ 2691957 w 2991666"/>
              <a:gd name="connsiteY75" fmla="*/ 299709 h 6080179"/>
              <a:gd name="connsiteX76" fmla="*/ 2840497 w 2991666"/>
              <a:gd name="connsiteY76" fmla="*/ 5929010 h 6080179"/>
              <a:gd name="connsiteX77" fmla="*/ 2821220 w 2991666"/>
              <a:gd name="connsiteY77" fmla="*/ 5909733 h 6080179"/>
              <a:gd name="connsiteX78" fmla="*/ 2821220 w 2991666"/>
              <a:gd name="connsiteY78" fmla="*/ 170446 h 6080179"/>
              <a:gd name="connsiteX79" fmla="*/ 2840497 w 2991666"/>
              <a:gd name="connsiteY79" fmla="*/ 151169 h 6080179"/>
              <a:gd name="connsiteX80" fmla="*/ 2991666 w 2991666"/>
              <a:gd name="connsiteY80" fmla="*/ 6080179 h 6080179"/>
              <a:gd name="connsiteX81" fmla="*/ 2969760 w 2991666"/>
              <a:gd name="connsiteY81" fmla="*/ 6058273 h 6080179"/>
              <a:gd name="connsiteX82" fmla="*/ 2969760 w 2991666"/>
              <a:gd name="connsiteY82" fmla="*/ 21906 h 6080179"/>
              <a:gd name="connsiteX83" fmla="*/ 2991666 w 2991666"/>
              <a:gd name="connsiteY83" fmla="*/ 0 h 6080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991666" h="6080179">
                <a:moveTo>
                  <a:pt x="19116" y="3107629"/>
                </a:moveTo>
                <a:lnTo>
                  <a:pt x="0" y="3088513"/>
                </a:lnTo>
                <a:lnTo>
                  <a:pt x="0" y="2991666"/>
                </a:lnTo>
                <a:lnTo>
                  <a:pt x="19116" y="2972550"/>
                </a:lnTo>
                <a:close/>
                <a:moveTo>
                  <a:pt x="169347" y="3257860"/>
                </a:moveTo>
                <a:lnTo>
                  <a:pt x="148379" y="3236892"/>
                </a:lnTo>
                <a:lnTo>
                  <a:pt x="148379" y="2843287"/>
                </a:lnTo>
                <a:lnTo>
                  <a:pt x="169347" y="2822319"/>
                </a:lnTo>
                <a:close/>
                <a:moveTo>
                  <a:pt x="317725" y="3406238"/>
                </a:moveTo>
                <a:lnTo>
                  <a:pt x="298609" y="3387122"/>
                </a:lnTo>
                <a:lnTo>
                  <a:pt x="298609" y="2693057"/>
                </a:lnTo>
                <a:lnTo>
                  <a:pt x="317725" y="2673941"/>
                </a:lnTo>
                <a:close/>
                <a:moveTo>
                  <a:pt x="466265" y="3554778"/>
                </a:moveTo>
                <a:lnTo>
                  <a:pt x="446988" y="3535501"/>
                </a:lnTo>
                <a:lnTo>
                  <a:pt x="446988" y="2544678"/>
                </a:lnTo>
                <a:lnTo>
                  <a:pt x="466265" y="2525401"/>
                </a:lnTo>
                <a:close/>
                <a:moveTo>
                  <a:pt x="614643" y="3703156"/>
                </a:moveTo>
                <a:lnTo>
                  <a:pt x="595527" y="3684040"/>
                </a:lnTo>
                <a:lnTo>
                  <a:pt x="595527" y="2396139"/>
                </a:lnTo>
                <a:lnTo>
                  <a:pt x="614643" y="2377023"/>
                </a:lnTo>
                <a:close/>
                <a:moveTo>
                  <a:pt x="762857" y="3851370"/>
                </a:moveTo>
                <a:lnTo>
                  <a:pt x="743907" y="3832420"/>
                </a:lnTo>
                <a:lnTo>
                  <a:pt x="743906" y="2247760"/>
                </a:lnTo>
                <a:lnTo>
                  <a:pt x="762857" y="2228809"/>
                </a:lnTo>
                <a:close/>
                <a:moveTo>
                  <a:pt x="911236" y="3999749"/>
                </a:moveTo>
                <a:lnTo>
                  <a:pt x="892121" y="3980634"/>
                </a:lnTo>
                <a:lnTo>
                  <a:pt x="892121" y="2099545"/>
                </a:lnTo>
                <a:lnTo>
                  <a:pt x="911236" y="2080430"/>
                </a:lnTo>
                <a:close/>
                <a:moveTo>
                  <a:pt x="1059776" y="4148289"/>
                </a:moveTo>
                <a:lnTo>
                  <a:pt x="1040499" y="4129012"/>
                </a:lnTo>
                <a:lnTo>
                  <a:pt x="1040498" y="1951168"/>
                </a:lnTo>
                <a:lnTo>
                  <a:pt x="1059776" y="1931890"/>
                </a:lnTo>
                <a:close/>
                <a:moveTo>
                  <a:pt x="1208155" y="4296668"/>
                </a:moveTo>
                <a:lnTo>
                  <a:pt x="1189038" y="4277551"/>
                </a:lnTo>
                <a:lnTo>
                  <a:pt x="1189038" y="1802628"/>
                </a:lnTo>
                <a:lnTo>
                  <a:pt x="1208155" y="1783511"/>
                </a:lnTo>
                <a:close/>
                <a:moveTo>
                  <a:pt x="1358385" y="4446898"/>
                </a:moveTo>
                <a:lnTo>
                  <a:pt x="1337416" y="4425929"/>
                </a:lnTo>
                <a:lnTo>
                  <a:pt x="1337416" y="1654250"/>
                </a:lnTo>
                <a:lnTo>
                  <a:pt x="1358384" y="1633282"/>
                </a:lnTo>
                <a:close/>
                <a:moveTo>
                  <a:pt x="1506764" y="4595277"/>
                </a:moveTo>
                <a:lnTo>
                  <a:pt x="1487648" y="4576161"/>
                </a:lnTo>
                <a:lnTo>
                  <a:pt x="1487648" y="1504018"/>
                </a:lnTo>
                <a:lnTo>
                  <a:pt x="1506764" y="1484902"/>
                </a:lnTo>
                <a:close/>
                <a:moveTo>
                  <a:pt x="1662284" y="4750797"/>
                </a:moveTo>
                <a:lnTo>
                  <a:pt x="1636027" y="4724540"/>
                </a:lnTo>
                <a:lnTo>
                  <a:pt x="1636027" y="1355639"/>
                </a:lnTo>
                <a:lnTo>
                  <a:pt x="1662284" y="1329382"/>
                </a:lnTo>
                <a:close/>
                <a:moveTo>
                  <a:pt x="1802171" y="4890684"/>
                </a:moveTo>
                <a:lnTo>
                  <a:pt x="1783512" y="4872025"/>
                </a:lnTo>
                <a:lnTo>
                  <a:pt x="1783512" y="1208154"/>
                </a:lnTo>
                <a:lnTo>
                  <a:pt x="1802171" y="1189495"/>
                </a:lnTo>
                <a:close/>
                <a:moveTo>
                  <a:pt x="1948051" y="5036564"/>
                </a:moveTo>
                <a:lnTo>
                  <a:pt x="1924050" y="5012563"/>
                </a:lnTo>
                <a:lnTo>
                  <a:pt x="1924050" y="1067616"/>
                </a:lnTo>
                <a:lnTo>
                  <a:pt x="1948051" y="1043615"/>
                </a:lnTo>
                <a:close/>
                <a:moveTo>
                  <a:pt x="2077315" y="5165828"/>
                </a:moveTo>
                <a:lnTo>
                  <a:pt x="2077313" y="914353"/>
                </a:lnTo>
                <a:lnTo>
                  <a:pt x="2096429" y="895237"/>
                </a:lnTo>
                <a:lnTo>
                  <a:pt x="2096429" y="5184941"/>
                </a:lnTo>
                <a:close/>
                <a:moveTo>
                  <a:pt x="2244970" y="5333483"/>
                </a:moveTo>
                <a:lnTo>
                  <a:pt x="2225692" y="5314204"/>
                </a:lnTo>
                <a:lnTo>
                  <a:pt x="2225692" y="765974"/>
                </a:lnTo>
                <a:lnTo>
                  <a:pt x="2244970" y="746696"/>
                </a:lnTo>
                <a:close/>
                <a:moveTo>
                  <a:pt x="2393348" y="5481861"/>
                </a:moveTo>
                <a:lnTo>
                  <a:pt x="2374232" y="5462745"/>
                </a:lnTo>
                <a:lnTo>
                  <a:pt x="2374232" y="617434"/>
                </a:lnTo>
                <a:lnTo>
                  <a:pt x="2393348" y="598318"/>
                </a:lnTo>
                <a:close/>
                <a:moveTo>
                  <a:pt x="2543579" y="5632092"/>
                </a:moveTo>
                <a:lnTo>
                  <a:pt x="2522611" y="5611124"/>
                </a:lnTo>
                <a:lnTo>
                  <a:pt x="2522610" y="469056"/>
                </a:lnTo>
                <a:lnTo>
                  <a:pt x="2543580" y="448086"/>
                </a:lnTo>
                <a:close/>
                <a:moveTo>
                  <a:pt x="2691958" y="5780471"/>
                </a:moveTo>
                <a:lnTo>
                  <a:pt x="2672842" y="5761355"/>
                </a:lnTo>
                <a:lnTo>
                  <a:pt x="2672842" y="318824"/>
                </a:lnTo>
                <a:lnTo>
                  <a:pt x="2691957" y="299709"/>
                </a:lnTo>
                <a:close/>
                <a:moveTo>
                  <a:pt x="2840497" y="5929010"/>
                </a:moveTo>
                <a:lnTo>
                  <a:pt x="2821220" y="5909733"/>
                </a:lnTo>
                <a:lnTo>
                  <a:pt x="2821220" y="170446"/>
                </a:lnTo>
                <a:lnTo>
                  <a:pt x="2840497" y="151169"/>
                </a:lnTo>
                <a:close/>
                <a:moveTo>
                  <a:pt x="2991666" y="6080179"/>
                </a:moveTo>
                <a:lnTo>
                  <a:pt x="2969760" y="6058273"/>
                </a:lnTo>
                <a:lnTo>
                  <a:pt x="2969760" y="21906"/>
                </a:lnTo>
                <a:lnTo>
                  <a:pt x="2991666"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Content Placeholder 11">
            <a:extLst>
              <a:ext uri="{FF2B5EF4-FFF2-40B4-BE49-F238E27FC236}">
                <a16:creationId xmlns:a16="http://schemas.microsoft.com/office/drawing/2014/main" id="{87262690-DFA4-3ED4-0E59-6FF3A0B3DE6D}"/>
              </a:ext>
            </a:extLst>
          </p:cNvPr>
          <p:cNvSpPr>
            <a:spLocks noGrp="1" noChangeAspect="1"/>
          </p:cNvSpPr>
          <p:nvPr>
            <p:ph sz="quarter" idx="17" hasCustomPrompt="1"/>
          </p:nvPr>
        </p:nvSpPr>
        <p:spPr>
          <a:xfrm>
            <a:off x="5850303" y="389225"/>
            <a:ext cx="5962688" cy="5943600"/>
          </a:xfrm>
          <a:custGeom>
            <a:avLst/>
            <a:gdLst>
              <a:gd name="connsiteX0" fmla="*/ 0 w 5635064"/>
              <a:gd name="connsiteY0" fmla="*/ 0 h 5617025"/>
              <a:gd name="connsiteX1" fmla="*/ 4684593 w 5635064"/>
              <a:gd name="connsiteY1" fmla="*/ 0 h 5617025"/>
              <a:gd name="connsiteX2" fmla="*/ 5635064 w 5635064"/>
              <a:gd name="connsiteY2" fmla="*/ 950471 h 5617025"/>
              <a:gd name="connsiteX3" fmla="*/ 5635064 w 5635064"/>
              <a:gd name="connsiteY3" fmla="*/ 5617025 h 5617025"/>
              <a:gd name="connsiteX4" fmla="*/ 0 w 5635064"/>
              <a:gd name="connsiteY4" fmla="*/ 5617025 h 5617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35064" h="5617025">
                <a:moveTo>
                  <a:pt x="0" y="0"/>
                </a:moveTo>
                <a:lnTo>
                  <a:pt x="4684593" y="0"/>
                </a:lnTo>
                <a:lnTo>
                  <a:pt x="5635064" y="950471"/>
                </a:lnTo>
                <a:lnTo>
                  <a:pt x="5635064" y="5617025"/>
                </a:lnTo>
                <a:lnTo>
                  <a:pt x="0" y="5617025"/>
                </a:lnTo>
                <a:close/>
              </a:path>
            </a:pathLst>
          </a:custGeom>
          <a:solidFill>
            <a:schemeClr val="bg1"/>
          </a:solidFill>
        </p:spPr>
        <p:txBody>
          <a:bodyPr wrap="square" lIns="274320" tIns="731520" rIns="274320" bIns="182880">
            <a:noAutofit/>
          </a:bodyPr>
          <a:lstStyle>
            <a:lvl2pPr>
              <a:defRPr/>
            </a:lvl2pPr>
          </a:lstStyle>
          <a:p>
            <a:pPr lvl="0"/>
            <a:r>
              <a:rPr lang="en-US" dirty="0"/>
              <a:t>Click to add bullet point</a:t>
            </a:r>
          </a:p>
          <a:p>
            <a:pPr lvl="1"/>
            <a:r>
              <a:rPr lang="en-US" dirty="0"/>
              <a:t>Add sub bullet point – use Indent More command</a:t>
            </a:r>
          </a:p>
          <a:p>
            <a:pPr lvl="2"/>
            <a:r>
              <a:rPr lang="en-US" dirty="0"/>
              <a:t>Third level</a:t>
            </a:r>
          </a:p>
          <a:p>
            <a:pPr lvl="3"/>
            <a:r>
              <a:rPr lang="en-US" dirty="0"/>
              <a:t>Fourth level</a:t>
            </a:r>
          </a:p>
          <a:p>
            <a:pPr lvl="4"/>
            <a:r>
              <a:rPr lang="en-US" dirty="0"/>
              <a:t>Fifth level</a:t>
            </a:r>
          </a:p>
        </p:txBody>
      </p:sp>
      <p:sp>
        <p:nvSpPr>
          <p:cNvPr id="13" name="Text Placeholder 4">
            <a:extLst>
              <a:ext uri="{FF2B5EF4-FFF2-40B4-BE49-F238E27FC236}">
                <a16:creationId xmlns:a16="http://schemas.microsoft.com/office/drawing/2014/main" id="{9106BB59-3F6C-0037-8731-FD2E5096FA1C}"/>
              </a:ext>
            </a:extLst>
          </p:cNvPr>
          <p:cNvSpPr>
            <a:spLocks noGrp="1"/>
          </p:cNvSpPr>
          <p:nvPr>
            <p:ph type="body" sz="quarter" idx="11" hasCustomPrompt="1"/>
          </p:nvPr>
        </p:nvSpPr>
        <p:spPr>
          <a:xfrm>
            <a:off x="6127133" y="649858"/>
            <a:ext cx="4245428" cy="324215"/>
          </a:xfrm>
        </p:spPr>
        <p:txBody>
          <a:bodyPr lIns="0" tIns="0" rIns="182880" bIns="0">
            <a:noAutofit/>
          </a:bodyPr>
          <a:lstStyle>
            <a:lvl1pPr marL="0" indent="0">
              <a:buNone/>
              <a:defRPr sz="2000" b="1"/>
            </a:lvl1pPr>
            <a:lvl2pPr marL="0" indent="0">
              <a:buNone/>
              <a:defRPr/>
            </a:lvl2pPr>
            <a:lvl3pPr marL="0" indent="0">
              <a:buNone/>
              <a:defRPr/>
            </a:lvl3pPr>
            <a:lvl4pPr marL="0" indent="0">
              <a:buNone/>
              <a:defRPr/>
            </a:lvl4pPr>
            <a:lvl5pPr marL="0" indent="0">
              <a:buNone/>
              <a:defRPr/>
            </a:lvl5pPr>
          </a:lstStyle>
          <a:p>
            <a:pPr lvl="0"/>
            <a:r>
              <a:rPr lang="en-US" dirty="0"/>
              <a:t>Click to add Heading</a:t>
            </a:r>
          </a:p>
        </p:txBody>
      </p:sp>
      <p:sp>
        <p:nvSpPr>
          <p:cNvPr id="3" name="Title 1">
            <a:extLst>
              <a:ext uri="{FF2B5EF4-FFF2-40B4-BE49-F238E27FC236}">
                <a16:creationId xmlns:a16="http://schemas.microsoft.com/office/drawing/2014/main" id="{1A7A6073-FAAA-5DE2-79A4-B0D2867C7420}"/>
              </a:ext>
            </a:extLst>
          </p:cNvPr>
          <p:cNvSpPr>
            <a:spLocks noGrp="1"/>
          </p:cNvSpPr>
          <p:nvPr>
            <p:ph type="title"/>
          </p:nvPr>
        </p:nvSpPr>
        <p:spPr>
          <a:xfrm>
            <a:off x="457201" y="3178098"/>
            <a:ext cx="3608961" cy="501804"/>
          </a:xfrm>
        </p:spPr>
        <p:txBody>
          <a:bodyPr lIns="0"/>
          <a:lstStyle>
            <a:lvl1pPr>
              <a:defRPr b="0" i="0"/>
            </a:lvl1pPr>
          </a:lstStyle>
          <a:p>
            <a:r>
              <a:rPr lang="en-US"/>
              <a:t>Click to edit Master title style</a:t>
            </a:r>
            <a:endParaRPr lang="en-US" dirty="0"/>
          </a:p>
        </p:txBody>
      </p:sp>
      <p:sp>
        <p:nvSpPr>
          <p:cNvPr id="2" name="Footer Placeholder 2">
            <a:extLst>
              <a:ext uri="{FF2B5EF4-FFF2-40B4-BE49-F238E27FC236}">
                <a16:creationId xmlns:a16="http://schemas.microsoft.com/office/drawing/2014/main" id="{11D160C0-BA6F-3A4E-D0A7-7C31ABBDFC9E}"/>
              </a:ext>
            </a:extLst>
          </p:cNvPr>
          <p:cNvSpPr txBox="1">
            <a:spLocks/>
          </p:cNvSpPr>
          <p:nvPr userDrawn="1"/>
        </p:nvSpPr>
        <p:spPr>
          <a:xfrm>
            <a:off x="457200" y="6469661"/>
            <a:ext cx="3103414" cy="169277"/>
          </a:xfrm>
          <a:prstGeom prst="rect">
            <a:avLst/>
          </a:prstGeom>
        </p:spPr>
        <p:txBody>
          <a:bodyPr vert="horz" wrap="none" lIns="0" tIns="0" rIns="0" bIns="0" rtlCol="0" anchor="ctr">
            <a:spAutoFit/>
          </a:bodyPr>
          <a:lstStyle>
            <a:defPPr>
              <a:defRPr lang="en-US"/>
            </a:defPPr>
            <a:lvl1pPr marL="0" algn="l" defTabSz="914400" rtl="0" eaLnBrk="1" latinLnBrk="0" hangingPunct="1">
              <a:defRPr sz="1100" b="1" i="0" kern="1200">
                <a:solidFill>
                  <a:schemeClr val="bg1"/>
                </a:solidFill>
                <a:latin typeface="Aptos" panose="020B00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rPr>
              <a:t>For Agent Use Only – Not For Use With The Public</a:t>
            </a:r>
          </a:p>
        </p:txBody>
      </p:sp>
      <p:sp>
        <p:nvSpPr>
          <p:cNvPr id="4" name="Slide Number Placeholder 5">
            <a:extLst>
              <a:ext uri="{FF2B5EF4-FFF2-40B4-BE49-F238E27FC236}">
                <a16:creationId xmlns:a16="http://schemas.microsoft.com/office/drawing/2014/main" id="{7827387A-E1B1-3D1D-E55B-E52FF7389122}"/>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tx2"/>
                </a:solidFill>
                <a:latin typeface="Arial Narrow" panose="020B0604020202020204" pitchFamily="34" charset="0"/>
                <a:cs typeface="Arial Narrow" panose="020B0604020202020204" pitchFamily="34" charset="0"/>
              </a:defRPr>
            </a:lvl1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6" name="Slide Number Placeholder 5">
            <a:extLst>
              <a:ext uri="{FF2B5EF4-FFF2-40B4-BE49-F238E27FC236}">
                <a16:creationId xmlns:a16="http://schemas.microsoft.com/office/drawing/2014/main" id="{2DC41DA5-7D51-69B1-39FA-34407975A644}"/>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latin typeface="Aptos Light" panose="020B0004020202020204" pitchFamily="34" charset="0"/>
              </a:rPr>
              <a:t>© 2026, National Life Group</a:t>
            </a:r>
          </a:p>
        </p:txBody>
      </p:sp>
    </p:spTree>
    <p:extLst>
      <p:ext uri="{BB962C8B-B14F-4D97-AF65-F5344CB8AC3E}">
        <p14:creationId xmlns:p14="http://schemas.microsoft.com/office/powerpoint/2010/main" val="27663244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L Bullets Green/R Photo">
    <p:bg>
      <p:bgPr>
        <a:solidFill>
          <a:srgbClr val="FFFFFF"/>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4386205-9811-D88B-1C22-71F3A698D26E}"/>
              </a:ext>
            </a:extLst>
          </p:cNvPr>
          <p:cNvSpPr/>
          <p:nvPr userDrawn="1"/>
        </p:nvSpPr>
        <p:spPr>
          <a:xfrm>
            <a:off x="0" y="-2"/>
            <a:ext cx="6665496" cy="6858001"/>
          </a:xfrm>
          <a:prstGeom prst="rect">
            <a:avLst/>
          </a:prstGeom>
          <a:gradFill>
            <a:gsLst>
              <a:gs pos="14000">
                <a:schemeClr val="accent1"/>
              </a:gs>
              <a:gs pos="26000">
                <a:srgbClr val="3D9C33"/>
              </a:gs>
              <a:gs pos="78000">
                <a:schemeClr val="accent2"/>
              </a:gs>
              <a:gs pos="100000">
                <a:schemeClr val="accent6"/>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B468DD-CBC8-479E-B32F-24D9EBCE8989}"/>
              </a:ext>
            </a:extLst>
          </p:cNvPr>
          <p:cNvSpPr>
            <a:spLocks noGrp="1"/>
          </p:cNvSpPr>
          <p:nvPr>
            <p:ph type="title"/>
          </p:nvPr>
        </p:nvSpPr>
        <p:spPr>
          <a:xfrm>
            <a:off x="457200" y="363898"/>
            <a:ext cx="4581726" cy="871136"/>
          </a:xfrm>
        </p:spPr>
        <p:txBody>
          <a:bodyPr rIns="274320"/>
          <a:lstStyle>
            <a:lvl1pPr>
              <a:defRPr b="0" i="0">
                <a:solidFill>
                  <a:srgbClr val="FFFFFF"/>
                </a:solidFill>
              </a:defRPr>
            </a:lvl1pPr>
          </a:lstStyle>
          <a:p>
            <a:r>
              <a:rPr lang="en-US"/>
              <a:t>Click to edit Master title style</a:t>
            </a:r>
            <a:endParaRPr lang="en-US" dirty="0"/>
          </a:p>
        </p:txBody>
      </p:sp>
      <p:sp>
        <p:nvSpPr>
          <p:cNvPr id="7" name="Content Placeholder 3">
            <a:extLst>
              <a:ext uri="{FF2B5EF4-FFF2-40B4-BE49-F238E27FC236}">
                <a16:creationId xmlns:a16="http://schemas.microsoft.com/office/drawing/2014/main" id="{101924A5-1907-C485-A6EF-637F4AB51510}"/>
              </a:ext>
            </a:extLst>
          </p:cNvPr>
          <p:cNvSpPr>
            <a:spLocks noGrp="1"/>
          </p:cNvSpPr>
          <p:nvPr>
            <p:ph sz="quarter" idx="17"/>
          </p:nvPr>
        </p:nvSpPr>
        <p:spPr>
          <a:xfrm>
            <a:off x="457200" y="1864890"/>
            <a:ext cx="4457051" cy="2218492"/>
          </a:xfrm>
          <a:noFill/>
        </p:spPr>
        <p:txBody>
          <a:bodyPr lIns="0" tIns="457200" rIns="0" bIns="0"/>
          <a:lstStyle>
            <a:lvl1pPr>
              <a:buClr>
                <a:srgbClr val="FFFFFF"/>
              </a:buCl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4">
            <a:extLst>
              <a:ext uri="{FF2B5EF4-FFF2-40B4-BE49-F238E27FC236}">
                <a16:creationId xmlns:a16="http://schemas.microsoft.com/office/drawing/2014/main" id="{DE75B9DD-7BCE-06E9-550F-2012F042E91E}"/>
              </a:ext>
            </a:extLst>
          </p:cNvPr>
          <p:cNvSpPr>
            <a:spLocks noGrp="1"/>
          </p:cNvSpPr>
          <p:nvPr>
            <p:ph type="body" sz="quarter" idx="18"/>
          </p:nvPr>
        </p:nvSpPr>
        <p:spPr>
          <a:xfrm>
            <a:off x="457200" y="1864889"/>
            <a:ext cx="4457051" cy="324215"/>
          </a:xfrm>
        </p:spPr>
        <p:txBody>
          <a:bodyPr lIns="0" tIns="0" rIns="0" bIns="0" anchor="ctr">
            <a:noAutofit/>
          </a:bodyPr>
          <a:lstStyle>
            <a:lvl1pPr marL="0" indent="0">
              <a:buNone/>
              <a:defRPr sz="2000" b="1">
                <a:solidFill>
                  <a:srgbClr val="FFFFFF"/>
                </a:solidFill>
              </a:defRPr>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16" name="Freeform 15">
            <a:extLst>
              <a:ext uri="{FF2B5EF4-FFF2-40B4-BE49-F238E27FC236}">
                <a16:creationId xmlns:a16="http://schemas.microsoft.com/office/drawing/2014/main" id="{534BAF96-9781-11BB-1E36-6674FCEC3F58}"/>
              </a:ext>
            </a:extLst>
          </p:cNvPr>
          <p:cNvSpPr/>
          <p:nvPr userDrawn="1"/>
        </p:nvSpPr>
        <p:spPr>
          <a:xfrm rot="2700000">
            <a:off x="5296257" y="-1686863"/>
            <a:ext cx="2543918" cy="5399442"/>
          </a:xfrm>
          <a:custGeom>
            <a:avLst/>
            <a:gdLst>
              <a:gd name="connsiteX0" fmla="*/ 20488 w 1938617"/>
              <a:gd name="connsiteY0" fmla="*/ 2196562 h 4114690"/>
              <a:gd name="connsiteX1" fmla="*/ 0 w 1938617"/>
              <a:gd name="connsiteY1" fmla="*/ 2176074 h 4114690"/>
              <a:gd name="connsiteX2" fmla="*/ 0 w 1938617"/>
              <a:gd name="connsiteY2" fmla="*/ 1938616 h 4114690"/>
              <a:gd name="connsiteX3" fmla="*/ 20489 w 1938617"/>
              <a:gd name="connsiteY3" fmla="*/ 1918128 h 4114690"/>
              <a:gd name="connsiteX4" fmla="*/ 179695 w 1938617"/>
              <a:gd name="connsiteY4" fmla="*/ 2355769 h 4114690"/>
              <a:gd name="connsiteX5" fmla="*/ 159033 w 1938617"/>
              <a:gd name="connsiteY5" fmla="*/ 2335107 h 4114690"/>
              <a:gd name="connsiteX6" fmla="*/ 159033 w 1938617"/>
              <a:gd name="connsiteY6" fmla="*/ 1779584 h 4114690"/>
              <a:gd name="connsiteX7" fmla="*/ 179695 w 1938617"/>
              <a:gd name="connsiteY7" fmla="*/ 1758921 h 4114690"/>
              <a:gd name="connsiteX8" fmla="*/ 338728 w 1938617"/>
              <a:gd name="connsiteY8" fmla="*/ 2514802 h 4114690"/>
              <a:gd name="connsiteX9" fmla="*/ 318240 w 1938617"/>
              <a:gd name="connsiteY9" fmla="*/ 2494313 h 4114690"/>
              <a:gd name="connsiteX10" fmla="*/ 318241 w 1938617"/>
              <a:gd name="connsiteY10" fmla="*/ 1620376 h 4114690"/>
              <a:gd name="connsiteX11" fmla="*/ 338728 w 1938617"/>
              <a:gd name="connsiteY11" fmla="*/ 1599887 h 4114690"/>
              <a:gd name="connsiteX12" fmla="*/ 499748 w 1938617"/>
              <a:gd name="connsiteY12" fmla="*/ 2675822 h 4114690"/>
              <a:gd name="connsiteX13" fmla="*/ 477273 w 1938617"/>
              <a:gd name="connsiteY13" fmla="*/ 2653346 h 4114690"/>
              <a:gd name="connsiteX14" fmla="*/ 477275 w 1938617"/>
              <a:gd name="connsiteY14" fmla="*/ 1461342 h 4114690"/>
              <a:gd name="connsiteX15" fmla="*/ 499748 w 1938617"/>
              <a:gd name="connsiteY15" fmla="*/ 1438868 h 4114690"/>
              <a:gd name="connsiteX16" fmla="*/ 658781 w 1938617"/>
              <a:gd name="connsiteY16" fmla="*/ 2834855 h 4114690"/>
              <a:gd name="connsiteX17" fmla="*/ 638293 w 1938617"/>
              <a:gd name="connsiteY17" fmla="*/ 2814366 h 4114690"/>
              <a:gd name="connsiteX18" fmla="*/ 638293 w 1938617"/>
              <a:gd name="connsiteY18" fmla="*/ 1300324 h 4114690"/>
              <a:gd name="connsiteX19" fmla="*/ 658781 w 1938617"/>
              <a:gd name="connsiteY19" fmla="*/ 1279834 h 4114690"/>
              <a:gd name="connsiteX20" fmla="*/ 817988 w 1938617"/>
              <a:gd name="connsiteY20" fmla="*/ 2994062 h 4114690"/>
              <a:gd name="connsiteX21" fmla="*/ 797326 w 1938617"/>
              <a:gd name="connsiteY21" fmla="*/ 2973399 h 4114690"/>
              <a:gd name="connsiteX22" fmla="*/ 797327 w 1938617"/>
              <a:gd name="connsiteY22" fmla="*/ 1141290 h 4114690"/>
              <a:gd name="connsiteX23" fmla="*/ 817988 w 1938617"/>
              <a:gd name="connsiteY23" fmla="*/ 1120629 h 4114690"/>
              <a:gd name="connsiteX24" fmla="*/ 977021 w 1938617"/>
              <a:gd name="connsiteY24" fmla="*/ 3153094 h 4114690"/>
              <a:gd name="connsiteX25" fmla="*/ 956533 w 1938617"/>
              <a:gd name="connsiteY25" fmla="*/ 3132607 h 4114690"/>
              <a:gd name="connsiteX26" fmla="*/ 956533 w 1938617"/>
              <a:gd name="connsiteY26" fmla="*/ 982084 h 4114690"/>
              <a:gd name="connsiteX27" fmla="*/ 977021 w 1938617"/>
              <a:gd name="connsiteY27" fmla="*/ 961596 h 4114690"/>
              <a:gd name="connsiteX28" fmla="*/ 1141292 w 1938617"/>
              <a:gd name="connsiteY28" fmla="*/ 3317365 h 4114690"/>
              <a:gd name="connsiteX29" fmla="*/ 1115567 w 1938617"/>
              <a:gd name="connsiteY29" fmla="*/ 3291641 h 4114690"/>
              <a:gd name="connsiteX30" fmla="*/ 1115567 w 1938617"/>
              <a:gd name="connsiteY30" fmla="*/ 823050 h 4114690"/>
              <a:gd name="connsiteX31" fmla="*/ 1141292 w 1938617"/>
              <a:gd name="connsiteY31" fmla="*/ 797325 h 4114690"/>
              <a:gd name="connsiteX32" fmla="*/ 1300325 w 1938617"/>
              <a:gd name="connsiteY32" fmla="*/ 3476398 h 4114690"/>
              <a:gd name="connsiteX33" fmla="*/ 1279836 w 1938617"/>
              <a:gd name="connsiteY33" fmla="*/ 3455910 h 4114690"/>
              <a:gd name="connsiteX34" fmla="*/ 1279837 w 1938617"/>
              <a:gd name="connsiteY34" fmla="*/ 658780 h 4114690"/>
              <a:gd name="connsiteX35" fmla="*/ 1300325 w 1938617"/>
              <a:gd name="connsiteY35" fmla="*/ 638291 h 4114690"/>
              <a:gd name="connsiteX36" fmla="*/ 1459531 w 1938617"/>
              <a:gd name="connsiteY36" fmla="*/ 3635605 h 4114690"/>
              <a:gd name="connsiteX37" fmla="*/ 1438870 w 1938617"/>
              <a:gd name="connsiteY37" fmla="*/ 3614944 h 4114690"/>
              <a:gd name="connsiteX38" fmla="*/ 1438870 w 1938617"/>
              <a:gd name="connsiteY38" fmla="*/ 499746 h 4114690"/>
              <a:gd name="connsiteX39" fmla="*/ 1459532 w 1938617"/>
              <a:gd name="connsiteY39" fmla="*/ 479085 h 4114690"/>
              <a:gd name="connsiteX40" fmla="*/ 1618564 w 1938617"/>
              <a:gd name="connsiteY40" fmla="*/ 3794638 h 4114690"/>
              <a:gd name="connsiteX41" fmla="*/ 1598075 w 1938617"/>
              <a:gd name="connsiteY41" fmla="*/ 3774149 h 4114690"/>
              <a:gd name="connsiteX42" fmla="*/ 1598076 w 1938617"/>
              <a:gd name="connsiteY42" fmla="*/ 340540 h 4114690"/>
              <a:gd name="connsiteX43" fmla="*/ 1618565 w 1938617"/>
              <a:gd name="connsiteY43" fmla="*/ 320052 h 4114690"/>
              <a:gd name="connsiteX44" fmla="*/ 1779583 w 1938617"/>
              <a:gd name="connsiteY44" fmla="*/ 3955657 h 4114690"/>
              <a:gd name="connsiteX45" fmla="*/ 1757109 w 1938617"/>
              <a:gd name="connsiteY45" fmla="*/ 3933183 h 4114690"/>
              <a:gd name="connsiteX46" fmla="*/ 1757110 w 1938617"/>
              <a:gd name="connsiteY46" fmla="*/ 181506 h 4114690"/>
              <a:gd name="connsiteX47" fmla="*/ 1779585 w 1938617"/>
              <a:gd name="connsiteY47" fmla="*/ 159032 h 4114690"/>
              <a:gd name="connsiteX48" fmla="*/ 1938616 w 1938617"/>
              <a:gd name="connsiteY48" fmla="*/ 4114690 h 4114690"/>
              <a:gd name="connsiteX49" fmla="*/ 1918127 w 1938617"/>
              <a:gd name="connsiteY49" fmla="*/ 4094201 h 4114690"/>
              <a:gd name="connsiteX50" fmla="*/ 1918127 w 1938617"/>
              <a:gd name="connsiteY50" fmla="*/ 20490 h 4114690"/>
              <a:gd name="connsiteX51" fmla="*/ 1938617 w 1938617"/>
              <a:gd name="connsiteY51" fmla="*/ 0 h 4114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938617" h="4114690">
                <a:moveTo>
                  <a:pt x="20488" y="2196562"/>
                </a:moveTo>
                <a:lnTo>
                  <a:pt x="0" y="2176074"/>
                </a:lnTo>
                <a:lnTo>
                  <a:pt x="0" y="1938616"/>
                </a:lnTo>
                <a:lnTo>
                  <a:pt x="20489" y="1918128"/>
                </a:lnTo>
                <a:close/>
                <a:moveTo>
                  <a:pt x="179695" y="2355769"/>
                </a:moveTo>
                <a:lnTo>
                  <a:pt x="159033" y="2335107"/>
                </a:lnTo>
                <a:lnTo>
                  <a:pt x="159033" y="1779584"/>
                </a:lnTo>
                <a:lnTo>
                  <a:pt x="179695" y="1758921"/>
                </a:lnTo>
                <a:close/>
                <a:moveTo>
                  <a:pt x="338728" y="2514802"/>
                </a:moveTo>
                <a:lnTo>
                  <a:pt x="318240" y="2494313"/>
                </a:lnTo>
                <a:lnTo>
                  <a:pt x="318241" y="1620376"/>
                </a:lnTo>
                <a:lnTo>
                  <a:pt x="338728" y="1599887"/>
                </a:lnTo>
                <a:close/>
                <a:moveTo>
                  <a:pt x="499748" y="2675822"/>
                </a:moveTo>
                <a:lnTo>
                  <a:pt x="477273" y="2653346"/>
                </a:lnTo>
                <a:lnTo>
                  <a:pt x="477275" y="1461342"/>
                </a:lnTo>
                <a:lnTo>
                  <a:pt x="499748" y="1438868"/>
                </a:lnTo>
                <a:close/>
                <a:moveTo>
                  <a:pt x="658781" y="2834855"/>
                </a:moveTo>
                <a:lnTo>
                  <a:pt x="638293" y="2814366"/>
                </a:lnTo>
                <a:lnTo>
                  <a:pt x="638293" y="1300324"/>
                </a:lnTo>
                <a:lnTo>
                  <a:pt x="658781" y="1279834"/>
                </a:lnTo>
                <a:close/>
                <a:moveTo>
                  <a:pt x="817988" y="2994062"/>
                </a:moveTo>
                <a:lnTo>
                  <a:pt x="797326" y="2973399"/>
                </a:lnTo>
                <a:lnTo>
                  <a:pt x="797327" y="1141290"/>
                </a:lnTo>
                <a:lnTo>
                  <a:pt x="817988" y="1120629"/>
                </a:lnTo>
                <a:close/>
                <a:moveTo>
                  <a:pt x="977021" y="3153094"/>
                </a:moveTo>
                <a:lnTo>
                  <a:pt x="956533" y="3132607"/>
                </a:lnTo>
                <a:lnTo>
                  <a:pt x="956533" y="982084"/>
                </a:lnTo>
                <a:lnTo>
                  <a:pt x="977021" y="961596"/>
                </a:lnTo>
                <a:close/>
                <a:moveTo>
                  <a:pt x="1141292" y="3317365"/>
                </a:moveTo>
                <a:lnTo>
                  <a:pt x="1115567" y="3291641"/>
                </a:lnTo>
                <a:lnTo>
                  <a:pt x="1115567" y="823050"/>
                </a:lnTo>
                <a:lnTo>
                  <a:pt x="1141292" y="797325"/>
                </a:lnTo>
                <a:close/>
                <a:moveTo>
                  <a:pt x="1300325" y="3476398"/>
                </a:moveTo>
                <a:lnTo>
                  <a:pt x="1279836" y="3455910"/>
                </a:lnTo>
                <a:lnTo>
                  <a:pt x="1279837" y="658780"/>
                </a:lnTo>
                <a:lnTo>
                  <a:pt x="1300325" y="638291"/>
                </a:lnTo>
                <a:close/>
                <a:moveTo>
                  <a:pt x="1459531" y="3635605"/>
                </a:moveTo>
                <a:lnTo>
                  <a:pt x="1438870" y="3614944"/>
                </a:lnTo>
                <a:lnTo>
                  <a:pt x="1438870" y="499746"/>
                </a:lnTo>
                <a:lnTo>
                  <a:pt x="1459532" y="479085"/>
                </a:lnTo>
                <a:close/>
                <a:moveTo>
                  <a:pt x="1618564" y="3794638"/>
                </a:moveTo>
                <a:lnTo>
                  <a:pt x="1598075" y="3774149"/>
                </a:lnTo>
                <a:lnTo>
                  <a:pt x="1598076" y="340540"/>
                </a:lnTo>
                <a:lnTo>
                  <a:pt x="1618565" y="320052"/>
                </a:lnTo>
                <a:close/>
                <a:moveTo>
                  <a:pt x="1779583" y="3955657"/>
                </a:moveTo>
                <a:lnTo>
                  <a:pt x="1757109" y="3933183"/>
                </a:lnTo>
                <a:lnTo>
                  <a:pt x="1757110" y="181506"/>
                </a:lnTo>
                <a:lnTo>
                  <a:pt x="1779585" y="159032"/>
                </a:lnTo>
                <a:close/>
                <a:moveTo>
                  <a:pt x="1938616" y="4114690"/>
                </a:moveTo>
                <a:lnTo>
                  <a:pt x="1918127" y="4094201"/>
                </a:lnTo>
                <a:lnTo>
                  <a:pt x="1918127" y="20490"/>
                </a:lnTo>
                <a:lnTo>
                  <a:pt x="1938617" y="0"/>
                </a:lnTo>
                <a:close/>
              </a:path>
            </a:pathLst>
          </a:custGeom>
          <a:solidFill>
            <a:schemeClr val="accent6">
              <a:alpha val="5962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Picture Placeholder 13">
            <a:extLst>
              <a:ext uri="{FF2B5EF4-FFF2-40B4-BE49-F238E27FC236}">
                <a16:creationId xmlns:a16="http://schemas.microsoft.com/office/drawing/2014/main" id="{3E5B406F-CC66-9498-2DF3-1E1297BBC935}"/>
              </a:ext>
            </a:extLst>
          </p:cNvPr>
          <p:cNvSpPr>
            <a:spLocks noGrp="1"/>
          </p:cNvSpPr>
          <p:nvPr>
            <p:ph type="pic" sz="quarter" idx="19" hasCustomPrompt="1"/>
          </p:nvPr>
        </p:nvSpPr>
        <p:spPr>
          <a:xfrm>
            <a:off x="5557227" y="1257286"/>
            <a:ext cx="6247067" cy="4349425"/>
          </a:xfrm>
          <a:custGeom>
            <a:avLst/>
            <a:gdLst>
              <a:gd name="connsiteX0" fmla="*/ 733925 w 5892820"/>
              <a:gd name="connsiteY0" fmla="*/ 0 h 4102786"/>
              <a:gd name="connsiteX1" fmla="*/ 5892820 w 5892820"/>
              <a:gd name="connsiteY1" fmla="*/ 0 h 4102786"/>
              <a:gd name="connsiteX2" fmla="*/ 5892820 w 5892820"/>
              <a:gd name="connsiteY2" fmla="*/ 3368859 h 4102786"/>
              <a:gd name="connsiteX3" fmla="*/ 5158894 w 5892820"/>
              <a:gd name="connsiteY3" fmla="*/ 4102785 h 4102786"/>
              <a:gd name="connsiteX4" fmla="*/ 5892820 w 5892820"/>
              <a:gd name="connsiteY4" fmla="*/ 4102785 h 4102786"/>
              <a:gd name="connsiteX5" fmla="*/ 5892820 w 5892820"/>
              <a:gd name="connsiteY5" fmla="*/ 4102786 h 4102786"/>
              <a:gd name="connsiteX6" fmla="*/ 0 w 5892820"/>
              <a:gd name="connsiteY6" fmla="*/ 4102786 h 4102786"/>
              <a:gd name="connsiteX7" fmla="*/ 0 w 5892820"/>
              <a:gd name="connsiteY7" fmla="*/ 733925 h 4102786"/>
              <a:gd name="connsiteX0" fmla="*/ 733925 w 5892820"/>
              <a:gd name="connsiteY0" fmla="*/ 0 h 4102786"/>
              <a:gd name="connsiteX1" fmla="*/ 5892820 w 5892820"/>
              <a:gd name="connsiteY1" fmla="*/ 0 h 4102786"/>
              <a:gd name="connsiteX2" fmla="*/ 5892820 w 5892820"/>
              <a:gd name="connsiteY2" fmla="*/ 3368859 h 4102786"/>
              <a:gd name="connsiteX3" fmla="*/ 5158894 w 5892820"/>
              <a:gd name="connsiteY3" fmla="*/ 4102785 h 4102786"/>
              <a:gd name="connsiteX4" fmla="*/ 5892820 w 5892820"/>
              <a:gd name="connsiteY4" fmla="*/ 4102785 h 4102786"/>
              <a:gd name="connsiteX5" fmla="*/ 0 w 5892820"/>
              <a:gd name="connsiteY5" fmla="*/ 4102786 h 4102786"/>
              <a:gd name="connsiteX6" fmla="*/ 0 w 5892820"/>
              <a:gd name="connsiteY6" fmla="*/ 733925 h 4102786"/>
              <a:gd name="connsiteX7" fmla="*/ 733925 w 5892820"/>
              <a:gd name="connsiteY7" fmla="*/ 0 h 4102786"/>
              <a:gd name="connsiteX0" fmla="*/ 733925 w 5892820"/>
              <a:gd name="connsiteY0" fmla="*/ 0 h 4102786"/>
              <a:gd name="connsiteX1" fmla="*/ 5892820 w 5892820"/>
              <a:gd name="connsiteY1" fmla="*/ 0 h 4102786"/>
              <a:gd name="connsiteX2" fmla="*/ 5892820 w 5892820"/>
              <a:gd name="connsiteY2" fmla="*/ 3368859 h 4102786"/>
              <a:gd name="connsiteX3" fmla="*/ 5158894 w 5892820"/>
              <a:gd name="connsiteY3" fmla="*/ 4102785 h 4102786"/>
              <a:gd name="connsiteX4" fmla="*/ 0 w 5892820"/>
              <a:gd name="connsiteY4" fmla="*/ 4102786 h 4102786"/>
              <a:gd name="connsiteX5" fmla="*/ 0 w 5892820"/>
              <a:gd name="connsiteY5" fmla="*/ 733925 h 4102786"/>
              <a:gd name="connsiteX6" fmla="*/ 733925 w 5892820"/>
              <a:gd name="connsiteY6" fmla="*/ 0 h 410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92820" h="4102786">
                <a:moveTo>
                  <a:pt x="733925" y="0"/>
                </a:moveTo>
                <a:lnTo>
                  <a:pt x="5892820" y="0"/>
                </a:lnTo>
                <a:lnTo>
                  <a:pt x="5892820" y="3368859"/>
                </a:lnTo>
                <a:lnTo>
                  <a:pt x="5158894" y="4102785"/>
                </a:lnTo>
                <a:lnTo>
                  <a:pt x="0" y="4102786"/>
                </a:lnTo>
                <a:lnTo>
                  <a:pt x="0" y="733925"/>
                </a:lnTo>
                <a:lnTo>
                  <a:pt x="733925" y="0"/>
                </a:lnTo>
                <a:close/>
              </a:path>
            </a:pathLst>
          </a:custGeom>
          <a:solidFill>
            <a:schemeClr val="bg2">
              <a:lumMod val="75000"/>
            </a:schemeClr>
          </a:solidFill>
        </p:spPr>
        <p:txBody>
          <a:bodyPr wrap="square" anchor="ctr">
            <a:noAutofit/>
          </a:bodyPr>
          <a:lstStyle>
            <a:lvl1pPr algn="ctr">
              <a:defRPr/>
            </a:lvl1pPr>
          </a:lstStyle>
          <a:p>
            <a:r>
              <a:rPr lang="en-US" dirty="0"/>
              <a:t>Click icon to add photo</a:t>
            </a:r>
          </a:p>
        </p:txBody>
      </p:sp>
      <p:sp>
        <p:nvSpPr>
          <p:cNvPr id="5" name="Slide Number Placeholder 5">
            <a:extLst>
              <a:ext uri="{FF2B5EF4-FFF2-40B4-BE49-F238E27FC236}">
                <a16:creationId xmlns:a16="http://schemas.microsoft.com/office/drawing/2014/main" id="{37FCA5A2-96A0-9DB3-F7FE-CCC6B8D3E5AC}"/>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tx2"/>
                </a:solidFill>
                <a:latin typeface="Arial Narrow" panose="020B0604020202020204" pitchFamily="34" charset="0"/>
                <a:cs typeface="Arial Narrow" panose="020B0604020202020204" pitchFamily="34" charset="0"/>
              </a:defRPr>
            </a:lvl1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8" name="Slide Number Placeholder 5">
            <a:extLst>
              <a:ext uri="{FF2B5EF4-FFF2-40B4-BE49-F238E27FC236}">
                <a16:creationId xmlns:a16="http://schemas.microsoft.com/office/drawing/2014/main" id="{8A3662BE-1DDD-A3D5-F5DD-B6F7A29E6AF2}"/>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latin typeface="Aptos Light" panose="020B0004020202020204" pitchFamily="34" charset="0"/>
              </a:rPr>
              <a:t>© 2026, National Life Group</a:t>
            </a:r>
          </a:p>
        </p:txBody>
      </p:sp>
    </p:spTree>
    <p:extLst>
      <p:ext uri="{BB962C8B-B14F-4D97-AF65-F5344CB8AC3E}">
        <p14:creationId xmlns:p14="http://schemas.microsoft.com/office/powerpoint/2010/main" val="39384478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L Photo/R Bullets">
    <p:bg>
      <p:bgPr>
        <a:solidFill>
          <a:srgbClr val="FFFFFF"/>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956087DE-D7F0-0FD7-681C-41CF4273CE7A}"/>
              </a:ext>
            </a:extLst>
          </p:cNvPr>
          <p:cNvSpPr>
            <a:spLocks noGrp="1"/>
          </p:cNvSpPr>
          <p:nvPr>
            <p:ph type="pic" sz="quarter" idx="10" hasCustomPrompt="1"/>
          </p:nvPr>
        </p:nvSpPr>
        <p:spPr>
          <a:xfrm>
            <a:off x="1" y="0"/>
            <a:ext cx="8837271" cy="6858000"/>
          </a:xfrm>
          <a:custGeom>
            <a:avLst/>
            <a:gdLst>
              <a:gd name="connsiteX0" fmla="*/ 0 w 8837271"/>
              <a:gd name="connsiteY0" fmla="*/ 0 h 6858000"/>
              <a:gd name="connsiteX1" fmla="*/ 8837271 w 8837271"/>
              <a:gd name="connsiteY1" fmla="*/ 0 h 6858000"/>
              <a:gd name="connsiteX2" fmla="*/ 1979272 w 8837271"/>
              <a:gd name="connsiteY2" fmla="*/ 6858000 h 6858000"/>
              <a:gd name="connsiteX3" fmla="*/ 0 w 8837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837271" h="6858000">
                <a:moveTo>
                  <a:pt x="0" y="0"/>
                </a:moveTo>
                <a:lnTo>
                  <a:pt x="8837271" y="0"/>
                </a:lnTo>
                <a:lnTo>
                  <a:pt x="1979272" y="6858000"/>
                </a:lnTo>
                <a:lnTo>
                  <a:pt x="0" y="6858000"/>
                </a:lnTo>
                <a:close/>
              </a:path>
            </a:pathLst>
          </a:custGeom>
          <a:solidFill>
            <a:schemeClr val="bg2">
              <a:lumMod val="75000"/>
            </a:schemeClr>
          </a:solidFill>
        </p:spPr>
        <p:txBody>
          <a:bodyPr wrap="square" anchor="ctr">
            <a:noAutofit/>
          </a:bodyPr>
          <a:lstStyle>
            <a:lvl1pPr algn="l">
              <a:defRPr/>
            </a:lvl1pPr>
          </a:lstStyle>
          <a:p>
            <a:r>
              <a:rPr lang="en-US" dirty="0"/>
              <a:t>Click icon to add photo</a:t>
            </a:r>
          </a:p>
        </p:txBody>
      </p:sp>
      <p:sp>
        <p:nvSpPr>
          <p:cNvPr id="2" name="Freeform 1">
            <a:extLst>
              <a:ext uri="{FF2B5EF4-FFF2-40B4-BE49-F238E27FC236}">
                <a16:creationId xmlns:a16="http://schemas.microsoft.com/office/drawing/2014/main" id="{A8B66B18-0840-75C3-2BA1-085143432E83}"/>
              </a:ext>
            </a:extLst>
          </p:cNvPr>
          <p:cNvSpPr/>
          <p:nvPr userDrawn="1"/>
        </p:nvSpPr>
        <p:spPr>
          <a:xfrm rot="5400000">
            <a:off x="3126831" y="3450945"/>
            <a:ext cx="2247122" cy="4566988"/>
          </a:xfrm>
          <a:custGeom>
            <a:avLst/>
            <a:gdLst>
              <a:gd name="connsiteX0" fmla="*/ 19116 w 2991666"/>
              <a:gd name="connsiteY0" fmla="*/ 3107629 h 6080179"/>
              <a:gd name="connsiteX1" fmla="*/ 0 w 2991666"/>
              <a:gd name="connsiteY1" fmla="*/ 3088513 h 6080179"/>
              <a:gd name="connsiteX2" fmla="*/ 0 w 2991666"/>
              <a:gd name="connsiteY2" fmla="*/ 2991666 h 6080179"/>
              <a:gd name="connsiteX3" fmla="*/ 19116 w 2991666"/>
              <a:gd name="connsiteY3" fmla="*/ 2972550 h 6080179"/>
              <a:gd name="connsiteX4" fmla="*/ 169347 w 2991666"/>
              <a:gd name="connsiteY4" fmla="*/ 3257860 h 6080179"/>
              <a:gd name="connsiteX5" fmla="*/ 148379 w 2991666"/>
              <a:gd name="connsiteY5" fmla="*/ 3236892 h 6080179"/>
              <a:gd name="connsiteX6" fmla="*/ 148379 w 2991666"/>
              <a:gd name="connsiteY6" fmla="*/ 2843287 h 6080179"/>
              <a:gd name="connsiteX7" fmla="*/ 169347 w 2991666"/>
              <a:gd name="connsiteY7" fmla="*/ 2822319 h 6080179"/>
              <a:gd name="connsiteX8" fmla="*/ 317725 w 2991666"/>
              <a:gd name="connsiteY8" fmla="*/ 3406238 h 6080179"/>
              <a:gd name="connsiteX9" fmla="*/ 298609 w 2991666"/>
              <a:gd name="connsiteY9" fmla="*/ 3387122 h 6080179"/>
              <a:gd name="connsiteX10" fmla="*/ 298609 w 2991666"/>
              <a:gd name="connsiteY10" fmla="*/ 2693057 h 6080179"/>
              <a:gd name="connsiteX11" fmla="*/ 317725 w 2991666"/>
              <a:gd name="connsiteY11" fmla="*/ 2673941 h 6080179"/>
              <a:gd name="connsiteX12" fmla="*/ 466265 w 2991666"/>
              <a:gd name="connsiteY12" fmla="*/ 3554778 h 6080179"/>
              <a:gd name="connsiteX13" fmla="*/ 446988 w 2991666"/>
              <a:gd name="connsiteY13" fmla="*/ 3535501 h 6080179"/>
              <a:gd name="connsiteX14" fmla="*/ 446988 w 2991666"/>
              <a:gd name="connsiteY14" fmla="*/ 2544678 h 6080179"/>
              <a:gd name="connsiteX15" fmla="*/ 466265 w 2991666"/>
              <a:gd name="connsiteY15" fmla="*/ 2525401 h 6080179"/>
              <a:gd name="connsiteX16" fmla="*/ 614643 w 2991666"/>
              <a:gd name="connsiteY16" fmla="*/ 3703156 h 6080179"/>
              <a:gd name="connsiteX17" fmla="*/ 595527 w 2991666"/>
              <a:gd name="connsiteY17" fmla="*/ 3684040 h 6080179"/>
              <a:gd name="connsiteX18" fmla="*/ 595527 w 2991666"/>
              <a:gd name="connsiteY18" fmla="*/ 2396139 h 6080179"/>
              <a:gd name="connsiteX19" fmla="*/ 614643 w 2991666"/>
              <a:gd name="connsiteY19" fmla="*/ 2377023 h 6080179"/>
              <a:gd name="connsiteX20" fmla="*/ 762857 w 2991666"/>
              <a:gd name="connsiteY20" fmla="*/ 3851370 h 6080179"/>
              <a:gd name="connsiteX21" fmla="*/ 743907 w 2991666"/>
              <a:gd name="connsiteY21" fmla="*/ 3832420 h 6080179"/>
              <a:gd name="connsiteX22" fmla="*/ 743906 w 2991666"/>
              <a:gd name="connsiteY22" fmla="*/ 2247760 h 6080179"/>
              <a:gd name="connsiteX23" fmla="*/ 762857 w 2991666"/>
              <a:gd name="connsiteY23" fmla="*/ 2228809 h 6080179"/>
              <a:gd name="connsiteX24" fmla="*/ 911236 w 2991666"/>
              <a:gd name="connsiteY24" fmla="*/ 3999749 h 6080179"/>
              <a:gd name="connsiteX25" fmla="*/ 892121 w 2991666"/>
              <a:gd name="connsiteY25" fmla="*/ 3980634 h 6080179"/>
              <a:gd name="connsiteX26" fmla="*/ 892121 w 2991666"/>
              <a:gd name="connsiteY26" fmla="*/ 2099545 h 6080179"/>
              <a:gd name="connsiteX27" fmla="*/ 911236 w 2991666"/>
              <a:gd name="connsiteY27" fmla="*/ 2080430 h 6080179"/>
              <a:gd name="connsiteX28" fmla="*/ 1059776 w 2991666"/>
              <a:gd name="connsiteY28" fmla="*/ 4148289 h 6080179"/>
              <a:gd name="connsiteX29" fmla="*/ 1040499 w 2991666"/>
              <a:gd name="connsiteY29" fmla="*/ 4129012 h 6080179"/>
              <a:gd name="connsiteX30" fmla="*/ 1040498 w 2991666"/>
              <a:gd name="connsiteY30" fmla="*/ 1951168 h 6080179"/>
              <a:gd name="connsiteX31" fmla="*/ 1059776 w 2991666"/>
              <a:gd name="connsiteY31" fmla="*/ 1931890 h 6080179"/>
              <a:gd name="connsiteX32" fmla="*/ 1208155 w 2991666"/>
              <a:gd name="connsiteY32" fmla="*/ 4296668 h 6080179"/>
              <a:gd name="connsiteX33" fmla="*/ 1189038 w 2991666"/>
              <a:gd name="connsiteY33" fmla="*/ 4277551 h 6080179"/>
              <a:gd name="connsiteX34" fmla="*/ 1189038 w 2991666"/>
              <a:gd name="connsiteY34" fmla="*/ 1802628 h 6080179"/>
              <a:gd name="connsiteX35" fmla="*/ 1208155 w 2991666"/>
              <a:gd name="connsiteY35" fmla="*/ 1783511 h 6080179"/>
              <a:gd name="connsiteX36" fmla="*/ 1358385 w 2991666"/>
              <a:gd name="connsiteY36" fmla="*/ 4446898 h 6080179"/>
              <a:gd name="connsiteX37" fmla="*/ 1337416 w 2991666"/>
              <a:gd name="connsiteY37" fmla="*/ 4425929 h 6080179"/>
              <a:gd name="connsiteX38" fmla="*/ 1337416 w 2991666"/>
              <a:gd name="connsiteY38" fmla="*/ 1654250 h 6080179"/>
              <a:gd name="connsiteX39" fmla="*/ 1358384 w 2991666"/>
              <a:gd name="connsiteY39" fmla="*/ 1633282 h 6080179"/>
              <a:gd name="connsiteX40" fmla="*/ 1506764 w 2991666"/>
              <a:gd name="connsiteY40" fmla="*/ 4595277 h 6080179"/>
              <a:gd name="connsiteX41" fmla="*/ 1487648 w 2991666"/>
              <a:gd name="connsiteY41" fmla="*/ 4576161 h 6080179"/>
              <a:gd name="connsiteX42" fmla="*/ 1487648 w 2991666"/>
              <a:gd name="connsiteY42" fmla="*/ 1504018 h 6080179"/>
              <a:gd name="connsiteX43" fmla="*/ 1506764 w 2991666"/>
              <a:gd name="connsiteY43" fmla="*/ 1484902 h 6080179"/>
              <a:gd name="connsiteX44" fmla="*/ 1662284 w 2991666"/>
              <a:gd name="connsiteY44" fmla="*/ 4750797 h 6080179"/>
              <a:gd name="connsiteX45" fmla="*/ 1636027 w 2991666"/>
              <a:gd name="connsiteY45" fmla="*/ 4724540 h 6080179"/>
              <a:gd name="connsiteX46" fmla="*/ 1636027 w 2991666"/>
              <a:gd name="connsiteY46" fmla="*/ 1355639 h 6080179"/>
              <a:gd name="connsiteX47" fmla="*/ 1662284 w 2991666"/>
              <a:gd name="connsiteY47" fmla="*/ 1329382 h 6080179"/>
              <a:gd name="connsiteX48" fmla="*/ 1802171 w 2991666"/>
              <a:gd name="connsiteY48" fmla="*/ 4890684 h 6080179"/>
              <a:gd name="connsiteX49" fmla="*/ 1783512 w 2991666"/>
              <a:gd name="connsiteY49" fmla="*/ 4872025 h 6080179"/>
              <a:gd name="connsiteX50" fmla="*/ 1783512 w 2991666"/>
              <a:gd name="connsiteY50" fmla="*/ 1208154 h 6080179"/>
              <a:gd name="connsiteX51" fmla="*/ 1802171 w 2991666"/>
              <a:gd name="connsiteY51" fmla="*/ 1189495 h 6080179"/>
              <a:gd name="connsiteX52" fmla="*/ 1948051 w 2991666"/>
              <a:gd name="connsiteY52" fmla="*/ 5036564 h 6080179"/>
              <a:gd name="connsiteX53" fmla="*/ 1924050 w 2991666"/>
              <a:gd name="connsiteY53" fmla="*/ 5012563 h 6080179"/>
              <a:gd name="connsiteX54" fmla="*/ 1924050 w 2991666"/>
              <a:gd name="connsiteY54" fmla="*/ 1067616 h 6080179"/>
              <a:gd name="connsiteX55" fmla="*/ 1948051 w 2991666"/>
              <a:gd name="connsiteY55" fmla="*/ 1043615 h 6080179"/>
              <a:gd name="connsiteX56" fmla="*/ 2077315 w 2991666"/>
              <a:gd name="connsiteY56" fmla="*/ 5165828 h 6080179"/>
              <a:gd name="connsiteX57" fmla="*/ 2077313 w 2991666"/>
              <a:gd name="connsiteY57" fmla="*/ 914353 h 6080179"/>
              <a:gd name="connsiteX58" fmla="*/ 2096429 w 2991666"/>
              <a:gd name="connsiteY58" fmla="*/ 895237 h 6080179"/>
              <a:gd name="connsiteX59" fmla="*/ 2096429 w 2991666"/>
              <a:gd name="connsiteY59" fmla="*/ 5184941 h 6080179"/>
              <a:gd name="connsiteX60" fmla="*/ 2244970 w 2991666"/>
              <a:gd name="connsiteY60" fmla="*/ 5333483 h 6080179"/>
              <a:gd name="connsiteX61" fmla="*/ 2225692 w 2991666"/>
              <a:gd name="connsiteY61" fmla="*/ 5314204 h 6080179"/>
              <a:gd name="connsiteX62" fmla="*/ 2225692 w 2991666"/>
              <a:gd name="connsiteY62" fmla="*/ 765974 h 6080179"/>
              <a:gd name="connsiteX63" fmla="*/ 2244970 w 2991666"/>
              <a:gd name="connsiteY63" fmla="*/ 746696 h 6080179"/>
              <a:gd name="connsiteX64" fmla="*/ 2393348 w 2991666"/>
              <a:gd name="connsiteY64" fmla="*/ 5481861 h 6080179"/>
              <a:gd name="connsiteX65" fmla="*/ 2374232 w 2991666"/>
              <a:gd name="connsiteY65" fmla="*/ 5462745 h 6080179"/>
              <a:gd name="connsiteX66" fmla="*/ 2374232 w 2991666"/>
              <a:gd name="connsiteY66" fmla="*/ 617434 h 6080179"/>
              <a:gd name="connsiteX67" fmla="*/ 2393348 w 2991666"/>
              <a:gd name="connsiteY67" fmla="*/ 598318 h 6080179"/>
              <a:gd name="connsiteX68" fmla="*/ 2543579 w 2991666"/>
              <a:gd name="connsiteY68" fmla="*/ 5632092 h 6080179"/>
              <a:gd name="connsiteX69" fmla="*/ 2522611 w 2991666"/>
              <a:gd name="connsiteY69" fmla="*/ 5611124 h 6080179"/>
              <a:gd name="connsiteX70" fmla="*/ 2522610 w 2991666"/>
              <a:gd name="connsiteY70" fmla="*/ 469056 h 6080179"/>
              <a:gd name="connsiteX71" fmla="*/ 2543580 w 2991666"/>
              <a:gd name="connsiteY71" fmla="*/ 448086 h 6080179"/>
              <a:gd name="connsiteX72" fmla="*/ 2691958 w 2991666"/>
              <a:gd name="connsiteY72" fmla="*/ 5780471 h 6080179"/>
              <a:gd name="connsiteX73" fmla="*/ 2672842 w 2991666"/>
              <a:gd name="connsiteY73" fmla="*/ 5761355 h 6080179"/>
              <a:gd name="connsiteX74" fmla="*/ 2672842 w 2991666"/>
              <a:gd name="connsiteY74" fmla="*/ 318824 h 6080179"/>
              <a:gd name="connsiteX75" fmla="*/ 2691957 w 2991666"/>
              <a:gd name="connsiteY75" fmla="*/ 299709 h 6080179"/>
              <a:gd name="connsiteX76" fmla="*/ 2840497 w 2991666"/>
              <a:gd name="connsiteY76" fmla="*/ 5929010 h 6080179"/>
              <a:gd name="connsiteX77" fmla="*/ 2821220 w 2991666"/>
              <a:gd name="connsiteY77" fmla="*/ 5909733 h 6080179"/>
              <a:gd name="connsiteX78" fmla="*/ 2821220 w 2991666"/>
              <a:gd name="connsiteY78" fmla="*/ 170446 h 6080179"/>
              <a:gd name="connsiteX79" fmla="*/ 2840497 w 2991666"/>
              <a:gd name="connsiteY79" fmla="*/ 151169 h 6080179"/>
              <a:gd name="connsiteX80" fmla="*/ 2991666 w 2991666"/>
              <a:gd name="connsiteY80" fmla="*/ 6080179 h 6080179"/>
              <a:gd name="connsiteX81" fmla="*/ 2969760 w 2991666"/>
              <a:gd name="connsiteY81" fmla="*/ 6058273 h 6080179"/>
              <a:gd name="connsiteX82" fmla="*/ 2969760 w 2991666"/>
              <a:gd name="connsiteY82" fmla="*/ 21906 h 6080179"/>
              <a:gd name="connsiteX83" fmla="*/ 2991666 w 2991666"/>
              <a:gd name="connsiteY83" fmla="*/ 0 h 6080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991666" h="6080179">
                <a:moveTo>
                  <a:pt x="19116" y="3107629"/>
                </a:moveTo>
                <a:lnTo>
                  <a:pt x="0" y="3088513"/>
                </a:lnTo>
                <a:lnTo>
                  <a:pt x="0" y="2991666"/>
                </a:lnTo>
                <a:lnTo>
                  <a:pt x="19116" y="2972550"/>
                </a:lnTo>
                <a:close/>
                <a:moveTo>
                  <a:pt x="169347" y="3257860"/>
                </a:moveTo>
                <a:lnTo>
                  <a:pt x="148379" y="3236892"/>
                </a:lnTo>
                <a:lnTo>
                  <a:pt x="148379" y="2843287"/>
                </a:lnTo>
                <a:lnTo>
                  <a:pt x="169347" y="2822319"/>
                </a:lnTo>
                <a:close/>
                <a:moveTo>
                  <a:pt x="317725" y="3406238"/>
                </a:moveTo>
                <a:lnTo>
                  <a:pt x="298609" y="3387122"/>
                </a:lnTo>
                <a:lnTo>
                  <a:pt x="298609" y="2693057"/>
                </a:lnTo>
                <a:lnTo>
                  <a:pt x="317725" y="2673941"/>
                </a:lnTo>
                <a:close/>
                <a:moveTo>
                  <a:pt x="466265" y="3554778"/>
                </a:moveTo>
                <a:lnTo>
                  <a:pt x="446988" y="3535501"/>
                </a:lnTo>
                <a:lnTo>
                  <a:pt x="446988" y="2544678"/>
                </a:lnTo>
                <a:lnTo>
                  <a:pt x="466265" y="2525401"/>
                </a:lnTo>
                <a:close/>
                <a:moveTo>
                  <a:pt x="614643" y="3703156"/>
                </a:moveTo>
                <a:lnTo>
                  <a:pt x="595527" y="3684040"/>
                </a:lnTo>
                <a:lnTo>
                  <a:pt x="595527" y="2396139"/>
                </a:lnTo>
                <a:lnTo>
                  <a:pt x="614643" y="2377023"/>
                </a:lnTo>
                <a:close/>
                <a:moveTo>
                  <a:pt x="762857" y="3851370"/>
                </a:moveTo>
                <a:lnTo>
                  <a:pt x="743907" y="3832420"/>
                </a:lnTo>
                <a:lnTo>
                  <a:pt x="743906" y="2247760"/>
                </a:lnTo>
                <a:lnTo>
                  <a:pt x="762857" y="2228809"/>
                </a:lnTo>
                <a:close/>
                <a:moveTo>
                  <a:pt x="911236" y="3999749"/>
                </a:moveTo>
                <a:lnTo>
                  <a:pt x="892121" y="3980634"/>
                </a:lnTo>
                <a:lnTo>
                  <a:pt x="892121" y="2099545"/>
                </a:lnTo>
                <a:lnTo>
                  <a:pt x="911236" y="2080430"/>
                </a:lnTo>
                <a:close/>
                <a:moveTo>
                  <a:pt x="1059776" y="4148289"/>
                </a:moveTo>
                <a:lnTo>
                  <a:pt x="1040499" y="4129012"/>
                </a:lnTo>
                <a:lnTo>
                  <a:pt x="1040498" y="1951168"/>
                </a:lnTo>
                <a:lnTo>
                  <a:pt x="1059776" y="1931890"/>
                </a:lnTo>
                <a:close/>
                <a:moveTo>
                  <a:pt x="1208155" y="4296668"/>
                </a:moveTo>
                <a:lnTo>
                  <a:pt x="1189038" y="4277551"/>
                </a:lnTo>
                <a:lnTo>
                  <a:pt x="1189038" y="1802628"/>
                </a:lnTo>
                <a:lnTo>
                  <a:pt x="1208155" y="1783511"/>
                </a:lnTo>
                <a:close/>
                <a:moveTo>
                  <a:pt x="1358385" y="4446898"/>
                </a:moveTo>
                <a:lnTo>
                  <a:pt x="1337416" y="4425929"/>
                </a:lnTo>
                <a:lnTo>
                  <a:pt x="1337416" y="1654250"/>
                </a:lnTo>
                <a:lnTo>
                  <a:pt x="1358384" y="1633282"/>
                </a:lnTo>
                <a:close/>
                <a:moveTo>
                  <a:pt x="1506764" y="4595277"/>
                </a:moveTo>
                <a:lnTo>
                  <a:pt x="1487648" y="4576161"/>
                </a:lnTo>
                <a:lnTo>
                  <a:pt x="1487648" y="1504018"/>
                </a:lnTo>
                <a:lnTo>
                  <a:pt x="1506764" y="1484902"/>
                </a:lnTo>
                <a:close/>
                <a:moveTo>
                  <a:pt x="1662284" y="4750797"/>
                </a:moveTo>
                <a:lnTo>
                  <a:pt x="1636027" y="4724540"/>
                </a:lnTo>
                <a:lnTo>
                  <a:pt x="1636027" y="1355639"/>
                </a:lnTo>
                <a:lnTo>
                  <a:pt x="1662284" y="1329382"/>
                </a:lnTo>
                <a:close/>
                <a:moveTo>
                  <a:pt x="1802171" y="4890684"/>
                </a:moveTo>
                <a:lnTo>
                  <a:pt x="1783512" y="4872025"/>
                </a:lnTo>
                <a:lnTo>
                  <a:pt x="1783512" y="1208154"/>
                </a:lnTo>
                <a:lnTo>
                  <a:pt x="1802171" y="1189495"/>
                </a:lnTo>
                <a:close/>
                <a:moveTo>
                  <a:pt x="1948051" y="5036564"/>
                </a:moveTo>
                <a:lnTo>
                  <a:pt x="1924050" y="5012563"/>
                </a:lnTo>
                <a:lnTo>
                  <a:pt x="1924050" y="1067616"/>
                </a:lnTo>
                <a:lnTo>
                  <a:pt x="1948051" y="1043615"/>
                </a:lnTo>
                <a:close/>
                <a:moveTo>
                  <a:pt x="2077315" y="5165828"/>
                </a:moveTo>
                <a:lnTo>
                  <a:pt x="2077313" y="914353"/>
                </a:lnTo>
                <a:lnTo>
                  <a:pt x="2096429" y="895237"/>
                </a:lnTo>
                <a:lnTo>
                  <a:pt x="2096429" y="5184941"/>
                </a:lnTo>
                <a:close/>
                <a:moveTo>
                  <a:pt x="2244970" y="5333483"/>
                </a:moveTo>
                <a:lnTo>
                  <a:pt x="2225692" y="5314204"/>
                </a:lnTo>
                <a:lnTo>
                  <a:pt x="2225692" y="765974"/>
                </a:lnTo>
                <a:lnTo>
                  <a:pt x="2244970" y="746696"/>
                </a:lnTo>
                <a:close/>
                <a:moveTo>
                  <a:pt x="2393348" y="5481861"/>
                </a:moveTo>
                <a:lnTo>
                  <a:pt x="2374232" y="5462745"/>
                </a:lnTo>
                <a:lnTo>
                  <a:pt x="2374232" y="617434"/>
                </a:lnTo>
                <a:lnTo>
                  <a:pt x="2393348" y="598318"/>
                </a:lnTo>
                <a:close/>
                <a:moveTo>
                  <a:pt x="2543579" y="5632092"/>
                </a:moveTo>
                <a:lnTo>
                  <a:pt x="2522611" y="5611124"/>
                </a:lnTo>
                <a:lnTo>
                  <a:pt x="2522610" y="469056"/>
                </a:lnTo>
                <a:lnTo>
                  <a:pt x="2543580" y="448086"/>
                </a:lnTo>
                <a:close/>
                <a:moveTo>
                  <a:pt x="2691958" y="5780471"/>
                </a:moveTo>
                <a:lnTo>
                  <a:pt x="2672842" y="5761355"/>
                </a:lnTo>
                <a:lnTo>
                  <a:pt x="2672842" y="318824"/>
                </a:lnTo>
                <a:lnTo>
                  <a:pt x="2691957" y="299709"/>
                </a:lnTo>
                <a:close/>
                <a:moveTo>
                  <a:pt x="2840497" y="5929010"/>
                </a:moveTo>
                <a:lnTo>
                  <a:pt x="2821220" y="5909733"/>
                </a:lnTo>
                <a:lnTo>
                  <a:pt x="2821220" y="170446"/>
                </a:lnTo>
                <a:lnTo>
                  <a:pt x="2840497" y="151169"/>
                </a:lnTo>
                <a:close/>
                <a:moveTo>
                  <a:pt x="2991666" y="6080179"/>
                </a:moveTo>
                <a:lnTo>
                  <a:pt x="2969760" y="6058273"/>
                </a:lnTo>
                <a:lnTo>
                  <a:pt x="2969760" y="21906"/>
                </a:lnTo>
                <a:lnTo>
                  <a:pt x="2991666" y="0"/>
                </a:lnTo>
                <a:close/>
              </a:path>
            </a:pathLst>
          </a:custGeom>
          <a:solidFill>
            <a:schemeClr val="tx2">
              <a:alpha val="3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1">
            <a:extLst>
              <a:ext uri="{FF2B5EF4-FFF2-40B4-BE49-F238E27FC236}">
                <a16:creationId xmlns:a16="http://schemas.microsoft.com/office/drawing/2014/main" id="{DD8E6C1A-B633-DD4E-E6A8-5518FF1FAA3C}"/>
              </a:ext>
            </a:extLst>
          </p:cNvPr>
          <p:cNvSpPr>
            <a:spLocks noGrp="1"/>
          </p:cNvSpPr>
          <p:nvPr>
            <p:ph type="title"/>
          </p:nvPr>
        </p:nvSpPr>
        <p:spPr>
          <a:xfrm>
            <a:off x="8414426" y="424118"/>
            <a:ext cx="3389868" cy="871136"/>
          </a:xfrm>
        </p:spPr>
        <p:txBody>
          <a:bodyPr/>
          <a:lstStyle>
            <a:lvl1pPr algn="r">
              <a:defRPr b="0" i="0"/>
            </a:lvl1pPr>
          </a:lstStyle>
          <a:p>
            <a:r>
              <a:rPr lang="en-US"/>
              <a:t>Click to edit Master title style</a:t>
            </a:r>
            <a:endParaRPr lang="en-US" dirty="0"/>
          </a:p>
        </p:txBody>
      </p:sp>
      <p:sp>
        <p:nvSpPr>
          <p:cNvPr id="6" name="Content Placeholder 3">
            <a:extLst>
              <a:ext uri="{FF2B5EF4-FFF2-40B4-BE49-F238E27FC236}">
                <a16:creationId xmlns:a16="http://schemas.microsoft.com/office/drawing/2014/main" id="{6D27770D-1F3D-F170-5FB5-DDC5F0AADA56}"/>
              </a:ext>
            </a:extLst>
          </p:cNvPr>
          <p:cNvSpPr>
            <a:spLocks noGrp="1"/>
          </p:cNvSpPr>
          <p:nvPr>
            <p:ph sz="quarter" idx="17" hasCustomPrompt="1"/>
          </p:nvPr>
        </p:nvSpPr>
        <p:spPr>
          <a:xfrm>
            <a:off x="7153985" y="2176527"/>
            <a:ext cx="4650309" cy="2218492"/>
          </a:xfrm>
          <a:noFill/>
        </p:spPr>
        <p:txBody>
          <a:bodyPr lIns="0" tIns="457200" rIns="0" bIns="0"/>
          <a:lstStyle>
            <a:lvl2pPr>
              <a:defRPr/>
            </a:lvl2pPr>
          </a:lstStyle>
          <a:p>
            <a:pPr lvl="0"/>
            <a:r>
              <a:rPr lang="en-US" dirty="0"/>
              <a:t>Click to add bullet</a:t>
            </a:r>
          </a:p>
          <a:p>
            <a:pPr lvl="1"/>
            <a:r>
              <a:rPr lang="en-US" dirty="0"/>
              <a:t>Sub bullet – use Indent More command</a:t>
            </a:r>
          </a:p>
          <a:p>
            <a:pPr lvl="2"/>
            <a:r>
              <a:rPr lang="en-US" dirty="0"/>
              <a:t>Third level</a:t>
            </a:r>
          </a:p>
          <a:p>
            <a:pPr lvl="3"/>
            <a:r>
              <a:rPr lang="en-US" dirty="0"/>
              <a:t>Fourth level</a:t>
            </a:r>
          </a:p>
          <a:p>
            <a:pPr lvl="4"/>
            <a:r>
              <a:rPr lang="en-US" dirty="0"/>
              <a:t>Fifth level</a:t>
            </a:r>
          </a:p>
        </p:txBody>
      </p:sp>
      <p:sp>
        <p:nvSpPr>
          <p:cNvPr id="7" name="Text Placeholder 4">
            <a:extLst>
              <a:ext uri="{FF2B5EF4-FFF2-40B4-BE49-F238E27FC236}">
                <a16:creationId xmlns:a16="http://schemas.microsoft.com/office/drawing/2014/main" id="{87902502-8A0C-C96F-AEB2-31D025BA7713}"/>
              </a:ext>
            </a:extLst>
          </p:cNvPr>
          <p:cNvSpPr>
            <a:spLocks noGrp="1"/>
          </p:cNvSpPr>
          <p:nvPr>
            <p:ph type="body" sz="quarter" idx="18" hasCustomPrompt="1"/>
          </p:nvPr>
        </p:nvSpPr>
        <p:spPr>
          <a:xfrm>
            <a:off x="7153985" y="2176527"/>
            <a:ext cx="4650309" cy="303043"/>
          </a:xfrm>
        </p:spPr>
        <p:txBody>
          <a:bodyPr lIns="0" tIns="0" rIns="182880" bIns="0" anchor="ctr">
            <a:noAutofit/>
          </a:bodyPr>
          <a:lstStyle>
            <a:lvl1pPr marL="0" indent="0">
              <a:buNone/>
              <a:defRPr sz="2000" b="1"/>
            </a:lvl1pPr>
            <a:lvl2pPr marL="0" indent="0">
              <a:buNone/>
              <a:defRPr/>
            </a:lvl2pPr>
            <a:lvl3pPr marL="0" indent="0">
              <a:buNone/>
              <a:defRPr/>
            </a:lvl3pPr>
            <a:lvl4pPr marL="0" indent="0">
              <a:buNone/>
              <a:defRPr/>
            </a:lvl4pPr>
            <a:lvl5pPr marL="0" indent="0">
              <a:buNone/>
              <a:defRPr/>
            </a:lvl5pPr>
          </a:lstStyle>
          <a:p>
            <a:pPr lvl="0"/>
            <a:r>
              <a:rPr lang="en-US" dirty="0"/>
              <a:t>Click to add Heading</a:t>
            </a:r>
          </a:p>
        </p:txBody>
      </p:sp>
      <p:sp>
        <p:nvSpPr>
          <p:cNvPr id="11" name="Footer Placeholder 2">
            <a:extLst>
              <a:ext uri="{FF2B5EF4-FFF2-40B4-BE49-F238E27FC236}">
                <a16:creationId xmlns:a16="http://schemas.microsoft.com/office/drawing/2014/main" id="{91948995-A42D-0ABD-411C-D88D7331962D}"/>
              </a:ext>
            </a:extLst>
          </p:cNvPr>
          <p:cNvSpPr>
            <a:spLocks noGrp="1"/>
          </p:cNvSpPr>
          <p:nvPr>
            <p:ph type="ftr" sz="quarter" idx="19"/>
          </p:nvPr>
        </p:nvSpPr>
        <p:spPr>
          <a:xfrm>
            <a:off x="6865211" y="6469661"/>
            <a:ext cx="3103414" cy="169277"/>
          </a:xfrm>
        </p:spPr>
        <p:txBody>
          <a:bodyPr/>
          <a:lstStyle>
            <a:lvl1pPr>
              <a:defRPr>
                <a:solidFill>
                  <a:schemeClr val="tx2"/>
                </a:solidFill>
              </a:defRPr>
            </a:lvl1pPr>
          </a:lstStyle>
          <a:p>
            <a:r>
              <a:rPr lang="en-US"/>
              <a:t>For Agent Use Only - Not for Use with the Public</a:t>
            </a:r>
            <a:endParaRPr lang="en-US" dirty="0"/>
          </a:p>
        </p:txBody>
      </p:sp>
      <p:sp>
        <p:nvSpPr>
          <p:cNvPr id="4" name="Slide Number Placeholder 5">
            <a:extLst>
              <a:ext uri="{FF2B5EF4-FFF2-40B4-BE49-F238E27FC236}">
                <a16:creationId xmlns:a16="http://schemas.microsoft.com/office/drawing/2014/main" id="{2AB26C0B-1220-4D39-AB57-A297814D8196}"/>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tx2"/>
                </a:solidFill>
                <a:latin typeface="Arial Narrow" panose="020B0604020202020204" pitchFamily="34" charset="0"/>
                <a:cs typeface="Arial Narrow" panose="020B0604020202020204" pitchFamily="34" charset="0"/>
              </a:defRPr>
            </a:lvl1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8" name="Slide Number Placeholder 5">
            <a:extLst>
              <a:ext uri="{FF2B5EF4-FFF2-40B4-BE49-F238E27FC236}">
                <a16:creationId xmlns:a16="http://schemas.microsoft.com/office/drawing/2014/main" id="{6601471E-AC2C-CA08-0CA5-6E51EA1AA803}"/>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latin typeface="Aptos Light" panose="020B0004020202020204" pitchFamily="34" charset="0"/>
              </a:rPr>
              <a:t>© 2026, National Life Group</a:t>
            </a:r>
          </a:p>
        </p:txBody>
      </p:sp>
    </p:spTree>
    <p:extLst>
      <p:ext uri="{BB962C8B-B14F-4D97-AF65-F5344CB8AC3E}">
        <p14:creationId xmlns:p14="http://schemas.microsoft.com/office/powerpoint/2010/main" val="23008472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L Bullets/R Photo">
    <p:bg>
      <p:bgPr>
        <a:solidFill>
          <a:srgbClr val="FFFFFF"/>
        </a:solid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A8B66B18-0840-75C3-2BA1-085143432E83}"/>
              </a:ext>
            </a:extLst>
          </p:cNvPr>
          <p:cNvSpPr/>
          <p:nvPr userDrawn="1"/>
        </p:nvSpPr>
        <p:spPr>
          <a:xfrm rot="5400000">
            <a:off x="6768109" y="3450945"/>
            <a:ext cx="2247122" cy="4566988"/>
          </a:xfrm>
          <a:custGeom>
            <a:avLst/>
            <a:gdLst>
              <a:gd name="connsiteX0" fmla="*/ 19116 w 2991666"/>
              <a:gd name="connsiteY0" fmla="*/ 3107629 h 6080179"/>
              <a:gd name="connsiteX1" fmla="*/ 0 w 2991666"/>
              <a:gd name="connsiteY1" fmla="*/ 3088513 h 6080179"/>
              <a:gd name="connsiteX2" fmla="*/ 0 w 2991666"/>
              <a:gd name="connsiteY2" fmla="*/ 2991666 h 6080179"/>
              <a:gd name="connsiteX3" fmla="*/ 19116 w 2991666"/>
              <a:gd name="connsiteY3" fmla="*/ 2972550 h 6080179"/>
              <a:gd name="connsiteX4" fmla="*/ 169347 w 2991666"/>
              <a:gd name="connsiteY4" fmla="*/ 3257860 h 6080179"/>
              <a:gd name="connsiteX5" fmla="*/ 148379 w 2991666"/>
              <a:gd name="connsiteY5" fmla="*/ 3236892 h 6080179"/>
              <a:gd name="connsiteX6" fmla="*/ 148379 w 2991666"/>
              <a:gd name="connsiteY6" fmla="*/ 2843287 h 6080179"/>
              <a:gd name="connsiteX7" fmla="*/ 169347 w 2991666"/>
              <a:gd name="connsiteY7" fmla="*/ 2822319 h 6080179"/>
              <a:gd name="connsiteX8" fmla="*/ 317725 w 2991666"/>
              <a:gd name="connsiteY8" fmla="*/ 3406238 h 6080179"/>
              <a:gd name="connsiteX9" fmla="*/ 298609 w 2991666"/>
              <a:gd name="connsiteY9" fmla="*/ 3387122 h 6080179"/>
              <a:gd name="connsiteX10" fmla="*/ 298609 w 2991666"/>
              <a:gd name="connsiteY10" fmla="*/ 2693057 h 6080179"/>
              <a:gd name="connsiteX11" fmla="*/ 317725 w 2991666"/>
              <a:gd name="connsiteY11" fmla="*/ 2673941 h 6080179"/>
              <a:gd name="connsiteX12" fmla="*/ 466265 w 2991666"/>
              <a:gd name="connsiteY12" fmla="*/ 3554778 h 6080179"/>
              <a:gd name="connsiteX13" fmla="*/ 446988 w 2991666"/>
              <a:gd name="connsiteY13" fmla="*/ 3535501 h 6080179"/>
              <a:gd name="connsiteX14" fmla="*/ 446988 w 2991666"/>
              <a:gd name="connsiteY14" fmla="*/ 2544678 h 6080179"/>
              <a:gd name="connsiteX15" fmla="*/ 466265 w 2991666"/>
              <a:gd name="connsiteY15" fmla="*/ 2525401 h 6080179"/>
              <a:gd name="connsiteX16" fmla="*/ 614643 w 2991666"/>
              <a:gd name="connsiteY16" fmla="*/ 3703156 h 6080179"/>
              <a:gd name="connsiteX17" fmla="*/ 595527 w 2991666"/>
              <a:gd name="connsiteY17" fmla="*/ 3684040 h 6080179"/>
              <a:gd name="connsiteX18" fmla="*/ 595527 w 2991666"/>
              <a:gd name="connsiteY18" fmla="*/ 2396139 h 6080179"/>
              <a:gd name="connsiteX19" fmla="*/ 614643 w 2991666"/>
              <a:gd name="connsiteY19" fmla="*/ 2377023 h 6080179"/>
              <a:gd name="connsiteX20" fmla="*/ 762857 w 2991666"/>
              <a:gd name="connsiteY20" fmla="*/ 3851370 h 6080179"/>
              <a:gd name="connsiteX21" fmla="*/ 743907 w 2991666"/>
              <a:gd name="connsiteY21" fmla="*/ 3832420 h 6080179"/>
              <a:gd name="connsiteX22" fmla="*/ 743906 w 2991666"/>
              <a:gd name="connsiteY22" fmla="*/ 2247760 h 6080179"/>
              <a:gd name="connsiteX23" fmla="*/ 762857 w 2991666"/>
              <a:gd name="connsiteY23" fmla="*/ 2228809 h 6080179"/>
              <a:gd name="connsiteX24" fmla="*/ 911236 w 2991666"/>
              <a:gd name="connsiteY24" fmla="*/ 3999749 h 6080179"/>
              <a:gd name="connsiteX25" fmla="*/ 892121 w 2991666"/>
              <a:gd name="connsiteY25" fmla="*/ 3980634 h 6080179"/>
              <a:gd name="connsiteX26" fmla="*/ 892121 w 2991666"/>
              <a:gd name="connsiteY26" fmla="*/ 2099545 h 6080179"/>
              <a:gd name="connsiteX27" fmla="*/ 911236 w 2991666"/>
              <a:gd name="connsiteY27" fmla="*/ 2080430 h 6080179"/>
              <a:gd name="connsiteX28" fmla="*/ 1059776 w 2991666"/>
              <a:gd name="connsiteY28" fmla="*/ 4148289 h 6080179"/>
              <a:gd name="connsiteX29" fmla="*/ 1040499 w 2991666"/>
              <a:gd name="connsiteY29" fmla="*/ 4129012 h 6080179"/>
              <a:gd name="connsiteX30" fmla="*/ 1040498 w 2991666"/>
              <a:gd name="connsiteY30" fmla="*/ 1951168 h 6080179"/>
              <a:gd name="connsiteX31" fmla="*/ 1059776 w 2991666"/>
              <a:gd name="connsiteY31" fmla="*/ 1931890 h 6080179"/>
              <a:gd name="connsiteX32" fmla="*/ 1208155 w 2991666"/>
              <a:gd name="connsiteY32" fmla="*/ 4296668 h 6080179"/>
              <a:gd name="connsiteX33" fmla="*/ 1189038 w 2991666"/>
              <a:gd name="connsiteY33" fmla="*/ 4277551 h 6080179"/>
              <a:gd name="connsiteX34" fmla="*/ 1189038 w 2991666"/>
              <a:gd name="connsiteY34" fmla="*/ 1802628 h 6080179"/>
              <a:gd name="connsiteX35" fmla="*/ 1208155 w 2991666"/>
              <a:gd name="connsiteY35" fmla="*/ 1783511 h 6080179"/>
              <a:gd name="connsiteX36" fmla="*/ 1358385 w 2991666"/>
              <a:gd name="connsiteY36" fmla="*/ 4446898 h 6080179"/>
              <a:gd name="connsiteX37" fmla="*/ 1337416 w 2991666"/>
              <a:gd name="connsiteY37" fmla="*/ 4425929 h 6080179"/>
              <a:gd name="connsiteX38" fmla="*/ 1337416 w 2991666"/>
              <a:gd name="connsiteY38" fmla="*/ 1654250 h 6080179"/>
              <a:gd name="connsiteX39" fmla="*/ 1358384 w 2991666"/>
              <a:gd name="connsiteY39" fmla="*/ 1633282 h 6080179"/>
              <a:gd name="connsiteX40" fmla="*/ 1506764 w 2991666"/>
              <a:gd name="connsiteY40" fmla="*/ 4595277 h 6080179"/>
              <a:gd name="connsiteX41" fmla="*/ 1487648 w 2991666"/>
              <a:gd name="connsiteY41" fmla="*/ 4576161 h 6080179"/>
              <a:gd name="connsiteX42" fmla="*/ 1487648 w 2991666"/>
              <a:gd name="connsiteY42" fmla="*/ 1504018 h 6080179"/>
              <a:gd name="connsiteX43" fmla="*/ 1506764 w 2991666"/>
              <a:gd name="connsiteY43" fmla="*/ 1484902 h 6080179"/>
              <a:gd name="connsiteX44" fmla="*/ 1662284 w 2991666"/>
              <a:gd name="connsiteY44" fmla="*/ 4750797 h 6080179"/>
              <a:gd name="connsiteX45" fmla="*/ 1636027 w 2991666"/>
              <a:gd name="connsiteY45" fmla="*/ 4724540 h 6080179"/>
              <a:gd name="connsiteX46" fmla="*/ 1636027 w 2991666"/>
              <a:gd name="connsiteY46" fmla="*/ 1355639 h 6080179"/>
              <a:gd name="connsiteX47" fmla="*/ 1662284 w 2991666"/>
              <a:gd name="connsiteY47" fmla="*/ 1329382 h 6080179"/>
              <a:gd name="connsiteX48" fmla="*/ 1802171 w 2991666"/>
              <a:gd name="connsiteY48" fmla="*/ 4890684 h 6080179"/>
              <a:gd name="connsiteX49" fmla="*/ 1783512 w 2991666"/>
              <a:gd name="connsiteY49" fmla="*/ 4872025 h 6080179"/>
              <a:gd name="connsiteX50" fmla="*/ 1783512 w 2991666"/>
              <a:gd name="connsiteY50" fmla="*/ 1208154 h 6080179"/>
              <a:gd name="connsiteX51" fmla="*/ 1802171 w 2991666"/>
              <a:gd name="connsiteY51" fmla="*/ 1189495 h 6080179"/>
              <a:gd name="connsiteX52" fmla="*/ 1948051 w 2991666"/>
              <a:gd name="connsiteY52" fmla="*/ 5036564 h 6080179"/>
              <a:gd name="connsiteX53" fmla="*/ 1924050 w 2991666"/>
              <a:gd name="connsiteY53" fmla="*/ 5012563 h 6080179"/>
              <a:gd name="connsiteX54" fmla="*/ 1924050 w 2991666"/>
              <a:gd name="connsiteY54" fmla="*/ 1067616 h 6080179"/>
              <a:gd name="connsiteX55" fmla="*/ 1948051 w 2991666"/>
              <a:gd name="connsiteY55" fmla="*/ 1043615 h 6080179"/>
              <a:gd name="connsiteX56" fmla="*/ 2077315 w 2991666"/>
              <a:gd name="connsiteY56" fmla="*/ 5165828 h 6080179"/>
              <a:gd name="connsiteX57" fmla="*/ 2077313 w 2991666"/>
              <a:gd name="connsiteY57" fmla="*/ 914353 h 6080179"/>
              <a:gd name="connsiteX58" fmla="*/ 2096429 w 2991666"/>
              <a:gd name="connsiteY58" fmla="*/ 895237 h 6080179"/>
              <a:gd name="connsiteX59" fmla="*/ 2096429 w 2991666"/>
              <a:gd name="connsiteY59" fmla="*/ 5184941 h 6080179"/>
              <a:gd name="connsiteX60" fmla="*/ 2244970 w 2991666"/>
              <a:gd name="connsiteY60" fmla="*/ 5333483 h 6080179"/>
              <a:gd name="connsiteX61" fmla="*/ 2225692 w 2991666"/>
              <a:gd name="connsiteY61" fmla="*/ 5314204 h 6080179"/>
              <a:gd name="connsiteX62" fmla="*/ 2225692 w 2991666"/>
              <a:gd name="connsiteY62" fmla="*/ 765974 h 6080179"/>
              <a:gd name="connsiteX63" fmla="*/ 2244970 w 2991666"/>
              <a:gd name="connsiteY63" fmla="*/ 746696 h 6080179"/>
              <a:gd name="connsiteX64" fmla="*/ 2393348 w 2991666"/>
              <a:gd name="connsiteY64" fmla="*/ 5481861 h 6080179"/>
              <a:gd name="connsiteX65" fmla="*/ 2374232 w 2991666"/>
              <a:gd name="connsiteY65" fmla="*/ 5462745 h 6080179"/>
              <a:gd name="connsiteX66" fmla="*/ 2374232 w 2991666"/>
              <a:gd name="connsiteY66" fmla="*/ 617434 h 6080179"/>
              <a:gd name="connsiteX67" fmla="*/ 2393348 w 2991666"/>
              <a:gd name="connsiteY67" fmla="*/ 598318 h 6080179"/>
              <a:gd name="connsiteX68" fmla="*/ 2543579 w 2991666"/>
              <a:gd name="connsiteY68" fmla="*/ 5632092 h 6080179"/>
              <a:gd name="connsiteX69" fmla="*/ 2522611 w 2991666"/>
              <a:gd name="connsiteY69" fmla="*/ 5611124 h 6080179"/>
              <a:gd name="connsiteX70" fmla="*/ 2522610 w 2991666"/>
              <a:gd name="connsiteY70" fmla="*/ 469056 h 6080179"/>
              <a:gd name="connsiteX71" fmla="*/ 2543580 w 2991666"/>
              <a:gd name="connsiteY71" fmla="*/ 448086 h 6080179"/>
              <a:gd name="connsiteX72" fmla="*/ 2691958 w 2991666"/>
              <a:gd name="connsiteY72" fmla="*/ 5780471 h 6080179"/>
              <a:gd name="connsiteX73" fmla="*/ 2672842 w 2991666"/>
              <a:gd name="connsiteY73" fmla="*/ 5761355 h 6080179"/>
              <a:gd name="connsiteX74" fmla="*/ 2672842 w 2991666"/>
              <a:gd name="connsiteY74" fmla="*/ 318824 h 6080179"/>
              <a:gd name="connsiteX75" fmla="*/ 2691957 w 2991666"/>
              <a:gd name="connsiteY75" fmla="*/ 299709 h 6080179"/>
              <a:gd name="connsiteX76" fmla="*/ 2840497 w 2991666"/>
              <a:gd name="connsiteY76" fmla="*/ 5929010 h 6080179"/>
              <a:gd name="connsiteX77" fmla="*/ 2821220 w 2991666"/>
              <a:gd name="connsiteY77" fmla="*/ 5909733 h 6080179"/>
              <a:gd name="connsiteX78" fmla="*/ 2821220 w 2991666"/>
              <a:gd name="connsiteY78" fmla="*/ 170446 h 6080179"/>
              <a:gd name="connsiteX79" fmla="*/ 2840497 w 2991666"/>
              <a:gd name="connsiteY79" fmla="*/ 151169 h 6080179"/>
              <a:gd name="connsiteX80" fmla="*/ 2991666 w 2991666"/>
              <a:gd name="connsiteY80" fmla="*/ 6080179 h 6080179"/>
              <a:gd name="connsiteX81" fmla="*/ 2969760 w 2991666"/>
              <a:gd name="connsiteY81" fmla="*/ 6058273 h 6080179"/>
              <a:gd name="connsiteX82" fmla="*/ 2969760 w 2991666"/>
              <a:gd name="connsiteY82" fmla="*/ 21906 h 6080179"/>
              <a:gd name="connsiteX83" fmla="*/ 2991666 w 2991666"/>
              <a:gd name="connsiteY83" fmla="*/ 0 h 6080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991666" h="6080179">
                <a:moveTo>
                  <a:pt x="19116" y="3107629"/>
                </a:moveTo>
                <a:lnTo>
                  <a:pt x="0" y="3088513"/>
                </a:lnTo>
                <a:lnTo>
                  <a:pt x="0" y="2991666"/>
                </a:lnTo>
                <a:lnTo>
                  <a:pt x="19116" y="2972550"/>
                </a:lnTo>
                <a:close/>
                <a:moveTo>
                  <a:pt x="169347" y="3257860"/>
                </a:moveTo>
                <a:lnTo>
                  <a:pt x="148379" y="3236892"/>
                </a:lnTo>
                <a:lnTo>
                  <a:pt x="148379" y="2843287"/>
                </a:lnTo>
                <a:lnTo>
                  <a:pt x="169347" y="2822319"/>
                </a:lnTo>
                <a:close/>
                <a:moveTo>
                  <a:pt x="317725" y="3406238"/>
                </a:moveTo>
                <a:lnTo>
                  <a:pt x="298609" y="3387122"/>
                </a:lnTo>
                <a:lnTo>
                  <a:pt x="298609" y="2693057"/>
                </a:lnTo>
                <a:lnTo>
                  <a:pt x="317725" y="2673941"/>
                </a:lnTo>
                <a:close/>
                <a:moveTo>
                  <a:pt x="466265" y="3554778"/>
                </a:moveTo>
                <a:lnTo>
                  <a:pt x="446988" y="3535501"/>
                </a:lnTo>
                <a:lnTo>
                  <a:pt x="446988" y="2544678"/>
                </a:lnTo>
                <a:lnTo>
                  <a:pt x="466265" y="2525401"/>
                </a:lnTo>
                <a:close/>
                <a:moveTo>
                  <a:pt x="614643" y="3703156"/>
                </a:moveTo>
                <a:lnTo>
                  <a:pt x="595527" y="3684040"/>
                </a:lnTo>
                <a:lnTo>
                  <a:pt x="595527" y="2396139"/>
                </a:lnTo>
                <a:lnTo>
                  <a:pt x="614643" y="2377023"/>
                </a:lnTo>
                <a:close/>
                <a:moveTo>
                  <a:pt x="762857" y="3851370"/>
                </a:moveTo>
                <a:lnTo>
                  <a:pt x="743907" y="3832420"/>
                </a:lnTo>
                <a:lnTo>
                  <a:pt x="743906" y="2247760"/>
                </a:lnTo>
                <a:lnTo>
                  <a:pt x="762857" y="2228809"/>
                </a:lnTo>
                <a:close/>
                <a:moveTo>
                  <a:pt x="911236" y="3999749"/>
                </a:moveTo>
                <a:lnTo>
                  <a:pt x="892121" y="3980634"/>
                </a:lnTo>
                <a:lnTo>
                  <a:pt x="892121" y="2099545"/>
                </a:lnTo>
                <a:lnTo>
                  <a:pt x="911236" y="2080430"/>
                </a:lnTo>
                <a:close/>
                <a:moveTo>
                  <a:pt x="1059776" y="4148289"/>
                </a:moveTo>
                <a:lnTo>
                  <a:pt x="1040499" y="4129012"/>
                </a:lnTo>
                <a:lnTo>
                  <a:pt x="1040498" y="1951168"/>
                </a:lnTo>
                <a:lnTo>
                  <a:pt x="1059776" y="1931890"/>
                </a:lnTo>
                <a:close/>
                <a:moveTo>
                  <a:pt x="1208155" y="4296668"/>
                </a:moveTo>
                <a:lnTo>
                  <a:pt x="1189038" y="4277551"/>
                </a:lnTo>
                <a:lnTo>
                  <a:pt x="1189038" y="1802628"/>
                </a:lnTo>
                <a:lnTo>
                  <a:pt x="1208155" y="1783511"/>
                </a:lnTo>
                <a:close/>
                <a:moveTo>
                  <a:pt x="1358385" y="4446898"/>
                </a:moveTo>
                <a:lnTo>
                  <a:pt x="1337416" y="4425929"/>
                </a:lnTo>
                <a:lnTo>
                  <a:pt x="1337416" y="1654250"/>
                </a:lnTo>
                <a:lnTo>
                  <a:pt x="1358384" y="1633282"/>
                </a:lnTo>
                <a:close/>
                <a:moveTo>
                  <a:pt x="1506764" y="4595277"/>
                </a:moveTo>
                <a:lnTo>
                  <a:pt x="1487648" y="4576161"/>
                </a:lnTo>
                <a:lnTo>
                  <a:pt x="1487648" y="1504018"/>
                </a:lnTo>
                <a:lnTo>
                  <a:pt x="1506764" y="1484902"/>
                </a:lnTo>
                <a:close/>
                <a:moveTo>
                  <a:pt x="1662284" y="4750797"/>
                </a:moveTo>
                <a:lnTo>
                  <a:pt x="1636027" y="4724540"/>
                </a:lnTo>
                <a:lnTo>
                  <a:pt x="1636027" y="1355639"/>
                </a:lnTo>
                <a:lnTo>
                  <a:pt x="1662284" y="1329382"/>
                </a:lnTo>
                <a:close/>
                <a:moveTo>
                  <a:pt x="1802171" y="4890684"/>
                </a:moveTo>
                <a:lnTo>
                  <a:pt x="1783512" y="4872025"/>
                </a:lnTo>
                <a:lnTo>
                  <a:pt x="1783512" y="1208154"/>
                </a:lnTo>
                <a:lnTo>
                  <a:pt x="1802171" y="1189495"/>
                </a:lnTo>
                <a:close/>
                <a:moveTo>
                  <a:pt x="1948051" y="5036564"/>
                </a:moveTo>
                <a:lnTo>
                  <a:pt x="1924050" y="5012563"/>
                </a:lnTo>
                <a:lnTo>
                  <a:pt x="1924050" y="1067616"/>
                </a:lnTo>
                <a:lnTo>
                  <a:pt x="1948051" y="1043615"/>
                </a:lnTo>
                <a:close/>
                <a:moveTo>
                  <a:pt x="2077315" y="5165828"/>
                </a:moveTo>
                <a:lnTo>
                  <a:pt x="2077313" y="914353"/>
                </a:lnTo>
                <a:lnTo>
                  <a:pt x="2096429" y="895237"/>
                </a:lnTo>
                <a:lnTo>
                  <a:pt x="2096429" y="5184941"/>
                </a:lnTo>
                <a:close/>
                <a:moveTo>
                  <a:pt x="2244970" y="5333483"/>
                </a:moveTo>
                <a:lnTo>
                  <a:pt x="2225692" y="5314204"/>
                </a:lnTo>
                <a:lnTo>
                  <a:pt x="2225692" y="765974"/>
                </a:lnTo>
                <a:lnTo>
                  <a:pt x="2244970" y="746696"/>
                </a:lnTo>
                <a:close/>
                <a:moveTo>
                  <a:pt x="2393348" y="5481861"/>
                </a:moveTo>
                <a:lnTo>
                  <a:pt x="2374232" y="5462745"/>
                </a:lnTo>
                <a:lnTo>
                  <a:pt x="2374232" y="617434"/>
                </a:lnTo>
                <a:lnTo>
                  <a:pt x="2393348" y="598318"/>
                </a:lnTo>
                <a:close/>
                <a:moveTo>
                  <a:pt x="2543579" y="5632092"/>
                </a:moveTo>
                <a:lnTo>
                  <a:pt x="2522611" y="5611124"/>
                </a:lnTo>
                <a:lnTo>
                  <a:pt x="2522610" y="469056"/>
                </a:lnTo>
                <a:lnTo>
                  <a:pt x="2543580" y="448086"/>
                </a:lnTo>
                <a:close/>
                <a:moveTo>
                  <a:pt x="2691958" y="5780471"/>
                </a:moveTo>
                <a:lnTo>
                  <a:pt x="2672842" y="5761355"/>
                </a:lnTo>
                <a:lnTo>
                  <a:pt x="2672842" y="318824"/>
                </a:lnTo>
                <a:lnTo>
                  <a:pt x="2691957" y="299709"/>
                </a:lnTo>
                <a:close/>
                <a:moveTo>
                  <a:pt x="2840497" y="5929010"/>
                </a:moveTo>
                <a:lnTo>
                  <a:pt x="2821220" y="5909733"/>
                </a:lnTo>
                <a:lnTo>
                  <a:pt x="2821220" y="170446"/>
                </a:lnTo>
                <a:lnTo>
                  <a:pt x="2840497" y="151169"/>
                </a:lnTo>
                <a:close/>
                <a:moveTo>
                  <a:pt x="2991666" y="6080179"/>
                </a:moveTo>
                <a:lnTo>
                  <a:pt x="2969760" y="6058273"/>
                </a:lnTo>
                <a:lnTo>
                  <a:pt x="2969760" y="21906"/>
                </a:lnTo>
                <a:lnTo>
                  <a:pt x="2991666" y="0"/>
                </a:lnTo>
                <a:close/>
              </a:path>
            </a:pathLst>
          </a:custGeom>
          <a:solidFill>
            <a:schemeClr val="tx2">
              <a:alpha val="3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1">
            <a:extLst>
              <a:ext uri="{FF2B5EF4-FFF2-40B4-BE49-F238E27FC236}">
                <a16:creationId xmlns:a16="http://schemas.microsoft.com/office/drawing/2014/main" id="{DD8E6C1A-B633-DD4E-E6A8-5518FF1FAA3C}"/>
              </a:ext>
            </a:extLst>
          </p:cNvPr>
          <p:cNvSpPr>
            <a:spLocks noGrp="1"/>
          </p:cNvSpPr>
          <p:nvPr>
            <p:ph type="title"/>
          </p:nvPr>
        </p:nvSpPr>
        <p:spPr>
          <a:xfrm>
            <a:off x="457200" y="608784"/>
            <a:ext cx="3389868" cy="501804"/>
          </a:xfrm>
        </p:spPr>
        <p:txBody>
          <a:bodyPr/>
          <a:lstStyle>
            <a:lvl1pPr algn="l">
              <a:defRPr b="0" i="0"/>
            </a:lvl1pPr>
          </a:lstStyle>
          <a:p>
            <a:r>
              <a:rPr lang="en-US"/>
              <a:t>Click to edit Master title style</a:t>
            </a:r>
            <a:endParaRPr lang="en-US" dirty="0"/>
          </a:p>
        </p:txBody>
      </p:sp>
      <p:sp>
        <p:nvSpPr>
          <p:cNvPr id="6" name="Content Placeholder 3">
            <a:extLst>
              <a:ext uri="{FF2B5EF4-FFF2-40B4-BE49-F238E27FC236}">
                <a16:creationId xmlns:a16="http://schemas.microsoft.com/office/drawing/2014/main" id="{6D27770D-1F3D-F170-5FB5-DDC5F0AADA56}"/>
              </a:ext>
            </a:extLst>
          </p:cNvPr>
          <p:cNvSpPr>
            <a:spLocks noGrp="1"/>
          </p:cNvSpPr>
          <p:nvPr>
            <p:ph sz="quarter" idx="17" hasCustomPrompt="1"/>
          </p:nvPr>
        </p:nvSpPr>
        <p:spPr>
          <a:xfrm>
            <a:off x="457200" y="2176527"/>
            <a:ext cx="4650309" cy="2218492"/>
          </a:xfrm>
          <a:noFill/>
        </p:spPr>
        <p:txBody>
          <a:bodyPr lIns="0" tIns="457200" rIns="0" bIns="0"/>
          <a:lstStyle>
            <a:lvl2pPr>
              <a:defRPr/>
            </a:lvl2pPr>
          </a:lstStyle>
          <a:p>
            <a:pPr lvl="0"/>
            <a:r>
              <a:rPr lang="en-US" dirty="0"/>
              <a:t>Click to add bullet</a:t>
            </a:r>
          </a:p>
          <a:p>
            <a:pPr lvl="1"/>
            <a:r>
              <a:rPr lang="en-US" dirty="0"/>
              <a:t>Sub bullet – use Indent More command</a:t>
            </a:r>
          </a:p>
          <a:p>
            <a:pPr lvl="2"/>
            <a:r>
              <a:rPr lang="en-US" dirty="0"/>
              <a:t>Third level</a:t>
            </a:r>
          </a:p>
          <a:p>
            <a:pPr lvl="3"/>
            <a:r>
              <a:rPr lang="en-US" dirty="0"/>
              <a:t>Fourth level</a:t>
            </a:r>
          </a:p>
          <a:p>
            <a:pPr lvl="4"/>
            <a:r>
              <a:rPr lang="en-US" dirty="0"/>
              <a:t>Fifth level</a:t>
            </a:r>
          </a:p>
        </p:txBody>
      </p:sp>
      <p:sp>
        <p:nvSpPr>
          <p:cNvPr id="7" name="Text Placeholder 4">
            <a:extLst>
              <a:ext uri="{FF2B5EF4-FFF2-40B4-BE49-F238E27FC236}">
                <a16:creationId xmlns:a16="http://schemas.microsoft.com/office/drawing/2014/main" id="{87902502-8A0C-C96F-AEB2-31D025BA7713}"/>
              </a:ext>
            </a:extLst>
          </p:cNvPr>
          <p:cNvSpPr>
            <a:spLocks noGrp="1"/>
          </p:cNvSpPr>
          <p:nvPr>
            <p:ph type="body" sz="quarter" idx="18" hasCustomPrompt="1"/>
          </p:nvPr>
        </p:nvSpPr>
        <p:spPr>
          <a:xfrm>
            <a:off x="457200" y="2176527"/>
            <a:ext cx="4650309" cy="303043"/>
          </a:xfrm>
        </p:spPr>
        <p:txBody>
          <a:bodyPr lIns="0" tIns="0" rIns="182880" bIns="0" anchor="ctr">
            <a:noAutofit/>
          </a:bodyPr>
          <a:lstStyle>
            <a:lvl1pPr marL="0" indent="0">
              <a:buNone/>
              <a:defRPr sz="2000" b="1"/>
            </a:lvl1pPr>
            <a:lvl2pPr marL="0" indent="0">
              <a:buNone/>
              <a:defRPr/>
            </a:lvl2pPr>
            <a:lvl3pPr marL="0" indent="0">
              <a:buNone/>
              <a:defRPr/>
            </a:lvl3pPr>
            <a:lvl4pPr marL="0" indent="0">
              <a:buNone/>
              <a:defRPr/>
            </a:lvl4pPr>
            <a:lvl5pPr marL="0" indent="0">
              <a:buNone/>
              <a:defRPr/>
            </a:lvl5pPr>
          </a:lstStyle>
          <a:p>
            <a:pPr lvl="0"/>
            <a:r>
              <a:rPr lang="en-US" dirty="0"/>
              <a:t>Click to add Heading</a:t>
            </a:r>
          </a:p>
        </p:txBody>
      </p:sp>
      <p:sp>
        <p:nvSpPr>
          <p:cNvPr id="14" name="Picture Placeholder 13">
            <a:extLst>
              <a:ext uri="{FF2B5EF4-FFF2-40B4-BE49-F238E27FC236}">
                <a16:creationId xmlns:a16="http://schemas.microsoft.com/office/drawing/2014/main" id="{8446B2B2-0D0A-4F65-18D9-CF56BEC101A6}"/>
              </a:ext>
            </a:extLst>
          </p:cNvPr>
          <p:cNvSpPr>
            <a:spLocks noGrp="1"/>
          </p:cNvSpPr>
          <p:nvPr>
            <p:ph type="pic" sz="quarter" idx="20" hasCustomPrompt="1"/>
          </p:nvPr>
        </p:nvSpPr>
        <p:spPr>
          <a:xfrm>
            <a:off x="3354387" y="0"/>
            <a:ext cx="8837613" cy="6858000"/>
          </a:xfrm>
          <a:custGeom>
            <a:avLst/>
            <a:gdLst>
              <a:gd name="connsiteX0" fmla="*/ 0 w 8837613"/>
              <a:gd name="connsiteY0" fmla="*/ 0 h 6858000"/>
              <a:gd name="connsiteX1" fmla="*/ 8837613 w 8837613"/>
              <a:gd name="connsiteY1" fmla="*/ 0 h 6858000"/>
              <a:gd name="connsiteX2" fmla="*/ 8837613 w 8837613"/>
              <a:gd name="connsiteY2" fmla="*/ 6858000 h 6858000"/>
              <a:gd name="connsiteX3" fmla="*/ 6858000 w 883761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837613" h="6858000">
                <a:moveTo>
                  <a:pt x="0" y="0"/>
                </a:moveTo>
                <a:lnTo>
                  <a:pt x="8837613" y="0"/>
                </a:lnTo>
                <a:lnTo>
                  <a:pt x="8837613" y="6858000"/>
                </a:lnTo>
                <a:lnTo>
                  <a:pt x="6858000" y="6858000"/>
                </a:lnTo>
                <a:close/>
              </a:path>
            </a:pathLst>
          </a:custGeom>
          <a:solidFill>
            <a:schemeClr val="tx2"/>
          </a:solidFill>
        </p:spPr>
        <p:txBody>
          <a:bodyPr wrap="square" anchor="ctr">
            <a:noAutofit/>
          </a:bodyPr>
          <a:lstStyle>
            <a:lvl1pPr marL="0" indent="0">
              <a:buNone/>
              <a:defRPr/>
            </a:lvl1pPr>
          </a:lstStyle>
          <a:p>
            <a:pPr marL="228600" marR="0" lvl="0" indent="-228600" algn="l" defTabSz="914400" rtl="0" eaLnBrk="1" fontAlgn="auto" latinLnBrk="0" hangingPunct="1">
              <a:lnSpc>
                <a:spcPct val="90000"/>
              </a:lnSpc>
              <a:spcBef>
                <a:spcPts val="1000"/>
              </a:spcBef>
              <a:spcAft>
                <a:spcPts val="600"/>
              </a:spcAft>
              <a:buClr>
                <a:schemeClr val="accent1"/>
              </a:buClr>
              <a:buSzTx/>
              <a:buFont typeface="Arial" panose="020B0604020202020204" pitchFamily="34" charset="0"/>
              <a:buChar char="•"/>
              <a:tabLst/>
              <a:defRPr/>
            </a:pPr>
            <a:r>
              <a:rPr lang="en-US" dirty="0"/>
              <a:t>Click image icon to add photo then right click to “send to back”</a:t>
            </a:r>
          </a:p>
        </p:txBody>
      </p:sp>
      <p:sp>
        <p:nvSpPr>
          <p:cNvPr id="11" name="Footer Placeholder 2">
            <a:extLst>
              <a:ext uri="{FF2B5EF4-FFF2-40B4-BE49-F238E27FC236}">
                <a16:creationId xmlns:a16="http://schemas.microsoft.com/office/drawing/2014/main" id="{995AD556-E344-A85E-D125-01AC246047C9}"/>
              </a:ext>
            </a:extLst>
          </p:cNvPr>
          <p:cNvSpPr txBox="1">
            <a:spLocks/>
          </p:cNvSpPr>
          <p:nvPr userDrawn="1"/>
        </p:nvSpPr>
        <p:spPr>
          <a:xfrm>
            <a:off x="457200" y="6469661"/>
            <a:ext cx="3103414" cy="169277"/>
          </a:xfrm>
          <a:prstGeom prst="rect">
            <a:avLst/>
          </a:prstGeom>
        </p:spPr>
        <p:txBody>
          <a:bodyPr vert="horz" wrap="none" lIns="0" tIns="0" rIns="0" bIns="0" rtlCol="0" anchor="ctr">
            <a:spAutoFit/>
          </a:bodyPr>
          <a:lstStyle>
            <a:defPPr>
              <a:defRPr lang="en-US"/>
            </a:defPPr>
            <a:lvl1pPr marL="0" algn="l" defTabSz="914400" rtl="0" eaLnBrk="1" latinLnBrk="0" hangingPunct="1">
              <a:defRPr sz="1100" b="1" i="0" kern="1200">
                <a:solidFill>
                  <a:schemeClr val="bg1"/>
                </a:solidFill>
                <a:latin typeface="Aptos" panose="020B00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rPr>
              <a:t>For Agent Use Only – Not For Use With The Public</a:t>
            </a:r>
          </a:p>
        </p:txBody>
      </p:sp>
      <p:sp>
        <p:nvSpPr>
          <p:cNvPr id="12" name="Slide Number Placeholder 5">
            <a:extLst>
              <a:ext uri="{FF2B5EF4-FFF2-40B4-BE49-F238E27FC236}">
                <a16:creationId xmlns:a16="http://schemas.microsoft.com/office/drawing/2014/main" id="{463AFB6D-5112-C96E-F87E-2438042058B2}"/>
              </a:ext>
            </a:extLst>
          </p:cNvPr>
          <p:cNvSpPr txBox="1">
            <a:spLocks/>
          </p:cNvSpPr>
          <p:nvPr userDrawn="1"/>
        </p:nvSpPr>
        <p:spPr>
          <a:xfrm>
            <a:off x="11491502" y="6481202"/>
            <a:ext cx="312791"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13" name="Slide Number Placeholder 5">
            <a:extLst>
              <a:ext uri="{FF2B5EF4-FFF2-40B4-BE49-F238E27FC236}">
                <a16:creationId xmlns:a16="http://schemas.microsoft.com/office/drawing/2014/main" id="{B0647C22-7083-59E2-ADDE-FA1C1FAF8374}"/>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2026, National Life Group</a:t>
            </a:r>
          </a:p>
        </p:txBody>
      </p:sp>
    </p:spTree>
    <p:extLst>
      <p:ext uri="{BB962C8B-B14F-4D97-AF65-F5344CB8AC3E}">
        <p14:creationId xmlns:p14="http://schemas.microsoft.com/office/powerpoint/2010/main" val="32646735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L Photo/R Bullets on Green">
    <p:bg>
      <p:bgPr>
        <a:solidFill>
          <a:srgbClr val="FFFFFF"/>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4386205-9811-D88B-1C22-71F3A698D26E}"/>
              </a:ext>
            </a:extLst>
          </p:cNvPr>
          <p:cNvSpPr/>
          <p:nvPr userDrawn="1"/>
        </p:nvSpPr>
        <p:spPr>
          <a:xfrm>
            <a:off x="6095995" y="0"/>
            <a:ext cx="6101188" cy="6858001"/>
          </a:xfrm>
          <a:prstGeom prst="rect">
            <a:avLst/>
          </a:prstGeom>
          <a:gradFill>
            <a:gsLst>
              <a:gs pos="14000">
                <a:schemeClr val="accent1"/>
              </a:gs>
              <a:gs pos="26000">
                <a:srgbClr val="3D9C33"/>
              </a:gs>
              <a:gs pos="78000">
                <a:schemeClr val="accent2"/>
              </a:gs>
              <a:gs pos="100000">
                <a:schemeClr val="accent6"/>
              </a:gs>
            </a:gsLst>
            <a:lin ang="7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B468DD-CBC8-479E-B32F-24D9EBCE8989}"/>
              </a:ext>
            </a:extLst>
          </p:cNvPr>
          <p:cNvSpPr>
            <a:spLocks noGrp="1"/>
          </p:cNvSpPr>
          <p:nvPr>
            <p:ph type="title"/>
          </p:nvPr>
        </p:nvSpPr>
        <p:spPr>
          <a:xfrm>
            <a:off x="6642937" y="548960"/>
            <a:ext cx="5059194" cy="871136"/>
          </a:xfrm>
        </p:spPr>
        <p:txBody>
          <a:bodyPr rIns="274320"/>
          <a:lstStyle>
            <a:lvl1pPr>
              <a:defRPr b="0" i="0">
                <a:solidFill>
                  <a:srgbClr val="FFFFFF"/>
                </a:solidFill>
              </a:defRPr>
            </a:lvl1pPr>
          </a:lstStyle>
          <a:p>
            <a:r>
              <a:rPr lang="en-US"/>
              <a:t>Click to edit Master title style</a:t>
            </a:r>
            <a:endParaRPr lang="en-US" dirty="0"/>
          </a:p>
        </p:txBody>
      </p:sp>
      <p:sp>
        <p:nvSpPr>
          <p:cNvPr id="7" name="Content Placeholder 3">
            <a:extLst>
              <a:ext uri="{FF2B5EF4-FFF2-40B4-BE49-F238E27FC236}">
                <a16:creationId xmlns:a16="http://schemas.microsoft.com/office/drawing/2014/main" id="{101924A5-1907-C485-A6EF-637F4AB51510}"/>
              </a:ext>
            </a:extLst>
          </p:cNvPr>
          <p:cNvSpPr>
            <a:spLocks noGrp="1"/>
          </p:cNvSpPr>
          <p:nvPr>
            <p:ph sz="quarter" idx="17" hasCustomPrompt="1"/>
          </p:nvPr>
        </p:nvSpPr>
        <p:spPr>
          <a:xfrm>
            <a:off x="6642937" y="1864890"/>
            <a:ext cx="5059195" cy="2218492"/>
          </a:xfrm>
          <a:noFill/>
        </p:spPr>
        <p:txBody>
          <a:bodyPr lIns="0" tIns="457200" rIns="0" bIns="0"/>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a:t>Click to add bullet</a:t>
            </a:r>
          </a:p>
          <a:p>
            <a:pPr lvl="1"/>
            <a:r>
              <a:rPr lang="en-US" dirty="0"/>
              <a:t>Sub bullet – use More Indent command</a:t>
            </a:r>
          </a:p>
          <a:p>
            <a:pPr lvl="2"/>
            <a:r>
              <a:rPr lang="en-US" dirty="0"/>
              <a:t>Third level</a:t>
            </a:r>
          </a:p>
          <a:p>
            <a:pPr lvl="3"/>
            <a:r>
              <a:rPr lang="en-US" dirty="0"/>
              <a:t>Fourth level</a:t>
            </a:r>
          </a:p>
          <a:p>
            <a:pPr lvl="4"/>
            <a:r>
              <a:rPr lang="en-US" dirty="0"/>
              <a:t>Fifth level</a:t>
            </a:r>
          </a:p>
        </p:txBody>
      </p:sp>
      <p:sp>
        <p:nvSpPr>
          <p:cNvPr id="12" name="Text Placeholder 4">
            <a:extLst>
              <a:ext uri="{FF2B5EF4-FFF2-40B4-BE49-F238E27FC236}">
                <a16:creationId xmlns:a16="http://schemas.microsoft.com/office/drawing/2014/main" id="{DE75B9DD-7BCE-06E9-550F-2012F042E91E}"/>
              </a:ext>
            </a:extLst>
          </p:cNvPr>
          <p:cNvSpPr>
            <a:spLocks noGrp="1"/>
          </p:cNvSpPr>
          <p:nvPr>
            <p:ph type="body" sz="quarter" idx="18" hasCustomPrompt="1"/>
          </p:nvPr>
        </p:nvSpPr>
        <p:spPr>
          <a:xfrm>
            <a:off x="6642937" y="1864889"/>
            <a:ext cx="5059194" cy="324215"/>
          </a:xfrm>
        </p:spPr>
        <p:txBody>
          <a:bodyPr lIns="0" tIns="0" rIns="0" bIns="0" anchor="ctr">
            <a:noAutofit/>
          </a:bodyPr>
          <a:lstStyle>
            <a:lvl1pPr marL="0" indent="0">
              <a:buNone/>
              <a:defRPr sz="2000" b="1">
                <a:solidFill>
                  <a:srgbClr val="FFFFFF"/>
                </a:solidFill>
              </a:defRPr>
            </a:lvl1pPr>
            <a:lvl2pPr marL="0" indent="0">
              <a:buNone/>
              <a:defRPr/>
            </a:lvl2pPr>
            <a:lvl3pPr marL="0" indent="0">
              <a:buNone/>
              <a:defRPr/>
            </a:lvl3pPr>
            <a:lvl4pPr marL="0" indent="0">
              <a:buNone/>
              <a:defRPr/>
            </a:lvl4pPr>
            <a:lvl5pPr marL="0" indent="0">
              <a:buNone/>
              <a:defRPr/>
            </a:lvl5pPr>
          </a:lstStyle>
          <a:p>
            <a:pPr lvl="0"/>
            <a:r>
              <a:rPr lang="en-US" dirty="0"/>
              <a:t>Click to add Heading</a:t>
            </a:r>
          </a:p>
        </p:txBody>
      </p:sp>
      <p:sp>
        <p:nvSpPr>
          <p:cNvPr id="10" name="Picture Placeholder 9">
            <a:extLst>
              <a:ext uri="{FF2B5EF4-FFF2-40B4-BE49-F238E27FC236}">
                <a16:creationId xmlns:a16="http://schemas.microsoft.com/office/drawing/2014/main" id="{1E30A2EE-6371-AE55-F803-B7EF9C5D1F6B}"/>
              </a:ext>
            </a:extLst>
          </p:cNvPr>
          <p:cNvSpPr>
            <a:spLocks noGrp="1"/>
          </p:cNvSpPr>
          <p:nvPr>
            <p:ph type="pic" sz="quarter" idx="19" hasCustomPrompt="1"/>
          </p:nvPr>
        </p:nvSpPr>
        <p:spPr>
          <a:xfrm>
            <a:off x="489857" y="548960"/>
            <a:ext cx="5606138" cy="5758543"/>
          </a:xfrm>
          <a:custGeom>
            <a:avLst/>
            <a:gdLst>
              <a:gd name="connsiteX0" fmla="*/ 0 w 5606138"/>
              <a:gd name="connsiteY0" fmla="*/ 0 h 5758543"/>
              <a:gd name="connsiteX1" fmla="*/ 5606138 w 5606138"/>
              <a:gd name="connsiteY1" fmla="*/ 0 h 5758543"/>
              <a:gd name="connsiteX2" fmla="*/ 5606138 w 5606138"/>
              <a:gd name="connsiteY2" fmla="*/ 5758543 h 5758543"/>
              <a:gd name="connsiteX3" fmla="*/ 1398046 w 5606138"/>
              <a:gd name="connsiteY3" fmla="*/ 5758543 h 5758543"/>
              <a:gd name="connsiteX4" fmla="*/ 0 w 5606138"/>
              <a:gd name="connsiteY4" fmla="*/ 4360497 h 5758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6138" h="5758543">
                <a:moveTo>
                  <a:pt x="0" y="0"/>
                </a:moveTo>
                <a:lnTo>
                  <a:pt x="5606138" y="0"/>
                </a:lnTo>
                <a:lnTo>
                  <a:pt x="5606138" y="5758543"/>
                </a:lnTo>
                <a:lnTo>
                  <a:pt x="1398046" y="5758543"/>
                </a:lnTo>
                <a:lnTo>
                  <a:pt x="0" y="4360497"/>
                </a:lnTo>
                <a:close/>
              </a:path>
            </a:pathLst>
          </a:custGeom>
          <a:solidFill>
            <a:schemeClr val="bg2">
              <a:lumMod val="75000"/>
            </a:schemeClr>
          </a:solidFill>
        </p:spPr>
        <p:txBody>
          <a:bodyPr wrap="square" anchor="ctr">
            <a:noAutofit/>
          </a:bodyPr>
          <a:lstStyle>
            <a:lvl1pPr algn="ctr">
              <a:defRPr/>
            </a:lvl1pPr>
          </a:lstStyle>
          <a:p>
            <a:r>
              <a:rPr lang="en-US" dirty="0"/>
              <a:t>Click icon to add photo</a:t>
            </a:r>
          </a:p>
        </p:txBody>
      </p:sp>
      <p:sp>
        <p:nvSpPr>
          <p:cNvPr id="4" name="Footer Placeholder 2">
            <a:extLst>
              <a:ext uri="{FF2B5EF4-FFF2-40B4-BE49-F238E27FC236}">
                <a16:creationId xmlns:a16="http://schemas.microsoft.com/office/drawing/2014/main" id="{228F84F9-0542-8DDC-327E-8652F6433A45}"/>
              </a:ext>
            </a:extLst>
          </p:cNvPr>
          <p:cNvSpPr txBox="1">
            <a:spLocks/>
          </p:cNvSpPr>
          <p:nvPr userDrawn="1"/>
        </p:nvSpPr>
        <p:spPr>
          <a:xfrm>
            <a:off x="457200" y="6469661"/>
            <a:ext cx="3103414" cy="169277"/>
          </a:xfrm>
          <a:prstGeom prst="rect">
            <a:avLst/>
          </a:prstGeom>
        </p:spPr>
        <p:txBody>
          <a:bodyPr vert="horz" wrap="none" lIns="0" tIns="0" rIns="0" bIns="0" rtlCol="0" anchor="ctr">
            <a:spAutoFit/>
          </a:bodyPr>
          <a:lstStyle>
            <a:defPPr>
              <a:defRPr lang="en-US"/>
            </a:defPPr>
            <a:lvl1pPr marL="0" algn="l" defTabSz="914400" rtl="0" eaLnBrk="1" latinLnBrk="0" hangingPunct="1">
              <a:defRPr sz="1100" b="1" i="0" kern="1200">
                <a:solidFill>
                  <a:schemeClr val="bg1"/>
                </a:solidFill>
                <a:latin typeface="Aptos" panose="020B00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rPr>
              <a:t>For Agent Use Only – Not For Use With The Public</a:t>
            </a:r>
          </a:p>
        </p:txBody>
      </p:sp>
      <p:sp>
        <p:nvSpPr>
          <p:cNvPr id="5" name="Slide Number Placeholder 5">
            <a:extLst>
              <a:ext uri="{FF2B5EF4-FFF2-40B4-BE49-F238E27FC236}">
                <a16:creationId xmlns:a16="http://schemas.microsoft.com/office/drawing/2014/main" id="{B2EEB293-70A6-134A-8D6E-F3FADCAC60B5}"/>
              </a:ext>
            </a:extLst>
          </p:cNvPr>
          <p:cNvSpPr txBox="1">
            <a:spLocks/>
          </p:cNvSpPr>
          <p:nvPr userDrawn="1"/>
        </p:nvSpPr>
        <p:spPr>
          <a:xfrm>
            <a:off x="11491502" y="6481202"/>
            <a:ext cx="312791"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6" name="Slide Number Placeholder 5">
            <a:extLst>
              <a:ext uri="{FF2B5EF4-FFF2-40B4-BE49-F238E27FC236}">
                <a16:creationId xmlns:a16="http://schemas.microsoft.com/office/drawing/2014/main" id="{D0F8F22F-270E-1B12-865B-98B4FD2395F3}"/>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2026, National Life Group</a:t>
            </a:r>
          </a:p>
        </p:txBody>
      </p:sp>
    </p:spTree>
    <p:extLst>
      <p:ext uri="{BB962C8B-B14F-4D97-AF65-F5344CB8AC3E}">
        <p14:creationId xmlns:p14="http://schemas.microsoft.com/office/powerpoint/2010/main" val="2566550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Pattern/1 Speaker">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40CC67-3A37-9E7D-9418-F5161805B0A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6200000">
            <a:off x="6065911" y="751634"/>
            <a:ext cx="6153130" cy="6092952"/>
          </a:xfrm>
          <a:prstGeom prst="rect">
            <a:avLst/>
          </a:prstGeom>
        </p:spPr>
      </p:pic>
      <p:sp>
        <p:nvSpPr>
          <p:cNvPr id="80" name="Text Placeholder 11">
            <a:extLst>
              <a:ext uri="{FF2B5EF4-FFF2-40B4-BE49-F238E27FC236}">
                <a16:creationId xmlns:a16="http://schemas.microsoft.com/office/drawing/2014/main" id="{D7B70497-F792-8446-7BC1-18DF1BAE6337}"/>
              </a:ext>
            </a:extLst>
          </p:cNvPr>
          <p:cNvSpPr>
            <a:spLocks noGrp="1"/>
          </p:cNvSpPr>
          <p:nvPr>
            <p:ph type="body" sz="quarter" idx="13" hasCustomPrompt="1"/>
          </p:nvPr>
        </p:nvSpPr>
        <p:spPr>
          <a:xfrm>
            <a:off x="457201" y="2500176"/>
            <a:ext cx="6215973" cy="501804"/>
          </a:xfrm>
        </p:spPr>
        <p:txBody>
          <a:bodyPr wrap="square" lIns="0" rIns="0" bIns="0" anchor="b" anchorCtr="0">
            <a:spAutoFit/>
          </a:bodyPr>
          <a:lstStyle>
            <a:lvl1pPr marL="0" indent="0" algn="l">
              <a:buNone/>
              <a:defRPr sz="3600" b="1">
                <a:solidFill>
                  <a:schemeClr val="accent1"/>
                </a:solidFill>
              </a:defRPr>
            </a:lvl1pPr>
          </a:lstStyle>
          <a:p>
            <a:pPr lvl="0"/>
            <a:r>
              <a:rPr lang="en-US" dirty="0"/>
              <a:t>Click to add Title</a:t>
            </a:r>
          </a:p>
        </p:txBody>
      </p:sp>
      <p:sp>
        <p:nvSpPr>
          <p:cNvPr id="81" name="Text Placeholder 15">
            <a:extLst>
              <a:ext uri="{FF2B5EF4-FFF2-40B4-BE49-F238E27FC236}">
                <a16:creationId xmlns:a16="http://schemas.microsoft.com/office/drawing/2014/main" id="{0878EFE9-83B4-1469-97FD-2634123880B0}"/>
              </a:ext>
            </a:extLst>
          </p:cNvPr>
          <p:cNvSpPr>
            <a:spLocks noGrp="1"/>
          </p:cNvSpPr>
          <p:nvPr>
            <p:ph type="body" sz="quarter" idx="14" hasCustomPrompt="1"/>
          </p:nvPr>
        </p:nvSpPr>
        <p:spPr>
          <a:xfrm>
            <a:off x="457201" y="3077596"/>
            <a:ext cx="6215974" cy="334515"/>
          </a:xfrm>
        </p:spPr>
        <p:txBody>
          <a:bodyPr wrap="square" lIns="0" tIns="0" rIns="0" anchor="t" anchorCtr="0">
            <a:spAutoFit/>
          </a:bodyPr>
          <a:lstStyle>
            <a:lvl1pPr marL="0" indent="0" algn="l">
              <a:buNone/>
              <a:defRPr sz="2400">
                <a:solidFill>
                  <a:schemeClr val="tx1"/>
                </a:solidFill>
              </a:defRPr>
            </a:lvl1pPr>
            <a:lvl2pPr marL="285750" indent="0" algn="r">
              <a:buNone/>
              <a:defRPr sz="2400">
                <a:solidFill>
                  <a:schemeClr val="tx1"/>
                </a:solidFill>
              </a:defRPr>
            </a:lvl2pPr>
            <a:lvl3pPr marL="571500" indent="0" algn="r">
              <a:buNone/>
              <a:defRPr sz="2400">
                <a:solidFill>
                  <a:schemeClr val="tx1"/>
                </a:solidFill>
              </a:defRPr>
            </a:lvl3pPr>
            <a:lvl4pPr marL="808037" indent="0" algn="r">
              <a:buNone/>
              <a:defRPr sz="2400">
                <a:solidFill>
                  <a:schemeClr val="tx1"/>
                </a:solidFill>
              </a:defRPr>
            </a:lvl4pPr>
            <a:lvl5pPr marL="1031875" indent="0" algn="r">
              <a:buNone/>
              <a:defRPr sz="2400">
                <a:solidFill>
                  <a:schemeClr val="tx1"/>
                </a:solidFill>
              </a:defRPr>
            </a:lvl5pPr>
          </a:lstStyle>
          <a:p>
            <a:pPr lvl="0"/>
            <a:r>
              <a:rPr lang="en-US" dirty="0"/>
              <a:t>Click to edit Subtitle</a:t>
            </a:r>
          </a:p>
        </p:txBody>
      </p:sp>
      <p:pic>
        <p:nvPicPr>
          <p:cNvPr id="82" name="Picture 40">
            <a:extLst>
              <a:ext uri="{FF2B5EF4-FFF2-40B4-BE49-F238E27FC236}">
                <a16:creationId xmlns:a16="http://schemas.microsoft.com/office/drawing/2014/main" id="{FC25687A-E4E6-1BF2-5682-4005E510B142}"/>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56032" y="312693"/>
            <a:ext cx="2404872" cy="1185500"/>
          </a:xfrm>
          <a:prstGeom prst="rect">
            <a:avLst/>
          </a:prstGeom>
        </p:spPr>
      </p:pic>
      <p:sp>
        <p:nvSpPr>
          <p:cNvPr id="2" name="Text Placeholder 15">
            <a:extLst>
              <a:ext uri="{FF2B5EF4-FFF2-40B4-BE49-F238E27FC236}">
                <a16:creationId xmlns:a16="http://schemas.microsoft.com/office/drawing/2014/main" id="{A1D6F1B5-7E58-F624-7DF6-FAECCDD99F4E}"/>
              </a:ext>
            </a:extLst>
          </p:cNvPr>
          <p:cNvSpPr>
            <a:spLocks noGrp="1"/>
          </p:cNvSpPr>
          <p:nvPr>
            <p:ph type="body" sz="quarter" idx="15" hasCustomPrompt="1"/>
          </p:nvPr>
        </p:nvSpPr>
        <p:spPr>
          <a:xfrm>
            <a:off x="457200" y="3657600"/>
            <a:ext cx="6215973" cy="260700"/>
          </a:xfrm>
        </p:spPr>
        <p:txBody>
          <a:bodyPr lIns="0" rIns="0" anchor="t" anchorCtr="0">
            <a:noAutofit/>
          </a:bodyPr>
          <a:lstStyle>
            <a:lvl1pPr marL="0" indent="0" algn="l">
              <a:lnSpc>
                <a:spcPct val="100000"/>
              </a:lnSpc>
              <a:spcBef>
                <a:spcPts val="0"/>
              </a:spcBef>
              <a:spcAft>
                <a:spcPts val="0"/>
              </a:spcAft>
              <a:buNone/>
              <a:defRPr sz="1800" b="1">
                <a:solidFill>
                  <a:schemeClr val="tx1"/>
                </a:solidFill>
              </a:defRPr>
            </a:lvl1pPr>
            <a:lvl2pPr marL="285750" indent="0" algn="r">
              <a:buNone/>
              <a:defRPr sz="2400">
                <a:solidFill>
                  <a:schemeClr val="tx1"/>
                </a:solidFill>
              </a:defRPr>
            </a:lvl2pPr>
            <a:lvl3pPr marL="571500" indent="0" algn="r">
              <a:buNone/>
              <a:defRPr sz="2400">
                <a:solidFill>
                  <a:schemeClr val="tx1"/>
                </a:solidFill>
              </a:defRPr>
            </a:lvl3pPr>
            <a:lvl4pPr marL="808037" indent="0" algn="r">
              <a:buNone/>
              <a:defRPr sz="2400">
                <a:solidFill>
                  <a:schemeClr val="tx1"/>
                </a:solidFill>
              </a:defRPr>
            </a:lvl4pPr>
            <a:lvl5pPr marL="1031875" indent="0" algn="r">
              <a:buNone/>
              <a:defRPr sz="2400">
                <a:solidFill>
                  <a:schemeClr val="tx1"/>
                </a:solidFill>
              </a:defRPr>
            </a:lvl5pPr>
          </a:lstStyle>
          <a:p>
            <a:pPr lvl="0"/>
            <a:r>
              <a:rPr lang="en-US" dirty="0"/>
              <a:t>Click to edit Name</a:t>
            </a:r>
          </a:p>
          <a:p>
            <a:pPr lvl="0"/>
            <a:endParaRPr lang="en-US" dirty="0"/>
          </a:p>
        </p:txBody>
      </p:sp>
      <p:sp>
        <p:nvSpPr>
          <p:cNvPr id="3" name="Text Placeholder 15">
            <a:extLst>
              <a:ext uri="{FF2B5EF4-FFF2-40B4-BE49-F238E27FC236}">
                <a16:creationId xmlns:a16="http://schemas.microsoft.com/office/drawing/2014/main" id="{D7AB4346-1C8D-0E14-4033-94E6AEEAB1CC}"/>
              </a:ext>
            </a:extLst>
          </p:cNvPr>
          <p:cNvSpPr>
            <a:spLocks noGrp="1"/>
          </p:cNvSpPr>
          <p:nvPr>
            <p:ph type="body" sz="quarter" idx="16" hasCustomPrompt="1"/>
          </p:nvPr>
        </p:nvSpPr>
        <p:spPr>
          <a:xfrm>
            <a:off x="457199" y="3937381"/>
            <a:ext cx="6215973" cy="260700"/>
          </a:xfrm>
        </p:spPr>
        <p:txBody>
          <a:bodyPr lIns="0" rIns="0" anchor="t" anchorCtr="0">
            <a:noAutofit/>
          </a:bodyPr>
          <a:lstStyle>
            <a:lvl1pPr marL="0" indent="0" algn="l">
              <a:lnSpc>
                <a:spcPct val="100000"/>
              </a:lnSpc>
              <a:spcBef>
                <a:spcPts val="0"/>
              </a:spcBef>
              <a:spcAft>
                <a:spcPts val="0"/>
              </a:spcAft>
              <a:buNone/>
              <a:defRPr sz="1600" b="0">
                <a:solidFill>
                  <a:schemeClr val="tx1"/>
                </a:solidFill>
              </a:defRPr>
            </a:lvl1pPr>
            <a:lvl2pPr marL="285750" indent="0" algn="r">
              <a:buNone/>
              <a:defRPr sz="2400">
                <a:solidFill>
                  <a:schemeClr val="tx1"/>
                </a:solidFill>
              </a:defRPr>
            </a:lvl2pPr>
            <a:lvl3pPr marL="571500" indent="0" algn="r">
              <a:buNone/>
              <a:defRPr sz="2400">
                <a:solidFill>
                  <a:schemeClr val="tx1"/>
                </a:solidFill>
              </a:defRPr>
            </a:lvl3pPr>
            <a:lvl4pPr marL="808037" indent="0" algn="r">
              <a:buNone/>
              <a:defRPr sz="2400">
                <a:solidFill>
                  <a:schemeClr val="tx1"/>
                </a:solidFill>
              </a:defRPr>
            </a:lvl4pPr>
            <a:lvl5pPr marL="1031875" indent="0" algn="r">
              <a:buNone/>
              <a:defRPr sz="2400">
                <a:solidFill>
                  <a:schemeClr val="tx1"/>
                </a:solidFill>
              </a:defRPr>
            </a:lvl5pPr>
          </a:lstStyle>
          <a:p>
            <a:pPr lvl="0"/>
            <a:r>
              <a:rPr lang="en-US" dirty="0"/>
              <a:t>Click to edit Job title</a:t>
            </a:r>
          </a:p>
          <a:p>
            <a:pPr lvl="0"/>
            <a:endParaRPr lang="en-US" dirty="0"/>
          </a:p>
        </p:txBody>
      </p:sp>
      <p:sp>
        <p:nvSpPr>
          <p:cNvPr id="6" name="Right Triangle 5">
            <a:extLst>
              <a:ext uri="{FF2B5EF4-FFF2-40B4-BE49-F238E27FC236}">
                <a16:creationId xmlns:a16="http://schemas.microsoft.com/office/drawing/2014/main" id="{8286DD57-192D-04F8-9FF5-F965F14D3A2C}"/>
              </a:ext>
            </a:extLst>
          </p:cNvPr>
          <p:cNvSpPr>
            <a:spLocks noChangeAspect="1"/>
          </p:cNvSpPr>
          <p:nvPr userDrawn="1"/>
        </p:nvSpPr>
        <p:spPr>
          <a:xfrm rot="10800000">
            <a:off x="8249920" y="2879"/>
            <a:ext cx="3949192" cy="394854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C998405A-C924-286C-05CF-CDB6B1D7A11F}"/>
              </a:ext>
            </a:extLst>
          </p:cNvPr>
          <p:cNvGrpSpPr/>
          <p:nvPr userDrawn="1"/>
        </p:nvGrpSpPr>
        <p:grpSpPr>
          <a:xfrm>
            <a:off x="5831840" y="8516"/>
            <a:ext cx="6161703" cy="6854208"/>
            <a:chOff x="3961631" y="0"/>
            <a:chExt cx="6161703" cy="6854208"/>
          </a:xfrm>
        </p:grpSpPr>
        <p:grpSp>
          <p:nvGrpSpPr>
            <p:cNvPr id="14" name="Group 13">
              <a:extLst>
                <a:ext uri="{FF2B5EF4-FFF2-40B4-BE49-F238E27FC236}">
                  <a16:creationId xmlns:a16="http://schemas.microsoft.com/office/drawing/2014/main" id="{8331758D-6562-C0BC-00E5-73A503FE17DF}"/>
                </a:ext>
              </a:extLst>
            </p:cNvPr>
            <p:cNvGrpSpPr/>
            <p:nvPr/>
          </p:nvGrpSpPr>
          <p:grpSpPr>
            <a:xfrm flipH="1">
              <a:off x="7020087" y="0"/>
              <a:ext cx="1900435" cy="1551828"/>
              <a:chOff x="2064366" y="0"/>
              <a:chExt cx="1900435" cy="1551828"/>
            </a:xfrm>
          </p:grpSpPr>
          <p:cxnSp>
            <p:nvCxnSpPr>
              <p:cNvPr id="23" name="Straight Connector 22">
                <a:extLst>
                  <a:ext uri="{FF2B5EF4-FFF2-40B4-BE49-F238E27FC236}">
                    <a16:creationId xmlns:a16="http://schemas.microsoft.com/office/drawing/2014/main" id="{E4998C44-FF63-28D5-CC60-6782125E3EE0}"/>
                  </a:ext>
                </a:extLst>
              </p:cNvPr>
              <p:cNvCxnSpPr>
                <a:cxnSpLocks/>
              </p:cNvCxnSpPr>
              <p:nvPr/>
            </p:nvCxnSpPr>
            <p:spPr>
              <a:xfrm flipH="1">
                <a:off x="2412973" y="0"/>
                <a:ext cx="1551828" cy="1551828"/>
              </a:xfrm>
              <a:prstGeom prst="line">
                <a:avLst/>
              </a:prstGeom>
              <a:ln w="1905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E442F2BB-8327-4A1D-2D13-0CD3DE68112A}"/>
                  </a:ext>
                </a:extLst>
              </p:cNvPr>
              <p:cNvCxnSpPr>
                <a:cxnSpLocks/>
              </p:cNvCxnSpPr>
              <p:nvPr/>
            </p:nvCxnSpPr>
            <p:spPr>
              <a:xfrm flipH="1" flipV="1">
                <a:off x="2064366" y="1196688"/>
                <a:ext cx="355140" cy="355140"/>
              </a:xfrm>
              <a:prstGeom prst="line">
                <a:avLst/>
              </a:prstGeom>
              <a:ln w="19050">
                <a:solidFill>
                  <a:schemeClr val="accent2"/>
                </a:solidFill>
              </a:ln>
            </p:spPr>
            <p:style>
              <a:lnRef idx="2">
                <a:schemeClr val="accent1"/>
              </a:lnRef>
              <a:fillRef idx="0">
                <a:schemeClr val="accent1"/>
              </a:fillRef>
              <a:effectRef idx="1">
                <a:schemeClr val="accent1"/>
              </a:effectRef>
              <a:fontRef idx="minor">
                <a:schemeClr val="tx1"/>
              </a:fontRef>
            </p:style>
          </p:cxnSp>
        </p:grpSp>
        <p:grpSp>
          <p:nvGrpSpPr>
            <p:cNvPr id="15" name="Group 14">
              <a:extLst>
                <a:ext uri="{FF2B5EF4-FFF2-40B4-BE49-F238E27FC236}">
                  <a16:creationId xmlns:a16="http://schemas.microsoft.com/office/drawing/2014/main" id="{0BB7C647-BF1C-B092-7216-38962B8D5D3B}"/>
                </a:ext>
              </a:extLst>
            </p:cNvPr>
            <p:cNvGrpSpPr/>
            <p:nvPr/>
          </p:nvGrpSpPr>
          <p:grpSpPr>
            <a:xfrm flipH="1">
              <a:off x="3961631" y="2284458"/>
              <a:ext cx="6161703" cy="4569750"/>
              <a:chOff x="724721" y="2284458"/>
              <a:chExt cx="6161703" cy="4569750"/>
            </a:xfrm>
          </p:grpSpPr>
          <p:grpSp>
            <p:nvGrpSpPr>
              <p:cNvPr id="17" name="Group 16">
                <a:extLst>
                  <a:ext uri="{FF2B5EF4-FFF2-40B4-BE49-F238E27FC236}">
                    <a16:creationId xmlns:a16="http://schemas.microsoft.com/office/drawing/2014/main" id="{E720D086-736C-4B55-A983-89C6890F44AC}"/>
                  </a:ext>
                </a:extLst>
              </p:cNvPr>
              <p:cNvGrpSpPr/>
              <p:nvPr/>
            </p:nvGrpSpPr>
            <p:grpSpPr>
              <a:xfrm rot="5400000">
                <a:off x="433444" y="3057485"/>
                <a:ext cx="2769913" cy="2187359"/>
                <a:chOff x="1617492" y="-848890"/>
                <a:chExt cx="2769913" cy="2187359"/>
              </a:xfrm>
            </p:grpSpPr>
            <p:cxnSp>
              <p:nvCxnSpPr>
                <p:cNvPr id="21" name="Straight Connector 20">
                  <a:extLst>
                    <a:ext uri="{FF2B5EF4-FFF2-40B4-BE49-F238E27FC236}">
                      <a16:creationId xmlns:a16="http://schemas.microsoft.com/office/drawing/2014/main" id="{1D44E010-D2C1-566E-CEC2-1A9B86A4FCED}"/>
                    </a:ext>
                  </a:extLst>
                </p:cNvPr>
                <p:cNvCxnSpPr>
                  <a:cxnSpLocks/>
                </p:cNvCxnSpPr>
                <p:nvPr/>
              </p:nvCxnSpPr>
              <p:spPr>
                <a:xfrm rot="16200000" flipH="1" flipV="1">
                  <a:off x="2200047" y="-848890"/>
                  <a:ext cx="2187358" cy="2187358"/>
                </a:xfrm>
                <a:prstGeom prst="line">
                  <a:avLst/>
                </a:prstGeom>
                <a:ln w="1905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83AEA2D-685A-23F6-B42F-7651C31CE12A}"/>
                    </a:ext>
                  </a:extLst>
                </p:cNvPr>
                <p:cNvCxnSpPr>
                  <a:cxnSpLocks/>
                </p:cNvCxnSpPr>
                <p:nvPr/>
              </p:nvCxnSpPr>
              <p:spPr>
                <a:xfrm rot="16200000" flipV="1">
                  <a:off x="1617492" y="749817"/>
                  <a:ext cx="588652" cy="588651"/>
                </a:xfrm>
                <a:prstGeom prst="line">
                  <a:avLst/>
                </a:prstGeom>
                <a:ln w="19050">
                  <a:solidFill>
                    <a:schemeClr val="accent2"/>
                  </a:solidFill>
                </a:ln>
              </p:spPr>
              <p:style>
                <a:lnRef idx="2">
                  <a:schemeClr val="accent1"/>
                </a:lnRef>
                <a:fillRef idx="0">
                  <a:schemeClr val="accent1"/>
                </a:fillRef>
                <a:effectRef idx="1">
                  <a:schemeClr val="accent1"/>
                </a:effectRef>
                <a:fontRef idx="minor">
                  <a:schemeClr val="tx1"/>
                </a:fontRef>
              </p:style>
            </p:cxnSp>
          </p:grpSp>
          <p:cxnSp>
            <p:nvCxnSpPr>
              <p:cNvPr id="18" name="Straight Connector 17">
                <a:extLst>
                  <a:ext uri="{FF2B5EF4-FFF2-40B4-BE49-F238E27FC236}">
                    <a16:creationId xmlns:a16="http://schemas.microsoft.com/office/drawing/2014/main" id="{9E175D15-6B7A-D8F4-532E-5E417020909B}"/>
                  </a:ext>
                </a:extLst>
              </p:cNvPr>
              <p:cNvCxnSpPr>
                <a:cxnSpLocks/>
              </p:cNvCxnSpPr>
              <p:nvPr/>
            </p:nvCxnSpPr>
            <p:spPr>
              <a:xfrm flipH="1" flipV="1">
                <a:off x="831626" y="2284458"/>
                <a:ext cx="481748" cy="481748"/>
              </a:xfrm>
              <a:prstGeom prst="line">
                <a:avLst/>
              </a:prstGeom>
              <a:ln w="1905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C01B5EA-397C-E68D-355A-34B9FDC8A741}"/>
                  </a:ext>
                </a:extLst>
              </p:cNvPr>
              <p:cNvCxnSpPr>
                <a:cxnSpLocks/>
              </p:cNvCxnSpPr>
              <p:nvPr/>
            </p:nvCxnSpPr>
            <p:spPr>
              <a:xfrm flipV="1">
                <a:off x="2912079" y="4207451"/>
                <a:ext cx="1316402" cy="1316402"/>
              </a:xfrm>
              <a:prstGeom prst="line">
                <a:avLst/>
              </a:prstGeom>
              <a:ln w="1905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626B8A42-572F-0A8D-B6A0-0D5B1D4DD6AF}"/>
                  </a:ext>
                </a:extLst>
              </p:cNvPr>
              <p:cNvCxnSpPr>
                <a:cxnSpLocks/>
              </p:cNvCxnSpPr>
              <p:nvPr/>
            </p:nvCxnSpPr>
            <p:spPr>
              <a:xfrm>
                <a:off x="4228482" y="4196266"/>
                <a:ext cx="2657942" cy="2657942"/>
              </a:xfrm>
              <a:prstGeom prst="line">
                <a:avLst/>
              </a:prstGeom>
              <a:ln w="19050">
                <a:solidFill>
                  <a:schemeClr val="accent2"/>
                </a:solidFill>
              </a:ln>
            </p:spPr>
            <p:style>
              <a:lnRef idx="2">
                <a:schemeClr val="accent1"/>
              </a:lnRef>
              <a:fillRef idx="0">
                <a:schemeClr val="accent1"/>
              </a:fillRef>
              <a:effectRef idx="1">
                <a:schemeClr val="accent1"/>
              </a:effectRef>
              <a:fontRef idx="minor">
                <a:schemeClr val="tx1"/>
              </a:fontRef>
            </p:style>
          </p:cxnSp>
        </p:grpSp>
        <p:cxnSp>
          <p:nvCxnSpPr>
            <p:cNvPr id="16" name="Straight Connector 15">
              <a:extLst>
                <a:ext uri="{FF2B5EF4-FFF2-40B4-BE49-F238E27FC236}">
                  <a16:creationId xmlns:a16="http://schemas.microsoft.com/office/drawing/2014/main" id="{01BFE5B7-E6EA-561A-7D2F-871C7CA4A2E4}"/>
                </a:ext>
              </a:extLst>
            </p:cNvPr>
            <p:cNvCxnSpPr>
              <a:cxnSpLocks/>
            </p:cNvCxnSpPr>
            <p:nvPr/>
          </p:nvCxnSpPr>
          <p:spPr>
            <a:xfrm>
              <a:off x="8929135" y="1193135"/>
              <a:ext cx="1091323" cy="109132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grpSp>
      <p:sp>
        <p:nvSpPr>
          <p:cNvPr id="9" name="Footer Placeholder 2">
            <a:extLst>
              <a:ext uri="{FF2B5EF4-FFF2-40B4-BE49-F238E27FC236}">
                <a16:creationId xmlns:a16="http://schemas.microsoft.com/office/drawing/2014/main" id="{D5CE86D5-D731-266A-3179-F390EEA45EE2}"/>
              </a:ext>
            </a:extLst>
          </p:cNvPr>
          <p:cNvSpPr>
            <a:spLocks noGrp="1"/>
          </p:cNvSpPr>
          <p:nvPr>
            <p:ph type="ftr" sz="quarter" idx="19"/>
          </p:nvPr>
        </p:nvSpPr>
        <p:spPr>
          <a:xfrm>
            <a:off x="6865211" y="6469661"/>
            <a:ext cx="3103414" cy="169277"/>
          </a:xfrm>
        </p:spPr>
        <p:txBody>
          <a:bodyPr/>
          <a:lstStyle>
            <a:lvl1pPr>
              <a:defRPr>
                <a:solidFill>
                  <a:schemeClr val="tx2"/>
                </a:solidFill>
              </a:defRPr>
            </a:lvl1pPr>
          </a:lstStyle>
          <a:p>
            <a:r>
              <a:rPr lang="en-US"/>
              <a:t>For Agent Use Only - Not for Use with the Public</a:t>
            </a:r>
            <a:endParaRPr lang="en-US" dirty="0"/>
          </a:p>
        </p:txBody>
      </p:sp>
      <p:sp>
        <p:nvSpPr>
          <p:cNvPr id="4" name="Slide Number Placeholder 5">
            <a:extLst>
              <a:ext uri="{FF2B5EF4-FFF2-40B4-BE49-F238E27FC236}">
                <a16:creationId xmlns:a16="http://schemas.microsoft.com/office/drawing/2014/main" id="{58779CD7-3688-7A15-E24E-A7D7D3C9587D}"/>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tx2"/>
                </a:solidFill>
                <a:latin typeface="Arial Narrow" panose="020B0604020202020204" pitchFamily="34" charset="0"/>
                <a:cs typeface="Arial Narrow" panose="020B0604020202020204" pitchFamily="34" charset="0"/>
              </a:defRPr>
            </a:lvl1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5" name="Slide Number Placeholder 5">
            <a:extLst>
              <a:ext uri="{FF2B5EF4-FFF2-40B4-BE49-F238E27FC236}">
                <a16:creationId xmlns:a16="http://schemas.microsoft.com/office/drawing/2014/main" id="{FDF568DB-B00D-FBF6-43AD-BC32FC2234AB}"/>
              </a:ext>
            </a:extLst>
          </p:cNvPr>
          <p:cNvSpPr txBox="1">
            <a:spLocks/>
          </p:cNvSpPr>
          <p:nvPr userDrawn="1"/>
        </p:nvSpPr>
        <p:spPr>
          <a:xfrm>
            <a:off x="9968625" y="6481201"/>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latin typeface="Aptos Light" panose="020B0004020202020204" pitchFamily="34" charset="0"/>
              </a:rPr>
              <a:t>© 2026, National Life Group</a:t>
            </a:r>
          </a:p>
        </p:txBody>
      </p:sp>
    </p:spTree>
    <p:extLst>
      <p:ext uri="{BB962C8B-B14F-4D97-AF65-F5344CB8AC3E}">
        <p14:creationId xmlns:p14="http://schemas.microsoft.com/office/powerpoint/2010/main" val="2031106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L Photo Shape/R Text">
    <p:bg>
      <p:bgPr>
        <a:solidFill>
          <a:srgbClr val="FFFFFF"/>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780A8C16-3338-0BF9-6D62-E11E6F91B6B4}"/>
              </a:ext>
            </a:extLst>
          </p:cNvPr>
          <p:cNvSpPr>
            <a:spLocks noGrp="1"/>
          </p:cNvSpPr>
          <p:nvPr>
            <p:ph type="pic" sz="quarter" idx="10" hasCustomPrompt="1"/>
          </p:nvPr>
        </p:nvSpPr>
        <p:spPr>
          <a:xfrm>
            <a:off x="-1" y="-1"/>
            <a:ext cx="8837271" cy="6858000"/>
          </a:xfrm>
          <a:custGeom>
            <a:avLst/>
            <a:gdLst>
              <a:gd name="connsiteX0" fmla="*/ 4650308 w 8837271"/>
              <a:gd name="connsiteY0" fmla="*/ 0 h 6858000"/>
              <a:gd name="connsiteX1" fmla="*/ 8837271 w 8837271"/>
              <a:gd name="connsiteY1" fmla="*/ 0 h 6858000"/>
              <a:gd name="connsiteX2" fmla="*/ 1979272 w 8837271"/>
              <a:gd name="connsiteY2" fmla="*/ 6858000 h 6858000"/>
              <a:gd name="connsiteX3" fmla="*/ 0 w 8837271"/>
              <a:gd name="connsiteY3" fmla="*/ 6858000 h 6858000"/>
              <a:gd name="connsiteX4" fmla="*/ 0 w 8837271"/>
              <a:gd name="connsiteY4" fmla="*/ 465030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37271" h="6858000">
                <a:moveTo>
                  <a:pt x="4650308" y="0"/>
                </a:moveTo>
                <a:lnTo>
                  <a:pt x="8837271" y="0"/>
                </a:lnTo>
                <a:lnTo>
                  <a:pt x="1979272" y="6858000"/>
                </a:lnTo>
                <a:lnTo>
                  <a:pt x="0" y="6858000"/>
                </a:lnTo>
                <a:lnTo>
                  <a:pt x="0" y="4650308"/>
                </a:lnTo>
                <a:close/>
              </a:path>
            </a:pathLst>
          </a:custGeom>
          <a:solidFill>
            <a:schemeClr val="bg2">
              <a:lumMod val="75000"/>
            </a:schemeClr>
          </a:solidFill>
        </p:spPr>
        <p:txBody>
          <a:bodyPr wrap="square" anchor="ctr">
            <a:noAutofit/>
          </a:bodyPr>
          <a:lstStyle>
            <a:lvl1pPr algn="ctr">
              <a:defRPr/>
            </a:lvl1pPr>
          </a:lstStyle>
          <a:p>
            <a:r>
              <a:rPr lang="en-US" dirty="0"/>
              <a:t>Click icon to add photo</a:t>
            </a:r>
          </a:p>
        </p:txBody>
      </p:sp>
      <p:sp>
        <p:nvSpPr>
          <p:cNvPr id="2" name="Freeform 1">
            <a:extLst>
              <a:ext uri="{FF2B5EF4-FFF2-40B4-BE49-F238E27FC236}">
                <a16:creationId xmlns:a16="http://schemas.microsoft.com/office/drawing/2014/main" id="{A8B66B18-0840-75C3-2BA1-085143432E83}"/>
              </a:ext>
            </a:extLst>
          </p:cNvPr>
          <p:cNvSpPr/>
          <p:nvPr userDrawn="1"/>
        </p:nvSpPr>
        <p:spPr>
          <a:xfrm rot="5400000">
            <a:off x="3126831" y="3450945"/>
            <a:ext cx="2247122" cy="4566988"/>
          </a:xfrm>
          <a:custGeom>
            <a:avLst/>
            <a:gdLst>
              <a:gd name="connsiteX0" fmla="*/ 19116 w 2991666"/>
              <a:gd name="connsiteY0" fmla="*/ 3107629 h 6080179"/>
              <a:gd name="connsiteX1" fmla="*/ 0 w 2991666"/>
              <a:gd name="connsiteY1" fmla="*/ 3088513 h 6080179"/>
              <a:gd name="connsiteX2" fmla="*/ 0 w 2991666"/>
              <a:gd name="connsiteY2" fmla="*/ 2991666 h 6080179"/>
              <a:gd name="connsiteX3" fmla="*/ 19116 w 2991666"/>
              <a:gd name="connsiteY3" fmla="*/ 2972550 h 6080179"/>
              <a:gd name="connsiteX4" fmla="*/ 169347 w 2991666"/>
              <a:gd name="connsiteY4" fmla="*/ 3257860 h 6080179"/>
              <a:gd name="connsiteX5" fmla="*/ 148379 w 2991666"/>
              <a:gd name="connsiteY5" fmla="*/ 3236892 h 6080179"/>
              <a:gd name="connsiteX6" fmla="*/ 148379 w 2991666"/>
              <a:gd name="connsiteY6" fmla="*/ 2843287 h 6080179"/>
              <a:gd name="connsiteX7" fmla="*/ 169347 w 2991666"/>
              <a:gd name="connsiteY7" fmla="*/ 2822319 h 6080179"/>
              <a:gd name="connsiteX8" fmla="*/ 317725 w 2991666"/>
              <a:gd name="connsiteY8" fmla="*/ 3406238 h 6080179"/>
              <a:gd name="connsiteX9" fmla="*/ 298609 w 2991666"/>
              <a:gd name="connsiteY9" fmla="*/ 3387122 h 6080179"/>
              <a:gd name="connsiteX10" fmla="*/ 298609 w 2991666"/>
              <a:gd name="connsiteY10" fmla="*/ 2693057 h 6080179"/>
              <a:gd name="connsiteX11" fmla="*/ 317725 w 2991666"/>
              <a:gd name="connsiteY11" fmla="*/ 2673941 h 6080179"/>
              <a:gd name="connsiteX12" fmla="*/ 466265 w 2991666"/>
              <a:gd name="connsiteY12" fmla="*/ 3554778 h 6080179"/>
              <a:gd name="connsiteX13" fmla="*/ 446988 w 2991666"/>
              <a:gd name="connsiteY13" fmla="*/ 3535501 h 6080179"/>
              <a:gd name="connsiteX14" fmla="*/ 446988 w 2991666"/>
              <a:gd name="connsiteY14" fmla="*/ 2544678 h 6080179"/>
              <a:gd name="connsiteX15" fmla="*/ 466265 w 2991666"/>
              <a:gd name="connsiteY15" fmla="*/ 2525401 h 6080179"/>
              <a:gd name="connsiteX16" fmla="*/ 614643 w 2991666"/>
              <a:gd name="connsiteY16" fmla="*/ 3703156 h 6080179"/>
              <a:gd name="connsiteX17" fmla="*/ 595527 w 2991666"/>
              <a:gd name="connsiteY17" fmla="*/ 3684040 h 6080179"/>
              <a:gd name="connsiteX18" fmla="*/ 595527 w 2991666"/>
              <a:gd name="connsiteY18" fmla="*/ 2396139 h 6080179"/>
              <a:gd name="connsiteX19" fmla="*/ 614643 w 2991666"/>
              <a:gd name="connsiteY19" fmla="*/ 2377023 h 6080179"/>
              <a:gd name="connsiteX20" fmla="*/ 762857 w 2991666"/>
              <a:gd name="connsiteY20" fmla="*/ 3851370 h 6080179"/>
              <a:gd name="connsiteX21" fmla="*/ 743907 w 2991666"/>
              <a:gd name="connsiteY21" fmla="*/ 3832420 h 6080179"/>
              <a:gd name="connsiteX22" fmla="*/ 743906 w 2991666"/>
              <a:gd name="connsiteY22" fmla="*/ 2247760 h 6080179"/>
              <a:gd name="connsiteX23" fmla="*/ 762857 w 2991666"/>
              <a:gd name="connsiteY23" fmla="*/ 2228809 h 6080179"/>
              <a:gd name="connsiteX24" fmla="*/ 911236 w 2991666"/>
              <a:gd name="connsiteY24" fmla="*/ 3999749 h 6080179"/>
              <a:gd name="connsiteX25" fmla="*/ 892121 w 2991666"/>
              <a:gd name="connsiteY25" fmla="*/ 3980634 h 6080179"/>
              <a:gd name="connsiteX26" fmla="*/ 892121 w 2991666"/>
              <a:gd name="connsiteY26" fmla="*/ 2099545 h 6080179"/>
              <a:gd name="connsiteX27" fmla="*/ 911236 w 2991666"/>
              <a:gd name="connsiteY27" fmla="*/ 2080430 h 6080179"/>
              <a:gd name="connsiteX28" fmla="*/ 1059776 w 2991666"/>
              <a:gd name="connsiteY28" fmla="*/ 4148289 h 6080179"/>
              <a:gd name="connsiteX29" fmla="*/ 1040499 w 2991666"/>
              <a:gd name="connsiteY29" fmla="*/ 4129012 h 6080179"/>
              <a:gd name="connsiteX30" fmla="*/ 1040498 w 2991666"/>
              <a:gd name="connsiteY30" fmla="*/ 1951168 h 6080179"/>
              <a:gd name="connsiteX31" fmla="*/ 1059776 w 2991666"/>
              <a:gd name="connsiteY31" fmla="*/ 1931890 h 6080179"/>
              <a:gd name="connsiteX32" fmla="*/ 1208155 w 2991666"/>
              <a:gd name="connsiteY32" fmla="*/ 4296668 h 6080179"/>
              <a:gd name="connsiteX33" fmla="*/ 1189038 w 2991666"/>
              <a:gd name="connsiteY33" fmla="*/ 4277551 h 6080179"/>
              <a:gd name="connsiteX34" fmla="*/ 1189038 w 2991666"/>
              <a:gd name="connsiteY34" fmla="*/ 1802628 h 6080179"/>
              <a:gd name="connsiteX35" fmla="*/ 1208155 w 2991666"/>
              <a:gd name="connsiteY35" fmla="*/ 1783511 h 6080179"/>
              <a:gd name="connsiteX36" fmla="*/ 1358385 w 2991666"/>
              <a:gd name="connsiteY36" fmla="*/ 4446898 h 6080179"/>
              <a:gd name="connsiteX37" fmla="*/ 1337416 w 2991666"/>
              <a:gd name="connsiteY37" fmla="*/ 4425929 h 6080179"/>
              <a:gd name="connsiteX38" fmla="*/ 1337416 w 2991666"/>
              <a:gd name="connsiteY38" fmla="*/ 1654250 h 6080179"/>
              <a:gd name="connsiteX39" fmla="*/ 1358384 w 2991666"/>
              <a:gd name="connsiteY39" fmla="*/ 1633282 h 6080179"/>
              <a:gd name="connsiteX40" fmla="*/ 1506764 w 2991666"/>
              <a:gd name="connsiteY40" fmla="*/ 4595277 h 6080179"/>
              <a:gd name="connsiteX41" fmla="*/ 1487648 w 2991666"/>
              <a:gd name="connsiteY41" fmla="*/ 4576161 h 6080179"/>
              <a:gd name="connsiteX42" fmla="*/ 1487648 w 2991666"/>
              <a:gd name="connsiteY42" fmla="*/ 1504018 h 6080179"/>
              <a:gd name="connsiteX43" fmla="*/ 1506764 w 2991666"/>
              <a:gd name="connsiteY43" fmla="*/ 1484902 h 6080179"/>
              <a:gd name="connsiteX44" fmla="*/ 1662284 w 2991666"/>
              <a:gd name="connsiteY44" fmla="*/ 4750797 h 6080179"/>
              <a:gd name="connsiteX45" fmla="*/ 1636027 w 2991666"/>
              <a:gd name="connsiteY45" fmla="*/ 4724540 h 6080179"/>
              <a:gd name="connsiteX46" fmla="*/ 1636027 w 2991666"/>
              <a:gd name="connsiteY46" fmla="*/ 1355639 h 6080179"/>
              <a:gd name="connsiteX47" fmla="*/ 1662284 w 2991666"/>
              <a:gd name="connsiteY47" fmla="*/ 1329382 h 6080179"/>
              <a:gd name="connsiteX48" fmla="*/ 1802171 w 2991666"/>
              <a:gd name="connsiteY48" fmla="*/ 4890684 h 6080179"/>
              <a:gd name="connsiteX49" fmla="*/ 1783512 w 2991666"/>
              <a:gd name="connsiteY49" fmla="*/ 4872025 h 6080179"/>
              <a:gd name="connsiteX50" fmla="*/ 1783512 w 2991666"/>
              <a:gd name="connsiteY50" fmla="*/ 1208154 h 6080179"/>
              <a:gd name="connsiteX51" fmla="*/ 1802171 w 2991666"/>
              <a:gd name="connsiteY51" fmla="*/ 1189495 h 6080179"/>
              <a:gd name="connsiteX52" fmla="*/ 1948051 w 2991666"/>
              <a:gd name="connsiteY52" fmla="*/ 5036564 h 6080179"/>
              <a:gd name="connsiteX53" fmla="*/ 1924050 w 2991666"/>
              <a:gd name="connsiteY53" fmla="*/ 5012563 h 6080179"/>
              <a:gd name="connsiteX54" fmla="*/ 1924050 w 2991666"/>
              <a:gd name="connsiteY54" fmla="*/ 1067616 h 6080179"/>
              <a:gd name="connsiteX55" fmla="*/ 1948051 w 2991666"/>
              <a:gd name="connsiteY55" fmla="*/ 1043615 h 6080179"/>
              <a:gd name="connsiteX56" fmla="*/ 2077315 w 2991666"/>
              <a:gd name="connsiteY56" fmla="*/ 5165828 h 6080179"/>
              <a:gd name="connsiteX57" fmla="*/ 2077313 w 2991666"/>
              <a:gd name="connsiteY57" fmla="*/ 914353 h 6080179"/>
              <a:gd name="connsiteX58" fmla="*/ 2096429 w 2991666"/>
              <a:gd name="connsiteY58" fmla="*/ 895237 h 6080179"/>
              <a:gd name="connsiteX59" fmla="*/ 2096429 w 2991666"/>
              <a:gd name="connsiteY59" fmla="*/ 5184941 h 6080179"/>
              <a:gd name="connsiteX60" fmla="*/ 2244970 w 2991666"/>
              <a:gd name="connsiteY60" fmla="*/ 5333483 h 6080179"/>
              <a:gd name="connsiteX61" fmla="*/ 2225692 w 2991666"/>
              <a:gd name="connsiteY61" fmla="*/ 5314204 h 6080179"/>
              <a:gd name="connsiteX62" fmla="*/ 2225692 w 2991666"/>
              <a:gd name="connsiteY62" fmla="*/ 765974 h 6080179"/>
              <a:gd name="connsiteX63" fmla="*/ 2244970 w 2991666"/>
              <a:gd name="connsiteY63" fmla="*/ 746696 h 6080179"/>
              <a:gd name="connsiteX64" fmla="*/ 2393348 w 2991666"/>
              <a:gd name="connsiteY64" fmla="*/ 5481861 h 6080179"/>
              <a:gd name="connsiteX65" fmla="*/ 2374232 w 2991666"/>
              <a:gd name="connsiteY65" fmla="*/ 5462745 h 6080179"/>
              <a:gd name="connsiteX66" fmla="*/ 2374232 w 2991666"/>
              <a:gd name="connsiteY66" fmla="*/ 617434 h 6080179"/>
              <a:gd name="connsiteX67" fmla="*/ 2393348 w 2991666"/>
              <a:gd name="connsiteY67" fmla="*/ 598318 h 6080179"/>
              <a:gd name="connsiteX68" fmla="*/ 2543579 w 2991666"/>
              <a:gd name="connsiteY68" fmla="*/ 5632092 h 6080179"/>
              <a:gd name="connsiteX69" fmla="*/ 2522611 w 2991666"/>
              <a:gd name="connsiteY69" fmla="*/ 5611124 h 6080179"/>
              <a:gd name="connsiteX70" fmla="*/ 2522610 w 2991666"/>
              <a:gd name="connsiteY70" fmla="*/ 469056 h 6080179"/>
              <a:gd name="connsiteX71" fmla="*/ 2543580 w 2991666"/>
              <a:gd name="connsiteY71" fmla="*/ 448086 h 6080179"/>
              <a:gd name="connsiteX72" fmla="*/ 2691958 w 2991666"/>
              <a:gd name="connsiteY72" fmla="*/ 5780471 h 6080179"/>
              <a:gd name="connsiteX73" fmla="*/ 2672842 w 2991666"/>
              <a:gd name="connsiteY73" fmla="*/ 5761355 h 6080179"/>
              <a:gd name="connsiteX74" fmla="*/ 2672842 w 2991666"/>
              <a:gd name="connsiteY74" fmla="*/ 318824 h 6080179"/>
              <a:gd name="connsiteX75" fmla="*/ 2691957 w 2991666"/>
              <a:gd name="connsiteY75" fmla="*/ 299709 h 6080179"/>
              <a:gd name="connsiteX76" fmla="*/ 2840497 w 2991666"/>
              <a:gd name="connsiteY76" fmla="*/ 5929010 h 6080179"/>
              <a:gd name="connsiteX77" fmla="*/ 2821220 w 2991666"/>
              <a:gd name="connsiteY77" fmla="*/ 5909733 h 6080179"/>
              <a:gd name="connsiteX78" fmla="*/ 2821220 w 2991666"/>
              <a:gd name="connsiteY78" fmla="*/ 170446 h 6080179"/>
              <a:gd name="connsiteX79" fmla="*/ 2840497 w 2991666"/>
              <a:gd name="connsiteY79" fmla="*/ 151169 h 6080179"/>
              <a:gd name="connsiteX80" fmla="*/ 2991666 w 2991666"/>
              <a:gd name="connsiteY80" fmla="*/ 6080179 h 6080179"/>
              <a:gd name="connsiteX81" fmla="*/ 2969760 w 2991666"/>
              <a:gd name="connsiteY81" fmla="*/ 6058273 h 6080179"/>
              <a:gd name="connsiteX82" fmla="*/ 2969760 w 2991666"/>
              <a:gd name="connsiteY82" fmla="*/ 21906 h 6080179"/>
              <a:gd name="connsiteX83" fmla="*/ 2991666 w 2991666"/>
              <a:gd name="connsiteY83" fmla="*/ 0 h 6080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991666" h="6080179">
                <a:moveTo>
                  <a:pt x="19116" y="3107629"/>
                </a:moveTo>
                <a:lnTo>
                  <a:pt x="0" y="3088513"/>
                </a:lnTo>
                <a:lnTo>
                  <a:pt x="0" y="2991666"/>
                </a:lnTo>
                <a:lnTo>
                  <a:pt x="19116" y="2972550"/>
                </a:lnTo>
                <a:close/>
                <a:moveTo>
                  <a:pt x="169347" y="3257860"/>
                </a:moveTo>
                <a:lnTo>
                  <a:pt x="148379" y="3236892"/>
                </a:lnTo>
                <a:lnTo>
                  <a:pt x="148379" y="2843287"/>
                </a:lnTo>
                <a:lnTo>
                  <a:pt x="169347" y="2822319"/>
                </a:lnTo>
                <a:close/>
                <a:moveTo>
                  <a:pt x="317725" y="3406238"/>
                </a:moveTo>
                <a:lnTo>
                  <a:pt x="298609" y="3387122"/>
                </a:lnTo>
                <a:lnTo>
                  <a:pt x="298609" y="2693057"/>
                </a:lnTo>
                <a:lnTo>
                  <a:pt x="317725" y="2673941"/>
                </a:lnTo>
                <a:close/>
                <a:moveTo>
                  <a:pt x="466265" y="3554778"/>
                </a:moveTo>
                <a:lnTo>
                  <a:pt x="446988" y="3535501"/>
                </a:lnTo>
                <a:lnTo>
                  <a:pt x="446988" y="2544678"/>
                </a:lnTo>
                <a:lnTo>
                  <a:pt x="466265" y="2525401"/>
                </a:lnTo>
                <a:close/>
                <a:moveTo>
                  <a:pt x="614643" y="3703156"/>
                </a:moveTo>
                <a:lnTo>
                  <a:pt x="595527" y="3684040"/>
                </a:lnTo>
                <a:lnTo>
                  <a:pt x="595527" y="2396139"/>
                </a:lnTo>
                <a:lnTo>
                  <a:pt x="614643" y="2377023"/>
                </a:lnTo>
                <a:close/>
                <a:moveTo>
                  <a:pt x="762857" y="3851370"/>
                </a:moveTo>
                <a:lnTo>
                  <a:pt x="743907" y="3832420"/>
                </a:lnTo>
                <a:lnTo>
                  <a:pt x="743906" y="2247760"/>
                </a:lnTo>
                <a:lnTo>
                  <a:pt x="762857" y="2228809"/>
                </a:lnTo>
                <a:close/>
                <a:moveTo>
                  <a:pt x="911236" y="3999749"/>
                </a:moveTo>
                <a:lnTo>
                  <a:pt x="892121" y="3980634"/>
                </a:lnTo>
                <a:lnTo>
                  <a:pt x="892121" y="2099545"/>
                </a:lnTo>
                <a:lnTo>
                  <a:pt x="911236" y="2080430"/>
                </a:lnTo>
                <a:close/>
                <a:moveTo>
                  <a:pt x="1059776" y="4148289"/>
                </a:moveTo>
                <a:lnTo>
                  <a:pt x="1040499" y="4129012"/>
                </a:lnTo>
                <a:lnTo>
                  <a:pt x="1040498" y="1951168"/>
                </a:lnTo>
                <a:lnTo>
                  <a:pt x="1059776" y="1931890"/>
                </a:lnTo>
                <a:close/>
                <a:moveTo>
                  <a:pt x="1208155" y="4296668"/>
                </a:moveTo>
                <a:lnTo>
                  <a:pt x="1189038" y="4277551"/>
                </a:lnTo>
                <a:lnTo>
                  <a:pt x="1189038" y="1802628"/>
                </a:lnTo>
                <a:lnTo>
                  <a:pt x="1208155" y="1783511"/>
                </a:lnTo>
                <a:close/>
                <a:moveTo>
                  <a:pt x="1358385" y="4446898"/>
                </a:moveTo>
                <a:lnTo>
                  <a:pt x="1337416" y="4425929"/>
                </a:lnTo>
                <a:lnTo>
                  <a:pt x="1337416" y="1654250"/>
                </a:lnTo>
                <a:lnTo>
                  <a:pt x="1358384" y="1633282"/>
                </a:lnTo>
                <a:close/>
                <a:moveTo>
                  <a:pt x="1506764" y="4595277"/>
                </a:moveTo>
                <a:lnTo>
                  <a:pt x="1487648" y="4576161"/>
                </a:lnTo>
                <a:lnTo>
                  <a:pt x="1487648" y="1504018"/>
                </a:lnTo>
                <a:lnTo>
                  <a:pt x="1506764" y="1484902"/>
                </a:lnTo>
                <a:close/>
                <a:moveTo>
                  <a:pt x="1662284" y="4750797"/>
                </a:moveTo>
                <a:lnTo>
                  <a:pt x="1636027" y="4724540"/>
                </a:lnTo>
                <a:lnTo>
                  <a:pt x="1636027" y="1355639"/>
                </a:lnTo>
                <a:lnTo>
                  <a:pt x="1662284" y="1329382"/>
                </a:lnTo>
                <a:close/>
                <a:moveTo>
                  <a:pt x="1802171" y="4890684"/>
                </a:moveTo>
                <a:lnTo>
                  <a:pt x="1783512" y="4872025"/>
                </a:lnTo>
                <a:lnTo>
                  <a:pt x="1783512" y="1208154"/>
                </a:lnTo>
                <a:lnTo>
                  <a:pt x="1802171" y="1189495"/>
                </a:lnTo>
                <a:close/>
                <a:moveTo>
                  <a:pt x="1948051" y="5036564"/>
                </a:moveTo>
                <a:lnTo>
                  <a:pt x="1924050" y="5012563"/>
                </a:lnTo>
                <a:lnTo>
                  <a:pt x="1924050" y="1067616"/>
                </a:lnTo>
                <a:lnTo>
                  <a:pt x="1948051" y="1043615"/>
                </a:lnTo>
                <a:close/>
                <a:moveTo>
                  <a:pt x="2077315" y="5165828"/>
                </a:moveTo>
                <a:lnTo>
                  <a:pt x="2077313" y="914353"/>
                </a:lnTo>
                <a:lnTo>
                  <a:pt x="2096429" y="895237"/>
                </a:lnTo>
                <a:lnTo>
                  <a:pt x="2096429" y="5184941"/>
                </a:lnTo>
                <a:close/>
                <a:moveTo>
                  <a:pt x="2244970" y="5333483"/>
                </a:moveTo>
                <a:lnTo>
                  <a:pt x="2225692" y="5314204"/>
                </a:lnTo>
                <a:lnTo>
                  <a:pt x="2225692" y="765974"/>
                </a:lnTo>
                <a:lnTo>
                  <a:pt x="2244970" y="746696"/>
                </a:lnTo>
                <a:close/>
                <a:moveTo>
                  <a:pt x="2393348" y="5481861"/>
                </a:moveTo>
                <a:lnTo>
                  <a:pt x="2374232" y="5462745"/>
                </a:lnTo>
                <a:lnTo>
                  <a:pt x="2374232" y="617434"/>
                </a:lnTo>
                <a:lnTo>
                  <a:pt x="2393348" y="598318"/>
                </a:lnTo>
                <a:close/>
                <a:moveTo>
                  <a:pt x="2543579" y="5632092"/>
                </a:moveTo>
                <a:lnTo>
                  <a:pt x="2522611" y="5611124"/>
                </a:lnTo>
                <a:lnTo>
                  <a:pt x="2522610" y="469056"/>
                </a:lnTo>
                <a:lnTo>
                  <a:pt x="2543580" y="448086"/>
                </a:lnTo>
                <a:close/>
                <a:moveTo>
                  <a:pt x="2691958" y="5780471"/>
                </a:moveTo>
                <a:lnTo>
                  <a:pt x="2672842" y="5761355"/>
                </a:lnTo>
                <a:lnTo>
                  <a:pt x="2672842" y="318824"/>
                </a:lnTo>
                <a:lnTo>
                  <a:pt x="2691957" y="299709"/>
                </a:lnTo>
                <a:close/>
                <a:moveTo>
                  <a:pt x="2840497" y="5929010"/>
                </a:moveTo>
                <a:lnTo>
                  <a:pt x="2821220" y="5909733"/>
                </a:lnTo>
                <a:lnTo>
                  <a:pt x="2821220" y="170446"/>
                </a:lnTo>
                <a:lnTo>
                  <a:pt x="2840497" y="151169"/>
                </a:lnTo>
                <a:close/>
                <a:moveTo>
                  <a:pt x="2991666" y="6080179"/>
                </a:moveTo>
                <a:lnTo>
                  <a:pt x="2969760" y="6058273"/>
                </a:lnTo>
                <a:lnTo>
                  <a:pt x="2969760" y="21906"/>
                </a:lnTo>
                <a:lnTo>
                  <a:pt x="2991666" y="0"/>
                </a:lnTo>
                <a:close/>
              </a:path>
            </a:pathLst>
          </a:custGeom>
          <a:solidFill>
            <a:schemeClr val="tx2">
              <a:alpha val="3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1">
            <a:extLst>
              <a:ext uri="{FF2B5EF4-FFF2-40B4-BE49-F238E27FC236}">
                <a16:creationId xmlns:a16="http://schemas.microsoft.com/office/drawing/2014/main" id="{DD8E6C1A-B633-DD4E-E6A8-5518FF1FAA3C}"/>
              </a:ext>
            </a:extLst>
          </p:cNvPr>
          <p:cNvSpPr>
            <a:spLocks noGrp="1"/>
          </p:cNvSpPr>
          <p:nvPr>
            <p:ph type="title"/>
          </p:nvPr>
        </p:nvSpPr>
        <p:spPr>
          <a:xfrm>
            <a:off x="8083685" y="424118"/>
            <a:ext cx="3720609" cy="871136"/>
          </a:xfrm>
        </p:spPr>
        <p:txBody>
          <a:bodyPr/>
          <a:lstStyle>
            <a:lvl1pPr algn="r">
              <a:defRPr b="0" i="0"/>
            </a:lvl1pPr>
          </a:lstStyle>
          <a:p>
            <a:r>
              <a:rPr lang="en-US"/>
              <a:t>Click to edit Master title style</a:t>
            </a:r>
            <a:endParaRPr lang="en-US" dirty="0"/>
          </a:p>
        </p:txBody>
      </p:sp>
      <p:sp>
        <p:nvSpPr>
          <p:cNvPr id="6" name="Content Placeholder 3">
            <a:extLst>
              <a:ext uri="{FF2B5EF4-FFF2-40B4-BE49-F238E27FC236}">
                <a16:creationId xmlns:a16="http://schemas.microsoft.com/office/drawing/2014/main" id="{6D27770D-1F3D-F170-5FB5-DDC5F0AADA56}"/>
              </a:ext>
            </a:extLst>
          </p:cNvPr>
          <p:cNvSpPr>
            <a:spLocks noGrp="1"/>
          </p:cNvSpPr>
          <p:nvPr>
            <p:ph sz="quarter" idx="17" hasCustomPrompt="1"/>
          </p:nvPr>
        </p:nvSpPr>
        <p:spPr>
          <a:xfrm>
            <a:off x="7153985" y="2176527"/>
            <a:ext cx="4650309" cy="740459"/>
          </a:xfrm>
          <a:noFill/>
        </p:spPr>
        <p:txBody>
          <a:bodyPr lIns="0" tIns="457200" rIns="0" bIns="0"/>
          <a:lstStyle>
            <a:lvl1pPr marL="0" indent="0">
              <a:buNone/>
              <a:defRPr/>
            </a:lvl1pPr>
            <a:lvl2pPr marL="285750" indent="0">
              <a:buNone/>
              <a:defRPr/>
            </a:lvl2pPr>
            <a:lvl3pPr marL="571500" indent="0">
              <a:buNone/>
              <a:defRPr/>
            </a:lvl3pPr>
            <a:lvl4pPr marL="808037" indent="0">
              <a:buNone/>
              <a:defRPr/>
            </a:lvl4pPr>
            <a:lvl5pPr marL="1031875" indent="0">
              <a:buNone/>
              <a:defRPr/>
            </a:lvl5pPr>
          </a:lstStyle>
          <a:p>
            <a:pPr lvl="0"/>
            <a:r>
              <a:rPr lang="en-US" dirty="0"/>
              <a:t>Click to add text</a:t>
            </a:r>
          </a:p>
        </p:txBody>
      </p:sp>
      <p:sp>
        <p:nvSpPr>
          <p:cNvPr id="7" name="Text Placeholder 4">
            <a:extLst>
              <a:ext uri="{FF2B5EF4-FFF2-40B4-BE49-F238E27FC236}">
                <a16:creationId xmlns:a16="http://schemas.microsoft.com/office/drawing/2014/main" id="{87902502-8A0C-C96F-AEB2-31D025BA7713}"/>
              </a:ext>
            </a:extLst>
          </p:cNvPr>
          <p:cNvSpPr>
            <a:spLocks noGrp="1"/>
          </p:cNvSpPr>
          <p:nvPr>
            <p:ph type="body" sz="quarter" idx="18" hasCustomPrompt="1"/>
          </p:nvPr>
        </p:nvSpPr>
        <p:spPr>
          <a:xfrm>
            <a:off x="7153985" y="2176527"/>
            <a:ext cx="4650309" cy="303043"/>
          </a:xfrm>
        </p:spPr>
        <p:txBody>
          <a:bodyPr lIns="0" tIns="0" rIns="182880" bIns="0" anchor="ctr">
            <a:noAutofit/>
          </a:bodyPr>
          <a:lstStyle>
            <a:lvl1pPr marL="0" indent="0">
              <a:buNone/>
              <a:defRPr sz="2000" b="1"/>
            </a:lvl1pPr>
            <a:lvl2pPr marL="0" indent="0">
              <a:buNone/>
              <a:defRPr/>
            </a:lvl2pPr>
            <a:lvl3pPr marL="0" indent="0">
              <a:buNone/>
              <a:defRPr/>
            </a:lvl3pPr>
            <a:lvl4pPr marL="0" indent="0">
              <a:buNone/>
              <a:defRPr/>
            </a:lvl4pPr>
            <a:lvl5pPr marL="0" indent="0">
              <a:buNone/>
              <a:defRPr/>
            </a:lvl5pPr>
          </a:lstStyle>
          <a:p>
            <a:pPr lvl="0"/>
            <a:r>
              <a:rPr lang="en-US" dirty="0"/>
              <a:t>Click to add Heading</a:t>
            </a:r>
          </a:p>
        </p:txBody>
      </p:sp>
      <p:sp>
        <p:nvSpPr>
          <p:cNvPr id="16" name="Freeform 15">
            <a:extLst>
              <a:ext uri="{FF2B5EF4-FFF2-40B4-BE49-F238E27FC236}">
                <a16:creationId xmlns:a16="http://schemas.microsoft.com/office/drawing/2014/main" id="{A8CE414A-C050-1604-312B-7F98F7914E5F}"/>
              </a:ext>
            </a:extLst>
          </p:cNvPr>
          <p:cNvSpPr/>
          <p:nvPr userDrawn="1"/>
        </p:nvSpPr>
        <p:spPr>
          <a:xfrm rot="5400000">
            <a:off x="1418897" y="-3"/>
            <a:ext cx="3232136" cy="3232136"/>
          </a:xfrm>
          <a:custGeom>
            <a:avLst/>
            <a:gdLst>
              <a:gd name="connsiteX0" fmla="*/ 0 w 3232136"/>
              <a:gd name="connsiteY0" fmla="*/ 2324197 h 3232136"/>
              <a:gd name="connsiteX1" fmla="*/ 0 w 3232136"/>
              <a:gd name="connsiteY1" fmla="*/ 0 h 3232136"/>
              <a:gd name="connsiteX2" fmla="*/ 3232136 w 3232136"/>
              <a:gd name="connsiteY2" fmla="*/ 3232136 h 3232136"/>
              <a:gd name="connsiteX3" fmla="*/ 907939 w 3232136"/>
              <a:gd name="connsiteY3" fmla="*/ 3232136 h 3232136"/>
            </a:gdLst>
            <a:ahLst/>
            <a:cxnLst>
              <a:cxn ang="0">
                <a:pos x="connsiteX0" y="connsiteY0"/>
              </a:cxn>
              <a:cxn ang="0">
                <a:pos x="connsiteX1" y="connsiteY1"/>
              </a:cxn>
              <a:cxn ang="0">
                <a:pos x="connsiteX2" y="connsiteY2"/>
              </a:cxn>
              <a:cxn ang="0">
                <a:pos x="connsiteX3" y="connsiteY3"/>
              </a:cxn>
            </a:cxnLst>
            <a:rect l="l" t="t" r="r" b="b"/>
            <a:pathLst>
              <a:path w="3232136" h="3232136">
                <a:moveTo>
                  <a:pt x="0" y="2324197"/>
                </a:moveTo>
                <a:lnTo>
                  <a:pt x="0" y="0"/>
                </a:lnTo>
                <a:lnTo>
                  <a:pt x="3232136" y="3232136"/>
                </a:lnTo>
                <a:lnTo>
                  <a:pt x="907939" y="3232136"/>
                </a:lnTo>
                <a:close/>
              </a:path>
            </a:pathLst>
          </a:custGeom>
          <a:gradFill>
            <a:gsLst>
              <a:gs pos="14000">
                <a:schemeClr val="accent1"/>
              </a:gs>
              <a:gs pos="26000">
                <a:srgbClr val="3D9C33"/>
              </a:gs>
              <a:gs pos="67000">
                <a:schemeClr val="accent2"/>
              </a:gs>
              <a:gs pos="100000">
                <a:schemeClr val="accent6"/>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ooter Placeholder 2">
            <a:extLst>
              <a:ext uri="{FF2B5EF4-FFF2-40B4-BE49-F238E27FC236}">
                <a16:creationId xmlns:a16="http://schemas.microsoft.com/office/drawing/2014/main" id="{204C73F8-CAA5-207E-BC51-6EB7DF1CF06F}"/>
              </a:ext>
            </a:extLst>
          </p:cNvPr>
          <p:cNvSpPr>
            <a:spLocks noGrp="1"/>
          </p:cNvSpPr>
          <p:nvPr>
            <p:ph type="ftr" sz="quarter" idx="19"/>
          </p:nvPr>
        </p:nvSpPr>
        <p:spPr>
          <a:xfrm>
            <a:off x="6865211" y="6469661"/>
            <a:ext cx="3103414" cy="169277"/>
          </a:xfrm>
        </p:spPr>
        <p:txBody>
          <a:bodyPr/>
          <a:lstStyle>
            <a:lvl1pPr>
              <a:defRPr>
                <a:solidFill>
                  <a:schemeClr val="tx2"/>
                </a:solidFill>
              </a:defRPr>
            </a:lvl1pPr>
          </a:lstStyle>
          <a:p>
            <a:r>
              <a:rPr lang="en-US"/>
              <a:t>For Agent Use Only - Not for Use with the Public</a:t>
            </a:r>
            <a:endParaRPr lang="en-US" dirty="0"/>
          </a:p>
        </p:txBody>
      </p:sp>
      <p:sp>
        <p:nvSpPr>
          <p:cNvPr id="3" name="Slide Number Placeholder 5">
            <a:extLst>
              <a:ext uri="{FF2B5EF4-FFF2-40B4-BE49-F238E27FC236}">
                <a16:creationId xmlns:a16="http://schemas.microsoft.com/office/drawing/2014/main" id="{72B490E8-3D1D-22DC-A368-B5A3EDDCCA40}"/>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tx2"/>
                </a:solidFill>
                <a:latin typeface="Arial Narrow" panose="020B0604020202020204" pitchFamily="34" charset="0"/>
                <a:cs typeface="Arial Narrow" panose="020B0604020202020204" pitchFamily="34" charset="0"/>
              </a:defRPr>
            </a:lvl1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4" name="Slide Number Placeholder 5">
            <a:extLst>
              <a:ext uri="{FF2B5EF4-FFF2-40B4-BE49-F238E27FC236}">
                <a16:creationId xmlns:a16="http://schemas.microsoft.com/office/drawing/2014/main" id="{916E0FFA-B5E7-75D3-2609-4FF6B1051A7B}"/>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latin typeface="Aptos Light" panose="020B0004020202020204" pitchFamily="34" charset="0"/>
              </a:rPr>
              <a:t>© 2026, National Life Group</a:t>
            </a:r>
          </a:p>
        </p:txBody>
      </p:sp>
    </p:spTree>
    <p:extLst>
      <p:ext uri="{BB962C8B-B14F-4D97-AF65-F5344CB8AC3E}">
        <p14:creationId xmlns:p14="http://schemas.microsoft.com/office/powerpoint/2010/main" val="39184014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L Text/R Photo Shape">
    <p:bg>
      <p:bgPr>
        <a:solidFill>
          <a:srgbClr val="FFFFFF"/>
        </a:solidFill>
        <a:effectLst/>
      </p:bgPr>
    </p:bg>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2B5C75EF-92C7-2C4F-F368-24CA21465C29}"/>
              </a:ext>
            </a:extLst>
          </p:cNvPr>
          <p:cNvSpPr>
            <a:spLocks noGrp="1"/>
          </p:cNvSpPr>
          <p:nvPr>
            <p:ph type="pic" sz="quarter" idx="20" hasCustomPrompt="1"/>
          </p:nvPr>
        </p:nvSpPr>
        <p:spPr>
          <a:xfrm>
            <a:off x="3358896" y="0"/>
            <a:ext cx="8833104" cy="6858000"/>
          </a:xfrm>
          <a:custGeom>
            <a:avLst/>
            <a:gdLst>
              <a:gd name="connsiteX0" fmla="*/ 0 w 8833104"/>
              <a:gd name="connsiteY0" fmla="*/ 0 h 6858000"/>
              <a:gd name="connsiteX1" fmla="*/ 4182071 w 8833104"/>
              <a:gd name="connsiteY1" fmla="*/ 0 h 6858000"/>
              <a:gd name="connsiteX2" fmla="*/ 8833104 w 8833104"/>
              <a:gd name="connsiteY2" fmla="*/ 4651033 h 6858000"/>
              <a:gd name="connsiteX3" fmla="*/ 8833104 w 8833104"/>
              <a:gd name="connsiteY3" fmla="*/ 6858000 h 6858000"/>
              <a:gd name="connsiteX4" fmla="*/ 6857999 w 8833104"/>
              <a:gd name="connsiteY4" fmla="*/ 6858000 h 6858000"/>
              <a:gd name="connsiteX5" fmla="*/ 0 w 883310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33104" h="6858000">
                <a:moveTo>
                  <a:pt x="0" y="0"/>
                </a:moveTo>
                <a:lnTo>
                  <a:pt x="4182071" y="0"/>
                </a:lnTo>
                <a:lnTo>
                  <a:pt x="8833104" y="4651033"/>
                </a:lnTo>
                <a:lnTo>
                  <a:pt x="8833104" y="6858000"/>
                </a:lnTo>
                <a:lnTo>
                  <a:pt x="6857999" y="6858000"/>
                </a:lnTo>
                <a:lnTo>
                  <a:pt x="0" y="1"/>
                </a:lnTo>
                <a:close/>
              </a:path>
            </a:pathLst>
          </a:custGeom>
          <a:solidFill>
            <a:schemeClr val="tx2"/>
          </a:solidFill>
        </p:spPr>
        <p:txBody>
          <a:bodyPr wrap="square" anchor="ctr">
            <a:noAutofit/>
          </a:bodyPr>
          <a:lstStyle>
            <a:lvl1pPr>
              <a:defRPr/>
            </a:lvl1pPr>
          </a:lstStyle>
          <a:p>
            <a:r>
              <a:rPr lang="en-US" dirty="0"/>
              <a:t>Click image icon to add photo then right click to “send to back”</a:t>
            </a:r>
          </a:p>
        </p:txBody>
      </p:sp>
      <p:sp>
        <p:nvSpPr>
          <p:cNvPr id="2" name="Freeform 1">
            <a:extLst>
              <a:ext uri="{FF2B5EF4-FFF2-40B4-BE49-F238E27FC236}">
                <a16:creationId xmlns:a16="http://schemas.microsoft.com/office/drawing/2014/main" id="{A8B66B18-0840-75C3-2BA1-085143432E83}"/>
              </a:ext>
            </a:extLst>
          </p:cNvPr>
          <p:cNvSpPr/>
          <p:nvPr userDrawn="1"/>
        </p:nvSpPr>
        <p:spPr>
          <a:xfrm rot="5400000">
            <a:off x="6800767" y="3450945"/>
            <a:ext cx="2247122" cy="4566988"/>
          </a:xfrm>
          <a:custGeom>
            <a:avLst/>
            <a:gdLst>
              <a:gd name="connsiteX0" fmla="*/ 19116 w 2991666"/>
              <a:gd name="connsiteY0" fmla="*/ 3107629 h 6080179"/>
              <a:gd name="connsiteX1" fmla="*/ 0 w 2991666"/>
              <a:gd name="connsiteY1" fmla="*/ 3088513 h 6080179"/>
              <a:gd name="connsiteX2" fmla="*/ 0 w 2991666"/>
              <a:gd name="connsiteY2" fmla="*/ 2991666 h 6080179"/>
              <a:gd name="connsiteX3" fmla="*/ 19116 w 2991666"/>
              <a:gd name="connsiteY3" fmla="*/ 2972550 h 6080179"/>
              <a:gd name="connsiteX4" fmla="*/ 169347 w 2991666"/>
              <a:gd name="connsiteY4" fmla="*/ 3257860 h 6080179"/>
              <a:gd name="connsiteX5" fmla="*/ 148379 w 2991666"/>
              <a:gd name="connsiteY5" fmla="*/ 3236892 h 6080179"/>
              <a:gd name="connsiteX6" fmla="*/ 148379 w 2991666"/>
              <a:gd name="connsiteY6" fmla="*/ 2843287 h 6080179"/>
              <a:gd name="connsiteX7" fmla="*/ 169347 w 2991666"/>
              <a:gd name="connsiteY7" fmla="*/ 2822319 h 6080179"/>
              <a:gd name="connsiteX8" fmla="*/ 317725 w 2991666"/>
              <a:gd name="connsiteY8" fmla="*/ 3406238 h 6080179"/>
              <a:gd name="connsiteX9" fmla="*/ 298609 w 2991666"/>
              <a:gd name="connsiteY9" fmla="*/ 3387122 h 6080179"/>
              <a:gd name="connsiteX10" fmla="*/ 298609 w 2991666"/>
              <a:gd name="connsiteY10" fmla="*/ 2693057 h 6080179"/>
              <a:gd name="connsiteX11" fmla="*/ 317725 w 2991666"/>
              <a:gd name="connsiteY11" fmla="*/ 2673941 h 6080179"/>
              <a:gd name="connsiteX12" fmla="*/ 466265 w 2991666"/>
              <a:gd name="connsiteY12" fmla="*/ 3554778 h 6080179"/>
              <a:gd name="connsiteX13" fmla="*/ 446988 w 2991666"/>
              <a:gd name="connsiteY13" fmla="*/ 3535501 h 6080179"/>
              <a:gd name="connsiteX14" fmla="*/ 446988 w 2991666"/>
              <a:gd name="connsiteY14" fmla="*/ 2544678 h 6080179"/>
              <a:gd name="connsiteX15" fmla="*/ 466265 w 2991666"/>
              <a:gd name="connsiteY15" fmla="*/ 2525401 h 6080179"/>
              <a:gd name="connsiteX16" fmla="*/ 614643 w 2991666"/>
              <a:gd name="connsiteY16" fmla="*/ 3703156 h 6080179"/>
              <a:gd name="connsiteX17" fmla="*/ 595527 w 2991666"/>
              <a:gd name="connsiteY17" fmla="*/ 3684040 h 6080179"/>
              <a:gd name="connsiteX18" fmla="*/ 595527 w 2991666"/>
              <a:gd name="connsiteY18" fmla="*/ 2396139 h 6080179"/>
              <a:gd name="connsiteX19" fmla="*/ 614643 w 2991666"/>
              <a:gd name="connsiteY19" fmla="*/ 2377023 h 6080179"/>
              <a:gd name="connsiteX20" fmla="*/ 762857 w 2991666"/>
              <a:gd name="connsiteY20" fmla="*/ 3851370 h 6080179"/>
              <a:gd name="connsiteX21" fmla="*/ 743907 w 2991666"/>
              <a:gd name="connsiteY21" fmla="*/ 3832420 h 6080179"/>
              <a:gd name="connsiteX22" fmla="*/ 743906 w 2991666"/>
              <a:gd name="connsiteY22" fmla="*/ 2247760 h 6080179"/>
              <a:gd name="connsiteX23" fmla="*/ 762857 w 2991666"/>
              <a:gd name="connsiteY23" fmla="*/ 2228809 h 6080179"/>
              <a:gd name="connsiteX24" fmla="*/ 911236 w 2991666"/>
              <a:gd name="connsiteY24" fmla="*/ 3999749 h 6080179"/>
              <a:gd name="connsiteX25" fmla="*/ 892121 w 2991666"/>
              <a:gd name="connsiteY25" fmla="*/ 3980634 h 6080179"/>
              <a:gd name="connsiteX26" fmla="*/ 892121 w 2991666"/>
              <a:gd name="connsiteY26" fmla="*/ 2099545 h 6080179"/>
              <a:gd name="connsiteX27" fmla="*/ 911236 w 2991666"/>
              <a:gd name="connsiteY27" fmla="*/ 2080430 h 6080179"/>
              <a:gd name="connsiteX28" fmla="*/ 1059776 w 2991666"/>
              <a:gd name="connsiteY28" fmla="*/ 4148289 h 6080179"/>
              <a:gd name="connsiteX29" fmla="*/ 1040499 w 2991666"/>
              <a:gd name="connsiteY29" fmla="*/ 4129012 h 6080179"/>
              <a:gd name="connsiteX30" fmla="*/ 1040498 w 2991666"/>
              <a:gd name="connsiteY30" fmla="*/ 1951168 h 6080179"/>
              <a:gd name="connsiteX31" fmla="*/ 1059776 w 2991666"/>
              <a:gd name="connsiteY31" fmla="*/ 1931890 h 6080179"/>
              <a:gd name="connsiteX32" fmla="*/ 1208155 w 2991666"/>
              <a:gd name="connsiteY32" fmla="*/ 4296668 h 6080179"/>
              <a:gd name="connsiteX33" fmla="*/ 1189038 w 2991666"/>
              <a:gd name="connsiteY33" fmla="*/ 4277551 h 6080179"/>
              <a:gd name="connsiteX34" fmla="*/ 1189038 w 2991666"/>
              <a:gd name="connsiteY34" fmla="*/ 1802628 h 6080179"/>
              <a:gd name="connsiteX35" fmla="*/ 1208155 w 2991666"/>
              <a:gd name="connsiteY35" fmla="*/ 1783511 h 6080179"/>
              <a:gd name="connsiteX36" fmla="*/ 1358385 w 2991666"/>
              <a:gd name="connsiteY36" fmla="*/ 4446898 h 6080179"/>
              <a:gd name="connsiteX37" fmla="*/ 1337416 w 2991666"/>
              <a:gd name="connsiteY37" fmla="*/ 4425929 h 6080179"/>
              <a:gd name="connsiteX38" fmla="*/ 1337416 w 2991666"/>
              <a:gd name="connsiteY38" fmla="*/ 1654250 h 6080179"/>
              <a:gd name="connsiteX39" fmla="*/ 1358384 w 2991666"/>
              <a:gd name="connsiteY39" fmla="*/ 1633282 h 6080179"/>
              <a:gd name="connsiteX40" fmla="*/ 1506764 w 2991666"/>
              <a:gd name="connsiteY40" fmla="*/ 4595277 h 6080179"/>
              <a:gd name="connsiteX41" fmla="*/ 1487648 w 2991666"/>
              <a:gd name="connsiteY41" fmla="*/ 4576161 h 6080179"/>
              <a:gd name="connsiteX42" fmla="*/ 1487648 w 2991666"/>
              <a:gd name="connsiteY42" fmla="*/ 1504018 h 6080179"/>
              <a:gd name="connsiteX43" fmla="*/ 1506764 w 2991666"/>
              <a:gd name="connsiteY43" fmla="*/ 1484902 h 6080179"/>
              <a:gd name="connsiteX44" fmla="*/ 1662284 w 2991666"/>
              <a:gd name="connsiteY44" fmla="*/ 4750797 h 6080179"/>
              <a:gd name="connsiteX45" fmla="*/ 1636027 w 2991666"/>
              <a:gd name="connsiteY45" fmla="*/ 4724540 h 6080179"/>
              <a:gd name="connsiteX46" fmla="*/ 1636027 w 2991666"/>
              <a:gd name="connsiteY46" fmla="*/ 1355639 h 6080179"/>
              <a:gd name="connsiteX47" fmla="*/ 1662284 w 2991666"/>
              <a:gd name="connsiteY47" fmla="*/ 1329382 h 6080179"/>
              <a:gd name="connsiteX48" fmla="*/ 1802171 w 2991666"/>
              <a:gd name="connsiteY48" fmla="*/ 4890684 h 6080179"/>
              <a:gd name="connsiteX49" fmla="*/ 1783512 w 2991666"/>
              <a:gd name="connsiteY49" fmla="*/ 4872025 h 6080179"/>
              <a:gd name="connsiteX50" fmla="*/ 1783512 w 2991666"/>
              <a:gd name="connsiteY50" fmla="*/ 1208154 h 6080179"/>
              <a:gd name="connsiteX51" fmla="*/ 1802171 w 2991666"/>
              <a:gd name="connsiteY51" fmla="*/ 1189495 h 6080179"/>
              <a:gd name="connsiteX52" fmla="*/ 1948051 w 2991666"/>
              <a:gd name="connsiteY52" fmla="*/ 5036564 h 6080179"/>
              <a:gd name="connsiteX53" fmla="*/ 1924050 w 2991666"/>
              <a:gd name="connsiteY53" fmla="*/ 5012563 h 6080179"/>
              <a:gd name="connsiteX54" fmla="*/ 1924050 w 2991666"/>
              <a:gd name="connsiteY54" fmla="*/ 1067616 h 6080179"/>
              <a:gd name="connsiteX55" fmla="*/ 1948051 w 2991666"/>
              <a:gd name="connsiteY55" fmla="*/ 1043615 h 6080179"/>
              <a:gd name="connsiteX56" fmla="*/ 2077315 w 2991666"/>
              <a:gd name="connsiteY56" fmla="*/ 5165828 h 6080179"/>
              <a:gd name="connsiteX57" fmla="*/ 2077313 w 2991666"/>
              <a:gd name="connsiteY57" fmla="*/ 914353 h 6080179"/>
              <a:gd name="connsiteX58" fmla="*/ 2096429 w 2991666"/>
              <a:gd name="connsiteY58" fmla="*/ 895237 h 6080179"/>
              <a:gd name="connsiteX59" fmla="*/ 2096429 w 2991666"/>
              <a:gd name="connsiteY59" fmla="*/ 5184941 h 6080179"/>
              <a:gd name="connsiteX60" fmla="*/ 2244970 w 2991666"/>
              <a:gd name="connsiteY60" fmla="*/ 5333483 h 6080179"/>
              <a:gd name="connsiteX61" fmla="*/ 2225692 w 2991666"/>
              <a:gd name="connsiteY61" fmla="*/ 5314204 h 6080179"/>
              <a:gd name="connsiteX62" fmla="*/ 2225692 w 2991666"/>
              <a:gd name="connsiteY62" fmla="*/ 765974 h 6080179"/>
              <a:gd name="connsiteX63" fmla="*/ 2244970 w 2991666"/>
              <a:gd name="connsiteY63" fmla="*/ 746696 h 6080179"/>
              <a:gd name="connsiteX64" fmla="*/ 2393348 w 2991666"/>
              <a:gd name="connsiteY64" fmla="*/ 5481861 h 6080179"/>
              <a:gd name="connsiteX65" fmla="*/ 2374232 w 2991666"/>
              <a:gd name="connsiteY65" fmla="*/ 5462745 h 6080179"/>
              <a:gd name="connsiteX66" fmla="*/ 2374232 w 2991666"/>
              <a:gd name="connsiteY66" fmla="*/ 617434 h 6080179"/>
              <a:gd name="connsiteX67" fmla="*/ 2393348 w 2991666"/>
              <a:gd name="connsiteY67" fmla="*/ 598318 h 6080179"/>
              <a:gd name="connsiteX68" fmla="*/ 2543579 w 2991666"/>
              <a:gd name="connsiteY68" fmla="*/ 5632092 h 6080179"/>
              <a:gd name="connsiteX69" fmla="*/ 2522611 w 2991666"/>
              <a:gd name="connsiteY69" fmla="*/ 5611124 h 6080179"/>
              <a:gd name="connsiteX70" fmla="*/ 2522610 w 2991666"/>
              <a:gd name="connsiteY70" fmla="*/ 469056 h 6080179"/>
              <a:gd name="connsiteX71" fmla="*/ 2543580 w 2991666"/>
              <a:gd name="connsiteY71" fmla="*/ 448086 h 6080179"/>
              <a:gd name="connsiteX72" fmla="*/ 2691958 w 2991666"/>
              <a:gd name="connsiteY72" fmla="*/ 5780471 h 6080179"/>
              <a:gd name="connsiteX73" fmla="*/ 2672842 w 2991666"/>
              <a:gd name="connsiteY73" fmla="*/ 5761355 h 6080179"/>
              <a:gd name="connsiteX74" fmla="*/ 2672842 w 2991666"/>
              <a:gd name="connsiteY74" fmla="*/ 318824 h 6080179"/>
              <a:gd name="connsiteX75" fmla="*/ 2691957 w 2991666"/>
              <a:gd name="connsiteY75" fmla="*/ 299709 h 6080179"/>
              <a:gd name="connsiteX76" fmla="*/ 2840497 w 2991666"/>
              <a:gd name="connsiteY76" fmla="*/ 5929010 h 6080179"/>
              <a:gd name="connsiteX77" fmla="*/ 2821220 w 2991666"/>
              <a:gd name="connsiteY77" fmla="*/ 5909733 h 6080179"/>
              <a:gd name="connsiteX78" fmla="*/ 2821220 w 2991666"/>
              <a:gd name="connsiteY78" fmla="*/ 170446 h 6080179"/>
              <a:gd name="connsiteX79" fmla="*/ 2840497 w 2991666"/>
              <a:gd name="connsiteY79" fmla="*/ 151169 h 6080179"/>
              <a:gd name="connsiteX80" fmla="*/ 2991666 w 2991666"/>
              <a:gd name="connsiteY80" fmla="*/ 6080179 h 6080179"/>
              <a:gd name="connsiteX81" fmla="*/ 2969760 w 2991666"/>
              <a:gd name="connsiteY81" fmla="*/ 6058273 h 6080179"/>
              <a:gd name="connsiteX82" fmla="*/ 2969760 w 2991666"/>
              <a:gd name="connsiteY82" fmla="*/ 21906 h 6080179"/>
              <a:gd name="connsiteX83" fmla="*/ 2991666 w 2991666"/>
              <a:gd name="connsiteY83" fmla="*/ 0 h 6080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991666" h="6080179">
                <a:moveTo>
                  <a:pt x="19116" y="3107629"/>
                </a:moveTo>
                <a:lnTo>
                  <a:pt x="0" y="3088513"/>
                </a:lnTo>
                <a:lnTo>
                  <a:pt x="0" y="2991666"/>
                </a:lnTo>
                <a:lnTo>
                  <a:pt x="19116" y="2972550"/>
                </a:lnTo>
                <a:close/>
                <a:moveTo>
                  <a:pt x="169347" y="3257860"/>
                </a:moveTo>
                <a:lnTo>
                  <a:pt x="148379" y="3236892"/>
                </a:lnTo>
                <a:lnTo>
                  <a:pt x="148379" y="2843287"/>
                </a:lnTo>
                <a:lnTo>
                  <a:pt x="169347" y="2822319"/>
                </a:lnTo>
                <a:close/>
                <a:moveTo>
                  <a:pt x="317725" y="3406238"/>
                </a:moveTo>
                <a:lnTo>
                  <a:pt x="298609" y="3387122"/>
                </a:lnTo>
                <a:lnTo>
                  <a:pt x="298609" y="2693057"/>
                </a:lnTo>
                <a:lnTo>
                  <a:pt x="317725" y="2673941"/>
                </a:lnTo>
                <a:close/>
                <a:moveTo>
                  <a:pt x="466265" y="3554778"/>
                </a:moveTo>
                <a:lnTo>
                  <a:pt x="446988" y="3535501"/>
                </a:lnTo>
                <a:lnTo>
                  <a:pt x="446988" y="2544678"/>
                </a:lnTo>
                <a:lnTo>
                  <a:pt x="466265" y="2525401"/>
                </a:lnTo>
                <a:close/>
                <a:moveTo>
                  <a:pt x="614643" y="3703156"/>
                </a:moveTo>
                <a:lnTo>
                  <a:pt x="595527" y="3684040"/>
                </a:lnTo>
                <a:lnTo>
                  <a:pt x="595527" y="2396139"/>
                </a:lnTo>
                <a:lnTo>
                  <a:pt x="614643" y="2377023"/>
                </a:lnTo>
                <a:close/>
                <a:moveTo>
                  <a:pt x="762857" y="3851370"/>
                </a:moveTo>
                <a:lnTo>
                  <a:pt x="743907" y="3832420"/>
                </a:lnTo>
                <a:lnTo>
                  <a:pt x="743906" y="2247760"/>
                </a:lnTo>
                <a:lnTo>
                  <a:pt x="762857" y="2228809"/>
                </a:lnTo>
                <a:close/>
                <a:moveTo>
                  <a:pt x="911236" y="3999749"/>
                </a:moveTo>
                <a:lnTo>
                  <a:pt x="892121" y="3980634"/>
                </a:lnTo>
                <a:lnTo>
                  <a:pt x="892121" y="2099545"/>
                </a:lnTo>
                <a:lnTo>
                  <a:pt x="911236" y="2080430"/>
                </a:lnTo>
                <a:close/>
                <a:moveTo>
                  <a:pt x="1059776" y="4148289"/>
                </a:moveTo>
                <a:lnTo>
                  <a:pt x="1040499" y="4129012"/>
                </a:lnTo>
                <a:lnTo>
                  <a:pt x="1040498" y="1951168"/>
                </a:lnTo>
                <a:lnTo>
                  <a:pt x="1059776" y="1931890"/>
                </a:lnTo>
                <a:close/>
                <a:moveTo>
                  <a:pt x="1208155" y="4296668"/>
                </a:moveTo>
                <a:lnTo>
                  <a:pt x="1189038" y="4277551"/>
                </a:lnTo>
                <a:lnTo>
                  <a:pt x="1189038" y="1802628"/>
                </a:lnTo>
                <a:lnTo>
                  <a:pt x="1208155" y="1783511"/>
                </a:lnTo>
                <a:close/>
                <a:moveTo>
                  <a:pt x="1358385" y="4446898"/>
                </a:moveTo>
                <a:lnTo>
                  <a:pt x="1337416" y="4425929"/>
                </a:lnTo>
                <a:lnTo>
                  <a:pt x="1337416" y="1654250"/>
                </a:lnTo>
                <a:lnTo>
                  <a:pt x="1358384" y="1633282"/>
                </a:lnTo>
                <a:close/>
                <a:moveTo>
                  <a:pt x="1506764" y="4595277"/>
                </a:moveTo>
                <a:lnTo>
                  <a:pt x="1487648" y="4576161"/>
                </a:lnTo>
                <a:lnTo>
                  <a:pt x="1487648" y="1504018"/>
                </a:lnTo>
                <a:lnTo>
                  <a:pt x="1506764" y="1484902"/>
                </a:lnTo>
                <a:close/>
                <a:moveTo>
                  <a:pt x="1662284" y="4750797"/>
                </a:moveTo>
                <a:lnTo>
                  <a:pt x="1636027" y="4724540"/>
                </a:lnTo>
                <a:lnTo>
                  <a:pt x="1636027" y="1355639"/>
                </a:lnTo>
                <a:lnTo>
                  <a:pt x="1662284" y="1329382"/>
                </a:lnTo>
                <a:close/>
                <a:moveTo>
                  <a:pt x="1802171" y="4890684"/>
                </a:moveTo>
                <a:lnTo>
                  <a:pt x="1783512" y="4872025"/>
                </a:lnTo>
                <a:lnTo>
                  <a:pt x="1783512" y="1208154"/>
                </a:lnTo>
                <a:lnTo>
                  <a:pt x="1802171" y="1189495"/>
                </a:lnTo>
                <a:close/>
                <a:moveTo>
                  <a:pt x="1948051" y="5036564"/>
                </a:moveTo>
                <a:lnTo>
                  <a:pt x="1924050" y="5012563"/>
                </a:lnTo>
                <a:lnTo>
                  <a:pt x="1924050" y="1067616"/>
                </a:lnTo>
                <a:lnTo>
                  <a:pt x="1948051" y="1043615"/>
                </a:lnTo>
                <a:close/>
                <a:moveTo>
                  <a:pt x="2077315" y="5165828"/>
                </a:moveTo>
                <a:lnTo>
                  <a:pt x="2077313" y="914353"/>
                </a:lnTo>
                <a:lnTo>
                  <a:pt x="2096429" y="895237"/>
                </a:lnTo>
                <a:lnTo>
                  <a:pt x="2096429" y="5184941"/>
                </a:lnTo>
                <a:close/>
                <a:moveTo>
                  <a:pt x="2244970" y="5333483"/>
                </a:moveTo>
                <a:lnTo>
                  <a:pt x="2225692" y="5314204"/>
                </a:lnTo>
                <a:lnTo>
                  <a:pt x="2225692" y="765974"/>
                </a:lnTo>
                <a:lnTo>
                  <a:pt x="2244970" y="746696"/>
                </a:lnTo>
                <a:close/>
                <a:moveTo>
                  <a:pt x="2393348" y="5481861"/>
                </a:moveTo>
                <a:lnTo>
                  <a:pt x="2374232" y="5462745"/>
                </a:lnTo>
                <a:lnTo>
                  <a:pt x="2374232" y="617434"/>
                </a:lnTo>
                <a:lnTo>
                  <a:pt x="2393348" y="598318"/>
                </a:lnTo>
                <a:close/>
                <a:moveTo>
                  <a:pt x="2543579" y="5632092"/>
                </a:moveTo>
                <a:lnTo>
                  <a:pt x="2522611" y="5611124"/>
                </a:lnTo>
                <a:lnTo>
                  <a:pt x="2522610" y="469056"/>
                </a:lnTo>
                <a:lnTo>
                  <a:pt x="2543580" y="448086"/>
                </a:lnTo>
                <a:close/>
                <a:moveTo>
                  <a:pt x="2691958" y="5780471"/>
                </a:moveTo>
                <a:lnTo>
                  <a:pt x="2672842" y="5761355"/>
                </a:lnTo>
                <a:lnTo>
                  <a:pt x="2672842" y="318824"/>
                </a:lnTo>
                <a:lnTo>
                  <a:pt x="2691957" y="299709"/>
                </a:lnTo>
                <a:close/>
                <a:moveTo>
                  <a:pt x="2840497" y="5929010"/>
                </a:moveTo>
                <a:lnTo>
                  <a:pt x="2821220" y="5909733"/>
                </a:lnTo>
                <a:lnTo>
                  <a:pt x="2821220" y="170446"/>
                </a:lnTo>
                <a:lnTo>
                  <a:pt x="2840497" y="151169"/>
                </a:lnTo>
                <a:close/>
                <a:moveTo>
                  <a:pt x="2991666" y="6080179"/>
                </a:moveTo>
                <a:lnTo>
                  <a:pt x="2969760" y="6058273"/>
                </a:lnTo>
                <a:lnTo>
                  <a:pt x="2969760" y="21906"/>
                </a:lnTo>
                <a:lnTo>
                  <a:pt x="2991666" y="0"/>
                </a:lnTo>
                <a:close/>
              </a:path>
            </a:pathLst>
          </a:custGeom>
          <a:solidFill>
            <a:schemeClr val="tx2">
              <a:alpha val="3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1">
            <a:extLst>
              <a:ext uri="{FF2B5EF4-FFF2-40B4-BE49-F238E27FC236}">
                <a16:creationId xmlns:a16="http://schemas.microsoft.com/office/drawing/2014/main" id="{DD8E6C1A-B633-DD4E-E6A8-5518FF1FAA3C}"/>
              </a:ext>
            </a:extLst>
          </p:cNvPr>
          <p:cNvSpPr>
            <a:spLocks noGrp="1"/>
          </p:cNvSpPr>
          <p:nvPr>
            <p:ph type="title"/>
          </p:nvPr>
        </p:nvSpPr>
        <p:spPr>
          <a:xfrm>
            <a:off x="457200" y="608784"/>
            <a:ext cx="3720609" cy="501804"/>
          </a:xfrm>
        </p:spPr>
        <p:txBody>
          <a:bodyPr/>
          <a:lstStyle>
            <a:lvl1pPr algn="l">
              <a:defRPr b="0" i="0"/>
            </a:lvl1pPr>
          </a:lstStyle>
          <a:p>
            <a:r>
              <a:rPr lang="en-US"/>
              <a:t>Click to edit Master title style</a:t>
            </a:r>
            <a:endParaRPr lang="en-US" dirty="0"/>
          </a:p>
        </p:txBody>
      </p:sp>
      <p:sp>
        <p:nvSpPr>
          <p:cNvPr id="6" name="Content Placeholder 3">
            <a:extLst>
              <a:ext uri="{FF2B5EF4-FFF2-40B4-BE49-F238E27FC236}">
                <a16:creationId xmlns:a16="http://schemas.microsoft.com/office/drawing/2014/main" id="{6D27770D-1F3D-F170-5FB5-DDC5F0AADA56}"/>
              </a:ext>
            </a:extLst>
          </p:cNvPr>
          <p:cNvSpPr>
            <a:spLocks noGrp="1"/>
          </p:cNvSpPr>
          <p:nvPr>
            <p:ph sz="quarter" idx="17" hasCustomPrompt="1"/>
          </p:nvPr>
        </p:nvSpPr>
        <p:spPr>
          <a:xfrm>
            <a:off x="457200" y="2176527"/>
            <a:ext cx="4650309" cy="740459"/>
          </a:xfrm>
          <a:noFill/>
        </p:spPr>
        <p:txBody>
          <a:bodyPr lIns="0" tIns="457200" rIns="0" bIns="0"/>
          <a:lstStyle>
            <a:lvl1pPr marL="0" indent="0">
              <a:buNone/>
              <a:defRPr/>
            </a:lvl1pPr>
            <a:lvl2pPr marL="285750" indent="0">
              <a:buNone/>
              <a:defRPr/>
            </a:lvl2pPr>
            <a:lvl3pPr marL="571500" indent="0">
              <a:buNone/>
              <a:defRPr/>
            </a:lvl3pPr>
            <a:lvl4pPr marL="808037" indent="0">
              <a:buNone/>
              <a:defRPr/>
            </a:lvl4pPr>
            <a:lvl5pPr marL="1031875" indent="0">
              <a:buNone/>
              <a:defRPr/>
            </a:lvl5pPr>
          </a:lstStyle>
          <a:p>
            <a:pPr lvl="0"/>
            <a:r>
              <a:rPr lang="en-US" dirty="0"/>
              <a:t>Click to add text</a:t>
            </a:r>
          </a:p>
        </p:txBody>
      </p:sp>
      <p:sp>
        <p:nvSpPr>
          <p:cNvPr id="7" name="Text Placeholder 4">
            <a:extLst>
              <a:ext uri="{FF2B5EF4-FFF2-40B4-BE49-F238E27FC236}">
                <a16:creationId xmlns:a16="http://schemas.microsoft.com/office/drawing/2014/main" id="{87902502-8A0C-C96F-AEB2-31D025BA7713}"/>
              </a:ext>
            </a:extLst>
          </p:cNvPr>
          <p:cNvSpPr>
            <a:spLocks noGrp="1"/>
          </p:cNvSpPr>
          <p:nvPr>
            <p:ph type="body" sz="quarter" idx="18" hasCustomPrompt="1"/>
          </p:nvPr>
        </p:nvSpPr>
        <p:spPr>
          <a:xfrm>
            <a:off x="457200" y="2176527"/>
            <a:ext cx="4650309" cy="303043"/>
          </a:xfrm>
        </p:spPr>
        <p:txBody>
          <a:bodyPr lIns="0" tIns="0" rIns="182880" bIns="0" anchor="ctr">
            <a:noAutofit/>
          </a:bodyPr>
          <a:lstStyle>
            <a:lvl1pPr marL="0" indent="0">
              <a:buNone/>
              <a:defRPr sz="2000" b="1"/>
            </a:lvl1pPr>
            <a:lvl2pPr marL="0" indent="0">
              <a:buNone/>
              <a:defRPr/>
            </a:lvl2pPr>
            <a:lvl3pPr marL="0" indent="0">
              <a:buNone/>
              <a:defRPr/>
            </a:lvl3pPr>
            <a:lvl4pPr marL="0" indent="0">
              <a:buNone/>
              <a:defRPr/>
            </a:lvl4pPr>
            <a:lvl5pPr marL="0" indent="0">
              <a:buNone/>
              <a:defRPr/>
            </a:lvl5pPr>
          </a:lstStyle>
          <a:p>
            <a:pPr lvl="0"/>
            <a:r>
              <a:rPr lang="en-US" dirty="0"/>
              <a:t>Click to add Heading</a:t>
            </a:r>
          </a:p>
        </p:txBody>
      </p:sp>
      <p:sp>
        <p:nvSpPr>
          <p:cNvPr id="16" name="Freeform 15">
            <a:extLst>
              <a:ext uri="{FF2B5EF4-FFF2-40B4-BE49-F238E27FC236}">
                <a16:creationId xmlns:a16="http://schemas.microsoft.com/office/drawing/2014/main" id="{A8CE414A-C050-1604-312B-7F98F7914E5F}"/>
              </a:ext>
            </a:extLst>
          </p:cNvPr>
          <p:cNvSpPr/>
          <p:nvPr userDrawn="1"/>
        </p:nvSpPr>
        <p:spPr>
          <a:xfrm rot="16200000" flipH="1">
            <a:off x="7542113" y="-1152"/>
            <a:ext cx="3232136" cy="3232136"/>
          </a:xfrm>
          <a:custGeom>
            <a:avLst/>
            <a:gdLst>
              <a:gd name="connsiteX0" fmla="*/ 0 w 3232136"/>
              <a:gd name="connsiteY0" fmla="*/ 2324197 h 3232136"/>
              <a:gd name="connsiteX1" fmla="*/ 0 w 3232136"/>
              <a:gd name="connsiteY1" fmla="*/ 0 h 3232136"/>
              <a:gd name="connsiteX2" fmla="*/ 3232136 w 3232136"/>
              <a:gd name="connsiteY2" fmla="*/ 3232136 h 3232136"/>
              <a:gd name="connsiteX3" fmla="*/ 907939 w 3232136"/>
              <a:gd name="connsiteY3" fmla="*/ 3232136 h 3232136"/>
            </a:gdLst>
            <a:ahLst/>
            <a:cxnLst>
              <a:cxn ang="0">
                <a:pos x="connsiteX0" y="connsiteY0"/>
              </a:cxn>
              <a:cxn ang="0">
                <a:pos x="connsiteX1" y="connsiteY1"/>
              </a:cxn>
              <a:cxn ang="0">
                <a:pos x="connsiteX2" y="connsiteY2"/>
              </a:cxn>
              <a:cxn ang="0">
                <a:pos x="connsiteX3" y="connsiteY3"/>
              </a:cxn>
            </a:cxnLst>
            <a:rect l="l" t="t" r="r" b="b"/>
            <a:pathLst>
              <a:path w="3232136" h="3232136">
                <a:moveTo>
                  <a:pt x="0" y="2324197"/>
                </a:moveTo>
                <a:lnTo>
                  <a:pt x="0" y="0"/>
                </a:lnTo>
                <a:lnTo>
                  <a:pt x="3232136" y="3232136"/>
                </a:lnTo>
                <a:lnTo>
                  <a:pt x="907939" y="3232136"/>
                </a:lnTo>
                <a:close/>
              </a:path>
            </a:pathLst>
          </a:custGeom>
          <a:gradFill>
            <a:gsLst>
              <a:gs pos="14000">
                <a:schemeClr val="accent1"/>
              </a:gs>
              <a:gs pos="26000">
                <a:srgbClr val="3D9C33"/>
              </a:gs>
              <a:gs pos="67000">
                <a:schemeClr val="accent2"/>
              </a:gs>
              <a:gs pos="100000">
                <a:schemeClr val="accent6"/>
              </a:gs>
            </a:gsLst>
            <a:lin ang="21594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ooter Placeholder 2">
            <a:extLst>
              <a:ext uri="{FF2B5EF4-FFF2-40B4-BE49-F238E27FC236}">
                <a16:creationId xmlns:a16="http://schemas.microsoft.com/office/drawing/2014/main" id="{0DA8D807-BC6D-A5A4-BDD2-377BCDE8D509}"/>
              </a:ext>
            </a:extLst>
          </p:cNvPr>
          <p:cNvSpPr txBox="1">
            <a:spLocks/>
          </p:cNvSpPr>
          <p:nvPr userDrawn="1"/>
        </p:nvSpPr>
        <p:spPr>
          <a:xfrm>
            <a:off x="457200" y="6469661"/>
            <a:ext cx="3103414" cy="169277"/>
          </a:xfrm>
          <a:prstGeom prst="rect">
            <a:avLst/>
          </a:prstGeom>
        </p:spPr>
        <p:txBody>
          <a:bodyPr vert="horz" wrap="none" lIns="0" tIns="0" rIns="0" bIns="0" rtlCol="0" anchor="ctr">
            <a:spAutoFit/>
          </a:bodyPr>
          <a:lstStyle>
            <a:defPPr>
              <a:defRPr lang="en-US"/>
            </a:defPPr>
            <a:lvl1pPr marL="0" algn="l" defTabSz="914400" rtl="0" eaLnBrk="1" latinLnBrk="0" hangingPunct="1">
              <a:defRPr sz="1100" b="1" i="0" kern="1200">
                <a:solidFill>
                  <a:schemeClr val="bg1"/>
                </a:solidFill>
                <a:latin typeface="Aptos" panose="020B00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rPr>
              <a:t>For Agent Use Only – Not For Use With The Public</a:t>
            </a:r>
          </a:p>
        </p:txBody>
      </p:sp>
      <p:sp>
        <p:nvSpPr>
          <p:cNvPr id="3" name="Slide Number Placeholder 5">
            <a:extLst>
              <a:ext uri="{FF2B5EF4-FFF2-40B4-BE49-F238E27FC236}">
                <a16:creationId xmlns:a16="http://schemas.microsoft.com/office/drawing/2014/main" id="{D3F87CD8-B3F9-518A-AD2A-8EB883571D35}"/>
              </a:ext>
            </a:extLst>
          </p:cNvPr>
          <p:cNvSpPr txBox="1">
            <a:spLocks/>
          </p:cNvSpPr>
          <p:nvPr userDrawn="1"/>
        </p:nvSpPr>
        <p:spPr>
          <a:xfrm>
            <a:off x="11491502" y="6481202"/>
            <a:ext cx="312791"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4" name="Slide Number Placeholder 5">
            <a:extLst>
              <a:ext uri="{FF2B5EF4-FFF2-40B4-BE49-F238E27FC236}">
                <a16:creationId xmlns:a16="http://schemas.microsoft.com/office/drawing/2014/main" id="{F18099B2-66DB-FA9C-D7D0-7358251772C5}"/>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2026, National Life Group</a:t>
            </a:r>
          </a:p>
        </p:txBody>
      </p:sp>
    </p:spTree>
    <p:extLst>
      <p:ext uri="{BB962C8B-B14F-4D97-AF65-F5344CB8AC3E}">
        <p14:creationId xmlns:p14="http://schemas.microsoft.com/office/powerpoint/2010/main" val="34058945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ull Image">
    <p:bg>
      <p:bgPr>
        <a:solidFill>
          <a:srgbClr val="FFFFFF"/>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2C301FF-A642-2EF5-7293-EC8ADB0BBEAD}"/>
              </a:ext>
            </a:extLst>
          </p:cNvPr>
          <p:cNvSpPr>
            <a:spLocks noGrp="1"/>
          </p:cNvSpPr>
          <p:nvPr>
            <p:ph type="pic" sz="quarter" idx="12"/>
          </p:nvPr>
        </p:nvSpPr>
        <p:spPr>
          <a:xfrm>
            <a:off x="0" y="-1"/>
            <a:ext cx="12192000" cy="6858000"/>
          </a:xfrm>
          <a:solidFill>
            <a:schemeClr val="tx2"/>
          </a:solidFill>
        </p:spPr>
        <p:txBody>
          <a:bodyPr/>
          <a:lstStyle/>
          <a:p>
            <a:r>
              <a:rPr lang="en-US"/>
              <a:t>Click icon to add picture</a:t>
            </a:r>
          </a:p>
        </p:txBody>
      </p:sp>
      <p:sp>
        <p:nvSpPr>
          <p:cNvPr id="11" name="Footer Placeholder 2">
            <a:extLst>
              <a:ext uri="{FF2B5EF4-FFF2-40B4-BE49-F238E27FC236}">
                <a16:creationId xmlns:a16="http://schemas.microsoft.com/office/drawing/2014/main" id="{20588C48-997D-2D86-9E3F-C5D7B8BF0206}"/>
              </a:ext>
            </a:extLst>
          </p:cNvPr>
          <p:cNvSpPr>
            <a:spLocks noGrp="1"/>
          </p:cNvSpPr>
          <p:nvPr>
            <p:ph type="ftr" sz="quarter" idx="10"/>
          </p:nvPr>
        </p:nvSpPr>
        <p:spPr>
          <a:xfrm>
            <a:off x="6809008" y="6469661"/>
            <a:ext cx="3012043" cy="169277"/>
          </a:xfrm>
        </p:spPr>
        <p:txBody>
          <a:bodyPr/>
          <a:lstStyle>
            <a:lvl1pPr>
              <a:defRPr>
                <a:solidFill>
                  <a:schemeClr val="bg1"/>
                </a:solidFill>
              </a:defRPr>
            </a:lvl1pPr>
          </a:lstStyle>
          <a:p>
            <a:r>
              <a:rPr lang="en-US"/>
              <a:t>For Agent Use Only - Not for Use with the Public</a:t>
            </a:r>
            <a:endParaRPr lang="en-US" dirty="0"/>
          </a:p>
        </p:txBody>
      </p:sp>
      <p:sp>
        <p:nvSpPr>
          <p:cNvPr id="2" name="Slide Number Placeholder 5">
            <a:extLst>
              <a:ext uri="{FF2B5EF4-FFF2-40B4-BE49-F238E27FC236}">
                <a16:creationId xmlns:a16="http://schemas.microsoft.com/office/drawing/2014/main" id="{4A5DCACC-1171-FF2C-592E-751A136B6A01}"/>
              </a:ext>
            </a:extLst>
          </p:cNvPr>
          <p:cNvSpPr txBox="1">
            <a:spLocks/>
          </p:cNvSpPr>
          <p:nvPr userDrawn="1"/>
        </p:nvSpPr>
        <p:spPr>
          <a:xfrm>
            <a:off x="11491502" y="6481202"/>
            <a:ext cx="312791"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4" name="Slide Number Placeholder 5">
            <a:extLst>
              <a:ext uri="{FF2B5EF4-FFF2-40B4-BE49-F238E27FC236}">
                <a16:creationId xmlns:a16="http://schemas.microsoft.com/office/drawing/2014/main" id="{E73E1D95-1E46-3D17-9716-5EFB4653F62E}"/>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2026, National Life Group</a:t>
            </a:r>
          </a:p>
        </p:txBody>
      </p:sp>
    </p:spTree>
    <p:extLst>
      <p:ext uri="{BB962C8B-B14F-4D97-AF65-F5344CB8AC3E}">
        <p14:creationId xmlns:p14="http://schemas.microsoft.com/office/powerpoint/2010/main" val="13107256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L Text/R Columns 2">
    <p:bg>
      <p:bgPr>
        <a:solidFill>
          <a:srgbClr val="FFFFFF"/>
        </a:solidFill>
        <a:effectLst/>
      </p:bgPr>
    </p:bg>
    <p:spTree>
      <p:nvGrpSpPr>
        <p:cNvPr id="1" name=""/>
        <p:cNvGrpSpPr/>
        <p:nvPr/>
      </p:nvGrpSpPr>
      <p:grpSpPr>
        <a:xfrm>
          <a:off x="0" y="0"/>
          <a:ext cx="0" cy="0"/>
          <a:chOff x="0" y="0"/>
          <a:chExt cx="0" cy="0"/>
        </a:xfrm>
      </p:grpSpPr>
      <p:sp>
        <p:nvSpPr>
          <p:cNvPr id="22" name="Text Placeholder 14">
            <a:extLst>
              <a:ext uri="{FF2B5EF4-FFF2-40B4-BE49-F238E27FC236}">
                <a16:creationId xmlns:a16="http://schemas.microsoft.com/office/drawing/2014/main" id="{BE3B7241-C67A-6DE8-3097-251FDAB3494D}"/>
              </a:ext>
            </a:extLst>
          </p:cNvPr>
          <p:cNvSpPr>
            <a:spLocks noGrp="1"/>
          </p:cNvSpPr>
          <p:nvPr>
            <p:ph type="body" sz="quarter" idx="24" hasCustomPrompt="1"/>
          </p:nvPr>
        </p:nvSpPr>
        <p:spPr>
          <a:xfrm>
            <a:off x="8173269" y="1613990"/>
            <a:ext cx="3475037" cy="4235016"/>
          </a:xfrm>
          <a:solidFill>
            <a:schemeClr val="bg1"/>
          </a:solidFill>
        </p:spPr>
        <p:txBody>
          <a:bodyPr lIns="182880" tIns="1097280" rIns="182880">
            <a:noAutofit/>
          </a:bodyPr>
          <a:lstStyle>
            <a:lvl1pPr>
              <a:defRPr sz="1800"/>
            </a:lvl1pPr>
            <a:lvl2pPr>
              <a:defRPr sz="1800"/>
            </a:lvl2pPr>
          </a:lstStyle>
          <a:p>
            <a:pPr lvl="0"/>
            <a:r>
              <a:rPr lang="en-US" dirty="0"/>
              <a:t>Click to add bullet</a:t>
            </a:r>
          </a:p>
          <a:p>
            <a:pPr lvl="1"/>
            <a:r>
              <a:rPr lang="en-US" dirty="0"/>
              <a:t>Add sub bullet – use Indent More </a:t>
            </a:r>
          </a:p>
          <a:p>
            <a:pPr lvl="2"/>
            <a:r>
              <a:rPr lang="en-US" dirty="0"/>
              <a:t>Third level</a:t>
            </a:r>
          </a:p>
          <a:p>
            <a:pPr lvl="3"/>
            <a:r>
              <a:rPr lang="en-US" dirty="0"/>
              <a:t>Fourth level</a:t>
            </a:r>
          </a:p>
          <a:p>
            <a:pPr lvl="4"/>
            <a:r>
              <a:rPr lang="en-US" dirty="0"/>
              <a:t>Fifth level                     </a:t>
            </a:r>
          </a:p>
        </p:txBody>
      </p:sp>
      <p:sp>
        <p:nvSpPr>
          <p:cNvPr id="15" name="Text Placeholder 14">
            <a:extLst>
              <a:ext uri="{FF2B5EF4-FFF2-40B4-BE49-F238E27FC236}">
                <a16:creationId xmlns:a16="http://schemas.microsoft.com/office/drawing/2014/main" id="{8C2A89F3-C249-D8A6-D780-00731810921C}"/>
              </a:ext>
            </a:extLst>
          </p:cNvPr>
          <p:cNvSpPr>
            <a:spLocks noGrp="1"/>
          </p:cNvSpPr>
          <p:nvPr>
            <p:ph type="body" sz="quarter" idx="22" hasCustomPrompt="1"/>
          </p:nvPr>
        </p:nvSpPr>
        <p:spPr>
          <a:xfrm>
            <a:off x="4342249" y="1613989"/>
            <a:ext cx="3475037" cy="4235017"/>
          </a:xfrm>
          <a:solidFill>
            <a:schemeClr val="bg1"/>
          </a:solidFill>
        </p:spPr>
        <p:txBody>
          <a:bodyPr lIns="182880" tIns="1097280" rIns="182880">
            <a:noAutofit/>
          </a:bodyPr>
          <a:lstStyle>
            <a:lvl1pPr>
              <a:defRPr sz="1800"/>
            </a:lvl1pPr>
            <a:lvl2pPr>
              <a:defRPr/>
            </a:lvl2pPr>
          </a:lstStyle>
          <a:p>
            <a:pPr lvl="0"/>
            <a:r>
              <a:rPr lang="en-US" dirty="0"/>
              <a:t>Click to add bullet</a:t>
            </a:r>
          </a:p>
          <a:p>
            <a:pPr lvl="1"/>
            <a:r>
              <a:rPr lang="en-US" dirty="0"/>
              <a:t>Add sub bullet – use Indent More </a:t>
            </a:r>
          </a:p>
          <a:p>
            <a:pPr lvl="2"/>
            <a:r>
              <a:rPr lang="en-US" dirty="0"/>
              <a:t>Third level</a:t>
            </a:r>
          </a:p>
          <a:p>
            <a:pPr lvl="3"/>
            <a:r>
              <a:rPr lang="en-US" dirty="0"/>
              <a:t>Fourth level</a:t>
            </a:r>
          </a:p>
          <a:p>
            <a:pPr lvl="4"/>
            <a:r>
              <a:rPr lang="en-US" dirty="0"/>
              <a:t>Fifth level</a:t>
            </a:r>
          </a:p>
        </p:txBody>
      </p:sp>
      <p:sp>
        <p:nvSpPr>
          <p:cNvPr id="10" name="Text Placeholder 4">
            <a:extLst>
              <a:ext uri="{FF2B5EF4-FFF2-40B4-BE49-F238E27FC236}">
                <a16:creationId xmlns:a16="http://schemas.microsoft.com/office/drawing/2014/main" id="{24AE44E4-D4CE-43B9-0086-9146BFA2A8F4}"/>
              </a:ext>
            </a:extLst>
          </p:cNvPr>
          <p:cNvSpPr>
            <a:spLocks noGrp="1"/>
          </p:cNvSpPr>
          <p:nvPr>
            <p:ph type="body" sz="quarter" idx="19" hasCustomPrompt="1"/>
          </p:nvPr>
        </p:nvSpPr>
        <p:spPr>
          <a:xfrm>
            <a:off x="4342874" y="2056043"/>
            <a:ext cx="3474720" cy="380362"/>
          </a:xfrm>
        </p:spPr>
        <p:txBody>
          <a:bodyPr lIns="182880" tIns="0" rIns="182880" bIns="0" anchor="ctr">
            <a:noAutofit/>
          </a:bodyPr>
          <a:lstStyle>
            <a:lvl1pPr marL="0" indent="0" algn="ctr">
              <a:buNone/>
              <a:defRPr sz="1800" b="1"/>
            </a:lvl1pPr>
            <a:lvl2pPr marL="0" indent="0">
              <a:buNone/>
              <a:defRPr/>
            </a:lvl2pPr>
            <a:lvl3pPr marL="0" indent="0">
              <a:buNone/>
              <a:defRPr/>
            </a:lvl3pPr>
            <a:lvl4pPr marL="0" indent="0">
              <a:buNone/>
              <a:defRPr/>
            </a:lvl4pPr>
            <a:lvl5pPr marL="0" indent="0">
              <a:buNone/>
              <a:defRPr/>
            </a:lvl5pPr>
          </a:lstStyle>
          <a:p>
            <a:pPr lvl="0"/>
            <a:r>
              <a:rPr lang="en-US" dirty="0"/>
              <a:t>Click to add Heading</a:t>
            </a:r>
          </a:p>
        </p:txBody>
      </p:sp>
      <p:sp>
        <p:nvSpPr>
          <p:cNvPr id="12" name="Text Placeholder 4">
            <a:extLst>
              <a:ext uri="{FF2B5EF4-FFF2-40B4-BE49-F238E27FC236}">
                <a16:creationId xmlns:a16="http://schemas.microsoft.com/office/drawing/2014/main" id="{7A782757-4B3E-CFEF-8732-9216EF2150CF}"/>
              </a:ext>
            </a:extLst>
          </p:cNvPr>
          <p:cNvSpPr>
            <a:spLocks noGrp="1"/>
          </p:cNvSpPr>
          <p:nvPr>
            <p:ph type="body" sz="quarter" idx="21" hasCustomPrompt="1"/>
          </p:nvPr>
        </p:nvSpPr>
        <p:spPr>
          <a:xfrm>
            <a:off x="8173895" y="2056043"/>
            <a:ext cx="3474720" cy="380362"/>
          </a:xfrm>
        </p:spPr>
        <p:txBody>
          <a:bodyPr lIns="182880" tIns="0" rIns="182880" bIns="0" anchor="ctr">
            <a:noAutofit/>
          </a:bodyPr>
          <a:lstStyle>
            <a:lvl1pPr marL="0" indent="0" algn="ctr">
              <a:buNone/>
              <a:defRPr sz="1800" b="1"/>
            </a:lvl1pPr>
            <a:lvl2pPr marL="0" indent="0">
              <a:buNone/>
              <a:defRPr/>
            </a:lvl2pPr>
            <a:lvl3pPr marL="0" indent="0">
              <a:buNone/>
              <a:defRPr/>
            </a:lvl3pPr>
            <a:lvl4pPr marL="0" indent="0">
              <a:buNone/>
              <a:defRPr/>
            </a:lvl4pPr>
            <a:lvl5pPr marL="0" indent="0">
              <a:buNone/>
              <a:defRPr/>
            </a:lvl5pPr>
          </a:lstStyle>
          <a:p>
            <a:pPr lvl="0"/>
            <a:r>
              <a:rPr lang="en-US" dirty="0"/>
              <a:t>Click to add Heading</a:t>
            </a:r>
          </a:p>
        </p:txBody>
      </p:sp>
      <p:sp>
        <p:nvSpPr>
          <p:cNvPr id="20" name="Text Placeholder 14">
            <a:extLst>
              <a:ext uri="{FF2B5EF4-FFF2-40B4-BE49-F238E27FC236}">
                <a16:creationId xmlns:a16="http://schemas.microsoft.com/office/drawing/2014/main" id="{DF7EBA8B-CECF-4DBA-F480-F1CDFC16EDE9}"/>
              </a:ext>
            </a:extLst>
          </p:cNvPr>
          <p:cNvSpPr>
            <a:spLocks noGrp="1"/>
          </p:cNvSpPr>
          <p:nvPr>
            <p:ph type="body" sz="quarter" idx="23" hasCustomPrompt="1"/>
          </p:nvPr>
        </p:nvSpPr>
        <p:spPr>
          <a:xfrm>
            <a:off x="574293" y="2664368"/>
            <a:ext cx="3475037" cy="2065287"/>
          </a:xfrm>
        </p:spPr>
        <p:txBody>
          <a:bodyPr lIns="0" tIns="0" rIns="0" bIns="0">
            <a:noAutofit/>
          </a:bodyPr>
          <a:lstStyle>
            <a:lvl1pPr marL="0" indent="0">
              <a:lnSpc>
                <a:spcPct val="100000"/>
              </a:lnSpc>
              <a:spcBef>
                <a:spcPts val="400"/>
              </a:spcBef>
              <a:buNone/>
              <a:defRPr sz="1800"/>
            </a:lvl1pPr>
            <a:lvl2pPr marL="285750" indent="0">
              <a:buNone/>
              <a:defRPr/>
            </a:lvl2pPr>
            <a:lvl3pPr marL="571500" indent="0">
              <a:buNone/>
              <a:defRPr/>
            </a:lvl3pPr>
            <a:lvl4pPr marL="808037" indent="0">
              <a:buNone/>
              <a:defRPr/>
            </a:lvl4pPr>
            <a:lvl5pPr marL="1031875" indent="0">
              <a:buNone/>
              <a:defRPr/>
            </a:lvl5pPr>
          </a:lstStyle>
          <a:p>
            <a:pPr lvl="0"/>
            <a:r>
              <a:rPr lang="en-US" dirty="0"/>
              <a:t>Click to add intro text</a:t>
            </a:r>
          </a:p>
        </p:txBody>
      </p:sp>
      <p:sp>
        <p:nvSpPr>
          <p:cNvPr id="9" name="Text Placeholder 4">
            <a:extLst>
              <a:ext uri="{FF2B5EF4-FFF2-40B4-BE49-F238E27FC236}">
                <a16:creationId xmlns:a16="http://schemas.microsoft.com/office/drawing/2014/main" id="{5243B197-9C83-970B-2C88-8CA988B38897}"/>
              </a:ext>
            </a:extLst>
          </p:cNvPr>
          <p:cNvSpPr>
            <a:spLocks noGrp="1"/>
          </p:cNvSpPr>
          <p:nvPr>
            <p:ph type="body" sz="quarter" idx="18" hasCustomPrompt="1"/>
          </p:nvPr>
        </p:nvSpPr>
        <p:spPr>
          <a:xfrm>
            <a:off x="543386" y="2056043"/>
            <a:ext cx="3506252" cy="380362"/>
          </a:xfrm>
        </p:spPr>
        <p:txBody>
          <a:bodyPr lIns="0" tIns="0" rIns="182880" bIns="0" anchor="ctr">
            <a:noAutofit/>
          </a:bodyPr>
          <a:lstStyle>
            <a:lvl1pPr marL="0" indent="0">
              <a:buNone/>
              <a:defRPr sz="2000" b="1"/>
            </a:lvl1pPr>
            <a:lvl2pPr marL="0" indent="0">
              <a:buNone/>
              <a:defRPr/>
            </a:lvl2pPr>
            <a:lvl3pPr marL="0" indent="0">
              <a:buNone/>
              <a:defRPr/>
            </a:lvl3pPr>
            <a:lvl4pPr marL="0" indent="0">
              <a:buNone/>
              <a:defRPr/>
            </a:lvl4pPr>
            <a:lvl5pPr marL="0" indent="0">
              <a:buNone/>
              <a:defRPr/>
            </a:lvl5pPr>
          </a:lstStyle>
          <a:p>
            <a:pPr lvl="0"/>
            <a:r>
              <a:rPr lang="en-US" dirty="0"/>
              <a:t>Click to add Heading</a:t>
            </a:r>
          </a:p>
        </p:txBody>
      </p:sp>
      <p:sp>
        <p:nvSpPr>
          <p:cNvPr id="25" name="Right Triangle 24">
            <a:extLst>
              <a:ext uri="{FF2B5EF4-FFF2-40B4-BE49-F238E27FC236}">
                <a16:creationId xmlns:a16="http://schemas.microsoft.com/office/drawing/2014/main" id="{50BBBCE6-E86F-7A17-B63A-FC8166A54ACD}"/>
              </a:ext>
            </a:extLst>
          </p:cNvPr>
          <p:cNvSpPr/>
          <p:nvPr userDrawn="1"/>
        </p:nvSpPr>
        <p:spPr>
          <a:xfrm>
            <a:off x="0" y="5344510"/>
            <a:ext cx="1513490" cy="1513490"/>
          </a:xfrm>
          <a:prstGeom prst="rtTriangle">
            <a:avLst/>
          </a:pr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9ECBB2C6-997A-7A47-15E1-31539EA5B30F}"/>
              </a:ext>
            </a:extLst>
          </p:cNvPr>
          <p:cNvSpPr>
            <a:spLocks noGrp="1"/>
          </p:cNvSpPr>
          <p:nvPr>
            <p:ph type="ftr" sz="quarter" idx="25"/>
          </p:nvPr>
        </p:nvSpPr>
        <p:spPr>
          <a:xfrm>
            <a:off x="6865211" y="6469661"/>
            <a:ext cx="3103414" cy="169277"/>
          </a:xfrm>
        </p:spPr>
        <p:txBody>
          <a:bodyPr/>
          <a:lstStyle>
            <a:lvl1pPr>
              <a:defRPr>
                <a:solidFill>
                  <a:schemeClr val="tx2"/>
                </a:solidFill>
              </a:defRPr>
            </a:lvl1pPr>
          </a:lstStyle>
          <a:p>
            <a:r>
              <a:rPr lang="en-US"/>
              <a:t>For Agent Use Only - Not for Use with the Public</a:t>
            </a:r>
            <a:endParaRPr lang="en-US" dirty="0"/>
          </a:p>
        </p:txBody>
      </p:sp>
      <p:sp>
        <p:nvSpPr>
          <p:cNvPr id="7" name="Title 1">
            <a:extLst>
              <a:ext uri="{FF2B5EF4-FFF2-40B4-BE49-F238E27FC236}">
                <a16:creationId xmlns:a16="http://schemas.microsoft.com/office/drawing/2014/main" id="{63F63D09-522D-9EBA-2FD1-C13989A68BF8}"/>
              </a:ext>
            </a:extLst>
          </p:cNvPr>
          <p:cNvSpPr>
            <a:spLocks noGrp="1"/>
          </p:cNvSpPr>
          <p:nvPr>
            <p:ph type="title"/>
          </p:nvPr>
        </p:nvSpPr>
        <p:spPr>
          <a:xfrm>
            <a:off x="457201" y="457200"/>
            <a:ext cx="10237076" cy="501804"/>
          </a:xfrm>
        </p:spPr>
        <p:txBody>
          <a:bodyPr/>
          <a:lstStyle>
            <a:lvl1pPr>
              <a:defRPr b="0" i="0"/>
            </a:lvl1pPr>
          </a:lstStyle>
          <a:p>
            <a:r>
              <a:rPr lang="en-US"/>
              <a:t>Click to edit Master title style</a:t>
            </a:r>
            <a:endParaRPr lang="en-US" dirty="0"/>
          </a:p>
        </p:txBody>
      </p:sp>
      <p:sp>
        <p:nvSpPr>
          <p:cNvPr id="2" name="Graphic 7">
            <a:extLst>
              <a:ext uri="{FF2B5EF4-FFF2-40B4-BE49-F238E27FC236}">
                <a16:creationId xmlns:a16="http://schemas.microsoft.com/office/drawing/2014/main" id="{135553DA-BB13-4AC2-4BC2-12D5C65CDFEE}"/>
              </a:ext>
            </a:extLst>
          </p:cNvPr>
          <p:cNvSpPr/>
          <p:nvPr/>
        </p:nvSpPr>
        <p:spPr>
          <a:xfrm rot="10800000">
            <a:off x="10667839" y="9619"/>
            <a:ext cx="1530957" cy="1531592"/>
          </a:xfrm>
          <a:custGeom>
            <a:avLst/>
            <a:gdLst>
              <a:gd name="connsiteX0" fmla="*/ 0 w 1530957"/>
              <a:gd name="connsiteY0" fmla="*/ 18664 h 1531592"/>
              <a:gd name="connsiteX1" fmla="*/ 0 w 1530957"/>
              <a:gd name="connsiteY1" fmla="*/ 0 h 1531592"/>
              <a:gd name="connsiteX2" fmla="*/ 1530957 w 1530957"/>
              <a:gd name="connsiteY2" fmla="*/ 1531592 h 1531592"/>
              <a:gd name="connsiteX3" fmla="*/ 1512302 w 1530957"/>
              <a:gd name="connsiteY3" fmla="*/ 1531592 h 1531592"/>
              <a:gd name="connsiteX4" fmla="*/ 0 w 1530957"/>
              <a:gd name="connsiteY4" fmla="*/ 18664 h 1531592"/>
              <a:gd name="connsiteX5" fmla="*/ 0 w 1530957"/>
              <a:gd name="connsiteY5" fmla="*/ 473073 h 1531592"/>
              <a:gd name="connsiteX6" fmla="*/ 1058081 w 1530957"/>
              <a:gd name="connsiteY6" fmla="*/ 1531592 h 1531592"/>
              <a:gd name="connsiteX7" fmla="*/ 1076737 w 1530957"/>
              <a:gd name="connsiteY7" fmla="*/ 1531592 h 1531592"/>
              <a:gd name="connsiteX8" fmla="*/ 0 w 1530957"/>
              <a:gd name="connsiteY8" fmla="*/ 454606 h 1531592"/>
              <a:gd name="connsiteX9" fmla="*/ 0 w 1530957"/>
              <a:gd name="connsiteY9" fmla="*/ 473073 h 1531592"/>
              <a:gd name="connsiteX10" fmla="*/ 0 w 1530957"/>
              <a:gd name="connsiteY10" fmla="*/ 624739 h 1531592"/>
              <a:gd name="connsiteX11" fmla="*/ 906478 w 1530957"/>
              <a:gd name="connsiteY11" fmla="*/ 1531592 h 1531592"/>
              <a:gd name="connsiteX12" fmla="*/ 925133 w 1530957"/>
              <a:gd name="connsiteY12" fmla="*/ 1531592 h 1531592"/>
              <a:gd name="connsiteX13" fmla="*/ 0 w 1530957"/>
              <a:gd name="connsiteY13" fmla="*/ 606075 h 1531592"/>
              <a:gd name="connsiteX14" fmla="*/ 0 w 1530957"/>
              <a:gd name="connsiteY14" fmla="*/ 624739 h 1531592"/>
              <a:gd name="connsiteX15" fmla="*/ 0 w 1530957"/>
              <a:gd name="connsiteY15" fmla="*/ 170133 h 1531592"/>
              <a:gd name="connsiteX16" fmla="*/ 1360895 w 1530957"/>
              <a:gd name="connsiteY16" fmla="*/ 1531592 h 1531592"/>
              <a:gd name="connsiteX17" fmla="*/ 1379551 w 1530957"/>
              <a:gd name="connsiteY17" fmla="*/ 1531592 h 1531592"/>
              <a:gd name="connsiteX18" fmla="*/ 0 w 1530957"/>
              <a:gd name="connsiteY18" fmla="*/ 151470 h 1531592"/>
              <a:gd name="connsiteX19" fmla="*/ 0 w 1530957"/>
              <a:gd name="connsiteY19" fmla="*/ 170133 h 1531592"/>
              <a:gd name="connsiteX20" fmla="*/ 0 w 1530957"/>
              <a:gd name="connsiteY20" fmla="*/ 776208 h 1531592"/>
              <a:gd name="connsiteX21" fmla="*/ 755071 w 1530957"/>
              <a:gd name="connsiteY21" fmla="*/ 1531592 h 1531592"/>
              <a:gd name="connsiteX22" fmla="*/ 773727 w 1530957"/>
              <a:gd name="connsiteY22" fmla="*/ 1531592 h 1531592"/>
              <a:gd name="connsiteX23" fmla="*/ 0 w 1530957"/>
              <a:gd name="connsiteY23" fmla="*/ 757545 h 1531592"/>
              <a:gd name="connsiteX24" fmla="*/ 0 w 1530957"/>
              <a:gd name="connsiteY24" fmla="*/ 776208 h 1531592"/>
              <a:gd name="connsiteX25" fmla="*/ 0 w 1530957"/>
              <a:gd name="connsiteY25" fmla="*/ 321603 h 1531592"/>
              <a:gd name="connsiteX26" fmla="*/ 1209488 w 1530957"/>
              <a:gd name="connsiteY26" fmla="*/ 1531592 h 1531592"/>
              <a:gd name="connsiteX27" fmla="*/ 1228144 w 1530957"/>
              <a:gd name="connsiteY27" fmla="*/ 1531592 h 1531592"/>
              <a:gd name="connsiteX28" fmla="*/ 0 w 1530957"/>
              <a:gd name="connsiteY28" fmla="*/ 302939 h 1531592"/>
              <a:gd name="connsiteX29" fmla="*/ 0 w 1530957"/>
              <a:gd name="connsiteY29" fmla="*/ 321603 h 1531592"/>
              <a:gd name="connsiteX30" fmla="*/ 0 w 1530957"/>
              <a:gd name="connsiteY30" fmla="*/ 1230618 h 1531592"/>
              <a:gd name="connsiteX31" fmla="*/ 300850 w 1530957"/>
              <a:gd name="connsiteY31" fmla="*/ 1531592 h 1531592"/>
              <a:gd name="connsiteX32" fmla="*/ 319506 w 1530957"/>
              <a:gd name="connsiteY32" fmla="*/ 1531592 h 1531592"/>
              <a:gd name="connsiteX33" fmla="*/ 0 w 1530957"/>
              <a:gd name="connsiteY33" fmla="*/ 1212150 h 1531592"/>
              <a:gd name="connsiteX34" fmla="*/ 0 w 1530957"/>
              <a:gd name="connsiteY34" fmla="*/ 1230618 h 1531592"/>
              <a:gd name="connsiteX35" fmla="*/ 0 w 1530957"/>
              <a:gd name="connsiteY35" fmla="*/ 1531592 h 1531592"/>
              <a:gd name="connsiteX36" fmla="*/ 16496 w 1530957"/>
              <a:gd name="connsiteY36" fmla="*/ 1531592 h 1531592"/>
              <a:gd name="connsiteX37" fmla="*/ 0 w 1530957"/>
              <a:gd name="connsiteY37" fmla="*/ 1515090 h 1531592"/>
              <a:gd name="connsiteX38" fmla="*/ 0 w 1530957"/>
              <a:gd name="connsiteY38" fmla="*/ 1531592 h 1531592"/>
              <a:gd name="connsiteX39" fmla="*/ 0 w 1530957"/>
              <a:gd name="connsiteY39" fmla="*/ 1382284 h 1531592"/>
              <a:gd name="connsiteX40" fmla="*/ 149247 w 1530957"/>
              <a:gd name="connsiteY40" fmla="*/ 1531592 h 1531592"/>
              <a:gd name="connsiteX41" fmla="*/ 167903 w 1530957"/>
              <a:gd name="connsiteY41" fmla="*/ 1531592 h 1531592"/>
              <a:gd name="connsiteX42" fmla="*/ 0 w 1530957"/>
              <a:gd name="connsiteY42" fmla="*/ 1363620 h 1531592"/>
              <a:gd name="connsiteX43" fmla="*/ 0 w 1530957"/>
              <a:gd name="connsiteY43" fmla="*/ 1382284 h 1531592"/>
              <a:gd name="connsiteX44" fmla="*/ 0 w 1530957"/>
              <a:gd name="connsiteY44" fmla="*/ 927678 h 1531592"/>
              <a:gd name="connsiteX45" fmla="*/ 603664 w 1530957"/>
              <a:gd name="connsiteY45" fmla="*/ 1531592 h 1531592"/>
              <a:gd name="connsiteX46" fmla="*/ 622320 w 1530957"/>
              <a:gd name="connsiteY46" fmla="*/ 1531592 h 1531592"/>
              <a:gd name="connsiteX47" fmla="*/ 0 w 1530957"/>
              <a:gd name="connsiteY47" fmla="*/ 909015 h 1531592"/>
              <a:gd name="connsiteX48" fmla="*/ 0 w 1530957"/>
              <a:gd name="connsiteY48" fmla="*/ 927678 h 1531592"/>
              <a:gd name="connsiteX49" fmla="*/ 0 w 1530957"/>
              <a:gd name="connsiteY49" fmla="*/ 1079148 h 1531592"/>
              <a:gd name="connsiteX50" fmla="*/ 452257 w 1530957"/>
              <a:gd name="connsiteY50" fmla="*/ 1531592 h 1531592"/>
              <a:gd name="connsiteX51" fmla="*/ 470913 w 1530957"/>
              <a:gd name="connsiteY51" fmla="*/ 1531592 h 1531592"/>
              <a:gd name="connsiteX52" fmla="*/ 0 w 1530957"/>
              <a:gd name="connsiteY52" fmla="*/ 1060484 h 1531592"/>
              <a:gd name="connsiteX53" fmla="*/ 0 w 1530957"/>
              <a:gd name="connsiteY53" fmla="*/ 1079148 h 1531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530957" h="1531592">
                <a:moveTo>
                  <a:pt x="0" y="18664"/>
                </a:moveTo>
                <a:lnTo>
                  <a:pt x="0" y="0"/>
                </a:lnTo>
                <a:lnTo>
                  <a:pt x="1530957" y="1531592"/>
                </a:lnTo>
                <a:lnTo>
                  <a:pt x="1512302" y="1531592"/>
                </a:lnTo>
                <a:lnTo>
                  <a:pt x="0" y="18664"/>
                </a:lnTo>
                <a:close/>
                <a:moveTo>
                  <a:pt x="0" y="473073"/>
                </a:moveTo>
                <a:lnTo>
                  <a:pt x="1058081" y="1531592"/>
                </a:lnTo>
                <a:lnTo>
                  <a:pt x="1076737" y="1531592"/>
                </a:lnTo>
                <a:lnTo>
                  <a:pt x="0" y="454606"/>
                </a:lnTo>
                <a:lnTo>
                  <a:pt x="0" y="473073"/>
                </a:lnTo>
                <a:close/>
                <a:moveTo>
                  <a:pt x="0" y="624739"/>
                </a:moveTo>
                <a:lnTo>
                  <a:pt x="906478" y="1531592"/>
                </a:lnTo>
                <a:lnTo>
                  <a:pt x="925133" y="1531592"/>
                </a:lnTo>
                <a:lnTo>
                  <a:pt x="0" y="606075"/>
                </a:lnTo>
                <a:lnTo>
                  <a:pt x="0" y="624739"/>
                </a:lnTo>
                <a:close/>
                <a:moveTo>
                  <a:pt x="0" y="170133"/>
                </a:moveTo>
                <a:lnTo>
                  <a:pt x="1360895" y="1531592"/>
                </a:lnTo>
                <a:lnTo>
                  <a:pt x="1379551" y="1531592"/>
                </a:lnTo>
                <a:lnTo>
                  <a:pt x="0" y="151470"/>
                </a:lnTo>
                <a:lnTo>
                  <a:pt x="0" y="170133"/>
                </a:lnTo>
                <a:close/>
                <a:moveTo>
                  <a:pt x="0" y="776208"/>
                </a:moveTo>
                <a:lnTo>
                  <a:pt x="755071" y="1531592"/>
                </a:lnTo>
                <a:lnTo>
                  <a:pt x="773727" y="1531592"/>
                </a:lnTo>
                <a:lnTo>
                  <a:pt x="0" y="757545"/>
                </a:lnTo>
                <a:lnTo>
                  <a:pt x="0" y="776208"/>
                </a:lnTo>
                <a:close/>
                <a:moveTo>
                  <a:pt x="0" y="321603"/>
                </a:moveTo>
                <a:lnTo>
                  <a:pt x="1209488" y="1531592"/>
                </a:lnTo>
                <a:lnTo>
                  <a:pt x="1228144" y="1531592"/>
                </a:lnTo>
                <a:lnTo>
                  <a:pt x="0" y="302939"/>
                </a:lnTo>
                <a:lnTo>
                  <a:pt x="0" y="321603"/>
                </a:lnTo>
                <a:close/>
                <a:moveTo>
                  <a:pt x="0" y="1230618"/>
                </a:moveTo>
                <a:lnTo>
                  <a:pt x="300850" y="1531592"/>
                </a:lnTo>
                <a:lnTo>
                  <a:pt x="319506" y="1531592"/>
                </a:lnTo>
                <a:lnTo>
                  <a:pt x="0" y="1212150"/>
                </a:lnTo>
                <a:lnTo>
                  <a:pt x="0" y="1230618"/>
                </a:lnTo>
                <a:close/>
                <a:moveTo>
                  <a:pt x="0" y="1531592"/>
                </a:moveTo>
                <a:lnTo>
                  <a:pt x="16496" y="1531592"/>
                </a:lnTo>
                <a:lnTo>
                  <a:pt x="0" y="1515090"/>
                </a:lnTo>
                <a:lnTo>
                  <a:pt x="0" y="1531592"/>
                </a:lnTo>
                <a:close/>
                <a:moveTo>
                  <a:pt x="0" y="1382284"/>
                </a:moveTo>
                <a:lnTo>
                  <a:pt x="149247" y="1531592"/>
                </a:lnTo>
                <a:lnTo>
                  <a:pt x="167903" y="1531592"/>
                </a:lnTo>
                <a:lnTo>
                  <a:pt x="0" y="1363620"/>
                </a:lnTo>
                <a:lnTo>
                  <a:pt x="0" y="1382284"/>
                </a:lnTo>
                <a:close/>
                <a:moveTo>
                  <a:pt x="0" y="927678"/>
                </a:moveTo>
                <a:lnTo>
                  <a:pt x="603664" y="1531592"/>
                </a:lnTo>
                <a:lnTo>
                  <a:pt x="622320" y="1531592"/>
                </a:lnTo>
                <a:lnTo>
                  <a:pt x="0" y="909015"/>
                </a:lnTo>
                <a:lnTo>
                  <a:pt x="0" y="927678"/>
                </a:lnTo>
                <a:close/>
                <a:moveTo>
                  <a:pt x="0" y="1079148"/>
                </a:moveTo>
                <a:lnTo>
                  <a:pt x="452257" y="1531592"/>
                </a:lnTo>
                <a:lnTo>
                  <a:pt x="470913" y="1531592"/>
                </a:lnTo>
                <a:lnTo>
                  <a:pt x="0" y="1060484"/>
                </a:lnTo>
                <a:lnTo>
                  <a:pt x="0" y="1079148"/>
                </a:lnTo>
                <a:close/>
              </a:path>
            </a:pathLst>
          </a:custGeom>
          <a:solidFill>
            <a:schemeClr val="accent6"/>
          </a:solidFill>
          <a:ln w="1962" cap="flat">
            <a:noFill/>
            <a:prstDash val="solid"/>
            <a:miter/>
          </a:ln>
        </p:spPr>
        <p:txBody>
          <a:bodyPr rtlCol="0" anchor="ctr"/>
          <a:lstStyle/>
          <a:p>
            <a:endParaRPr lang="en-US"/>
          </a:p>
        </p:txBody>
      </p:sp>
      <p:sp>
        <p:nvSpPr>
          <p:cNvPr id="4" name="Slide Number Placeholder 5">
            <a:extLst>
              <a:ext uri="{FF2B5EF4-FFF2-40B4-BE49-F238E27FC236}">
                <a16:creationId xmlns:a16="http://schemas.microsoft.com/office/drawing/2014/main" id="{E2B7393E-827C-BCB4-573D-319B86816B19}"/>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tx2"/>
                </a:solidFill>
                <a:latin typeface="Arial Narrow" panose="020B0604020202020204" pitchFamily="34" charset="0"/>
                <a:cs typeface="Arial Narrow" panose="020B0604020202020204" pitchFamily="34" charset="0"/>
              </a:defRPr>
            </a:lvl1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5" name="Slide Number Placeholder 5">
            <a:extLst>
              <a:ext uri="{FF2B5EF4-FFF2-40B4-BE49-F238E27FC236}">
                <a16:creationId xmlns:a16="http://schemas.microsoft.com/office/drawing/2014/main" id="{C481F4B2-5A39-D1EE-F986-0611A56EF6B6}"/>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latin typeface="Aptos Light" panose="020B0004020202020204" pitchFamily="34" charset="0"/>
              </a:rPr>
              <a:t>© 2026, National Life Group</a:t>
            </a:r>
          </a:p>
        </p:txBody>
      </p:sp>
    </p:spTree>
    <p:extLst>
      <p:ext uri="{BB962C8B-B14F-4D97-AF65-F5344CB8AC3E}">
        <p14:creationId xmlns:p14="http://schemas.microsoft.com/office/powerpoint/2010/main" val="34690734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L Text/R Columns 3 Icons">
    <p:bg>
      <p:bgPr>
        <a:solidFill>
          <a:srgbClr val="FFFFFF"/>
        </a:solid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8C2A89F3-C249-D8A6-D780-00731810921C}"/>
              </a:ext>
            </a:extLst>
          </p:cNvPr>
          <p:cNvSpPr>
            <a:spLocks noGrp="1"/>
          </p:cNvSpPr>
          <p:nvPr>
            <p:ph type="body" sz="quarter" idx="22"/>
          </p:nvPr>
        </p:nvSpPr>
        <p:spPr>
          <a:xfrm>
            <a:off x="3807223" y="2458434"/>
            <a:ext cx="2515757" cy="3746280"/>
          </a:xfrm>
          <a:solidFill>
            <a:schemeClr val="bg1"/>
          </a:solidFill>
        </p:spPr>
        <p:txBody>
          <a:bodyPr lIns="182880" tIns="731520" rIns="182880">
            <a:noAutofit/>
          </a:bodyPr>
          <a:lstStyle>
            <a:lvl1pPr>
              <a:defRPr sz="1800"/>
            </a:lvl1pPr>
            <a:lvl2pPr>
              <a:defRPr sz="18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a16="http://schemas.microsoft.com/office/drawing/2014/main" id="{24AE44E4-D4CE-43B9-0086-9146BFA2A8F4}"/>
              </a:ext>
            </a:extLst>
          </p:cNvPr>
          <p:cNvSpPr>
            <a:spLocks noGrp="1"/>
          </p:cNvSpPr>
          <p:nvPr>
            <p:ph type="body" sz="quarter" idx="19" hasCustomPrompt="1"/>
          </p:nvPr>
        </p:nvSpPr>
        <p:spPr>
          <a:xfrm>
            <a:off x="3807848" y="2647559"/>
            <a:ext cx="2515132" cy="380362"/>
          </a:xfrm>
        </p:spPr>
        <p:txBody>
          <a:bodyPr lIns="182880" tIns="0" rIns="182880" bIns="0" anchor="ctr">
            <a:noAutofit/>
          </a:bodyPr>
          <a:lstStyle>
            <a:lvl1pPr marL="0" indent="0" algn="ctr">
              <a:buNone/>
              <a:defRPr sz="1800" b="1"/>
            </a:lvl1pPr>
            <a:lvl2pPr marL="0" indent="0">
              <a:buNone/>
              <a:defRPr/>
            </a:lvl2pPr>
            <a:lvl3pPr marL="0" indent="0">
              <a:buNone/>
              <a:defRPr/>
            </a:lvl3pPr>
            <a:lvl4pPr marL="0" indent="0">
              <a:buNone/>
              <a:defRPr/>
            </a:lvl4pPr>
            <a:lvl5pPr marL="0" indent="0">
              <a:buNone/>
              <a:defRPr/>
            </a:lvl5pPr>
          </a:lstStyle>
          <a:p>
            <a:pPr lvl="0"/>
            <a:r>
              <a:rPr lang="en-US" dirty="0"/>
              <a:t>Click to add Heading</a:t>
            </a:r>
          </a:p>
        </p:txBody>
      </p:sp>
      <p:sp>
        <p:nvSpPr>
          <p:cNvPr id="20" name="Text Placeholder 14">
            <a:extLst>
              <a:ext uri="{FF2B5EF4-FFF2-40B4-BE49-F238E27FC236}">
                <a16:creationId xmlns:a16="http://schemas.microsoft.com/office/drawing/2014/main" id="{DF7EBA8B-CECF-4DBA-F480-F1CDFC16EDE9}"/>
              </a:ext>
            </a:extLst>
          </p:cNvPr>
          <p:cNvSpPr>
            <a:spLocks noGrp="1"/>
          </p:cNvSpPr>
          <p:nvPr>
            <p:ph type="body" sz="quarter" idx="23"/>
          </p:nvPr>
        </p:nvSpPr>
        <p:spPr>
          <a:xfrm>
            <a:off x="457201" y="3158610"/>
            <a:ext cx="3035029" cy="2065287"/>
          </a:xfrm>
        </p:spPr>
        <p:txBody>
          <a:bodyPr lIns="0" tIns="0" rIns="0" bIns="0">
            <a:noAutofit/>
          </a:bodyPr>
          <a:lstStyle>
            <a:lvl1pPr marL="0" indent="0">
              <a:lnSpc>
                <a:spcPct val="100000"/>
              </a:lnSpc>
              <a:spcBef>
                <a:spcPts val="400"/>
              </a:spcBef>
              <a:buNone/>
              <a:defRPr sz="1800"/>
            </a:lvl1pPr>
            <a:lvl2pPr marL="285750" indent="0">
              <a:buNone/>
              <a:defRPr/>
            </a:lvl2pPr>
            <a:lvl3pPr marL="571500" indent="0">
              <a:buNone/>
              <a:defRPr/>
            </a:lvl3pPr>
            <a:lvl4pPr marL="808037" indent="0">
              <a:buNone/>
              <a:defRPr/>
            </a:lvl4pPr>
            <a:lvl5pPr marL="1031875" indent="0">
              <a:buNone/>
              <a:defRPr/>
            </a:lvl5pPr>
          </a:lstStyle>
          <a:p>
            <a:pPr lvl="0"/>
            <a:r>
              <a:rPr lang="en-US"/>
              <a:t>Click to edit Master text styles</a:t>
            </a:r>
          </a:p>
        </p:txBody>
      </p:sp>
      <p:sp>
        <p:nvSpPr>
          <p:cNvPr id="9" name="Text Placeholder 4">
            <a:extLst>
              <a:ext uri="{FF2B5EF4-FFF2-40B4-BE49-F238E27FC236}">
                <a16:creationId xmlns:a16="http://schemas.microsoft.com/office/drawing/2014/main" id="{5243B197-9C83-970B-2C88-8CA988B38897}"/>
              </a:ext>
            </a:extLst>
          </p:cNvPr>
          <p:cNvSpPr>
            <a:spLocks noGrp="1"/>
          </p:cNvSpPr>
          <p:nvPr>
            <p:ph type="body" sz="quarter" idx="18"/>
          </p:nvPr>
        </p:nvSpPr>
        <p:spPr>
          <a:xfrm>
            <a:off x="457201" y="2647559"/>
            <a:ext cx="3062292" cy="380362"/>
          </a:xfrm>
        </p:spPr>
        <p:txBody>
          <a:bodyPr lIns="0" tIns="0" rIns="182880" bIns="0" anchor="ctr">
            <a:noAutofit/>
          </a:bodyPr>
          <a:lstStyle>
            <a:lvl1pPr marL="0" indent="0">
              <a:buNone/>
              <a:defRPr sz="2000" b="1"/>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13" name="Right Triangle 12">
            <a:extLst>
              <a:ext uri="{FF2B5EF4-FFF2-40B4-BE49-F238E27FC236}">
                <a16:creationId xmlns:a16="http://schemas.microsoft.com/office/drawing/2014/main" id="{13A2A280-03DD-F6F2-2001-FF19820A7332}"/>
              </a:ext>
            </a:extLst>
          </p:cNvPr>
          <p:cNvSpPr/>
          <p:nvPr userDrawn="1"/>
        </p:nvSpPr>
        <p:spPr>
          <a:xfrm>
            <a:off x="0" y="5344510"/>
            <a:ext cx="1513490" cy="1513490"/>
          </a:xfrm>
          <a:prstGeom prst="rtTriangle">
            <a:avLst/>
          </a:pr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ooter Placeholder 2">
            <a:extLst>
              <a:ext uri="{FF2B5EF4-FFF2-40B4-BE49-F238E27FC236}">
                <a16:creationId xmlns:a16="http://schemas.microsoft.com/office/drawing/2014/main" id="{6689A18B-31D0-99C2-FE07-F10797C5F48D}"/>
              </a:ext>
            </a:extLst>
          </p:cNvPr>
          <p:cNvSpPr>
            <a:spLocks noGrp="1"/>
          </p:cNvSpPr>
          <p:nvPr>
            <p:ph type="ftr" sz="quarter" idx="25"/>
          </p:nvPr>
        </p:nvSpPr>
        <p:spPr>
          <a:xfrm>
            <a:off x="6865211" y="6469661"/>
            <a:ext cx="3103414" cy="169277"/>
          </a:xfrm>
        </p:spPr>
        <p:txBody>
          <a:bodyPr/>
          <a:lstStyle>
            <a:lvl1pPr>
              <a:defRPr>
                <a:solidFill>
                  <a:schemeClr val="tx2"/>
                </a:solidFill>
              </a:defRPr>
            </a:lvl1pPr>
          </a:lstStyle>
          <a:p>
            <a:r>
              <a:rPr lang="en-US"/>
              <a:t>For Agent Use Only - Not for Use with the Public</a:t>
            </a:r>
            <a:endParaRPr lang="en-US" dirty="0"/>
          </a:p>
        </p:txBody>
      </p:sp>
      <p:sp>
        <p:nvSpPr>
          <p:cNvPr id="17" name="Title 1">
            <a:extLst>
              <a:ext uri="{FF2B5EF4-FFF2-40B4-BE49-F238E27FC236}">
                <a16:creationId xmlns:a16="http://schemas.microsoft.com/office/drawing/2014/main" id="{781311C9-C2E8-9524-3FBB-25718AB8F8F5}"/>
              </a:ext>
            </a:extLst>
          </p:cNvPr>
          <p:cNvSpPr>
            <a:spLocks noGrp="1"/>
          </p:cNvSpPr>
          <p:nvPr>
            <p:ph type="title"/>
          </p:nvPr>
        </p:nvSpPr>
        <p:spPr>
          <a:xfrm>
            <a:off x="457201" y="457200"/>
            <a:ext cx="10237076" cy="501804"/>
          </a:xfrm>
        </p:spPr>
        <p:txBody>
          <a:bodyPr/>
          <a:lstStyle>
            <a:lvl1pPr>
              <a:defRPr b="0" i="0"/>
            </a:lvl1pPr>
          </a:lstStyle>
          <a:p>
            <a:r>
              <a:rPr lang="en-US"/>
              <a:t>Click to edit Master title style</a:t>
            </a:r>
            <a:endParaRPr lang="en-US" dirty="0"/>
          </a:p>
        </p:txBody>
      </p:sp>
      <p:sp>
        <p:nvSpPr>
          <p:cNvPr id="19" name="Text Placeholder 14">
            <a:extLst>
              <a:ext uri="{FF2B5EF4-FFF2-40B4-BE49-F238E27FC236}">
                <a16:creationId xmlns:a16="http://schemas.microsoft.com/office/drawing/2014/main" id="{C9335478-62AA-832F-5CEA-EFEC86315C31}"/>
              </a:ext>
            </a:extLst>
          </p:cNvPr>
          <p:cNvSpPr>
            <a:spLocks noGrp="1"/>
          </p:cNvSpPr>
          <p:nvPr>
            <p:ph type="body" sz="quarter" idx="26"/>
          </p:nvPr>
        </p:nvSpPr>
        <p:spPr>
          <a:xfrm>
            <a:off x="9289694" y="2458434"/>
            <a:ext cx="2514600" cy="3746280"/>
          </a:xfrm>
          <a:solidFill>
            <a:schemeClr val="bg1"/>
          </a:solidFill>
        </p:spPr>
        <p:txBody>
          <a:bodyPr lIns="182880" tIns="731520" rIns="182880">
            <a:noAutofit/>
          </a:bodyPr>
          <a:lstStyle>
            <a:lvl1pPr>
              <a:defRPr sz="1800"/>
            </a:lvl1pPr>
            <a:lvl2pPr>
              <a:defRPr sz="18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4">
            <a:extLst>
              <a:ext uri="{FF2B5EF4-FFF2-40B4-BE49-F238E27FC236}">
                <a16:creationId xmlns:a16="http://schemas.microsoft.com/office/drawing/2014/main" id="{72A36781-CB27-9F02-D42A-4DE755925950}"/>
              </a:ext>
            </a:extLst>
          </p:cNvPr>
          <p:cNvSpPr>
            <a:spLocks noGrp="1"/>
          </p:cNvSpPr>
          <p:nvPr>
            <p:ph type="body" sz="quarter" idx="27" hasCustomPrompt="1"/>
          </p:nvPr>
        </p:nvSpPr>
        <p:spPr>
          <a:xfrm>
            <a:off x="9290318" y="2647559"/>
            <a:ext cx="2513976" cy="380362"/>
          </a:xfrm>
        </p:spPr>
        <p:txBody>
          <a:bodyPr lIns="182880" tIns="0" rIns="182880" bIns="0" anchor="ctr">
            <a:noAutofit/>
          </a:bodyPr>
          <a:lstStyle>
            <a:lvl1pPr marL="0" indent="0" algn="ctr">
              <a:buNone/>
              <a:defRPr sz="1800" b="1"/>
            </a:lvl1pPr>
            <a:lvl2pPr marL="0" indent="0">
              <a:buNone/>
              <a:defRPr/>
            </a:lvl2pPr>
            <a:lvl3pPr marL="0" indent="0">
              <a:buNone/>
              <a:defRPr/>
            </a:lvl3pPr>
            <a:lvl4pPr marL="0" indent="0">
              <a:buNone/>
              <a:defRPr/>
            </a:lvl4pPr>
            <a:lvl5pPr marL="0" indent="0">
              <a:buNone/>
              <a:defRPr/>
            </a:lvl5pPr>
          </a:lstStyle>
          <a:p>
            <a:pPr lvl="0"/>
            <a:r>
              <a:rPr lang="en-US" dirty="0"/>
              <a:t>Click to add Heading</a:t>
            </a:r>
          </a:p>
        </p:txBody>
      </p:sp>
      <p:sp>
        <p:nvSpPr>
          <p:cNvPr id="23" name="Text Placeholder 14">
            <a:extLst>
              <a:ext uri="{FF2B5EF4-FFF2-40B4-BE49-F238E27FC236}">
                <a16:creationId xmlns:a16="http://schemas.microsoft.com/office/drawing/2014/main" id="{CC2DC3C0-C18D-80C3-0DEB-DCD44DA50052}"/>
              </a:ext>
            </a:extLst>
          </p:cNvPr>
          <p:cNvSpPr>
            <a:spLocks noGrp="1"/>
          </p:cNvSpPr>
          <p:nvPr>
            <p:ph type="body" sz="quarter" idx="28"/>
          </p:nvPr>
        </p:nvSpPr>
        <p:spPr>
          <a:xfrm>
            <a:off x="6546494" y="2458434"/>
            <a:ext cx="2514600" cy="3746280"/>
          </a:xfrm>
          <a:solidFill>
            <a:schemeClr val="bg1"/>
          </a:solidFill>
        </p:spPr>
        <p:txBody>
          <a:bodyPr lIns="182880" tIns="731520" rIns="182880">
            <a:noAutofit/>
          </a:bodyPr>
          <a:lstStyle>
            <a:lvl1pPr>
              <a:defRPr sz="1800"/>
            </a:lvl1pPr>
            <a:lvl2pPr>
              <a:defRPr sz="18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4" name="Text Placeholder 4">
            <a:extLst>
              <a:ext uri="{FF2B5EF4-FFF2-40B4-BE49-F238E27FC236}">
                <a16:creationId xmlns:a16="http://schemas.microsoft.com/office/drawing/2014/main" id="{94BF7789-58CD-B1B3-B65C-63476F224066}"/>
              </a:ext>
            </a:extLst>
          </p:cNvPr>
          <p:cNvSpPr>
            <a:spLocks noGrp="1"/>
          </p:cNvSpPr>
          <p:nvPr>
            <p:ph type="body" sz="quarter" idx="29" hasCustomPrompt="1"/>
          </p:nvPr>
        </p:nvSpPr>
        <p:spPr>
          <a:xfrm>
            <a:off x="6547118" y="2647559"/>
            <a:ext cx="2513976" cy="380362"/>
          </a:xfrm>
        </p:spPr>
        <p:txBody>
          <a:bodyPr lIns="182880" tIns="0" rIns="182880" bIns="0" anchor="ctr">
            <a:noAutofit/>
          </a:bodyPr>
          <a:lstStyle>
            <a:lvl1pPr marL="0" indent="0" algn="ctr">
              <a:buNone/>
              <a:defRPr sz="1800" b="1"/>
            </a:lvl1pPr>
            <a:lvl2pPr marL="0" indent="0">
              <a:buNone/>
              <a:defRPr/>
            </a:lvl2pPr>
            <a:lvl3pPr marL="0" indent="0">
              <a:buNone/>
              <a:defRPr/>
            </a:lvl3pPr>
            <a:lvl4pPr marL="0" indent="0">
              <a:buNone/>
              <a:defRPr/>
            </a:lvl4pPr>
            <a:lvl5pPr marL="0" indent="0">
              <a:buNone/>
              <a:defRPr/>
            </a:lvl5pPr>
          </a:lstStyle>
          <a:p>
            <a:pPr lvl="0"/>
            <a:r>
              <a:rPr lang="en-US" dirty="0"/>
              <a:t>Click to add Heading</a:t>
            </a:r>
          </a:p>
        </p:txBody>
      </p:sp>
      <p:sp>
        <p:nvSpPr>
          <p:cNvPr id="2" name="Graphic 7">
            <a:extLst>
              <a:ext uri="{FF2B5EF4-FFF2-40B4-BE49-F238E27FC236}">
                <a16:creationId xmlns:a16="http://schemas.microsoft.com/office/drawing/2014/main" id="{0169D6DE-8C05-0D47-0F9F-26F7484FDBC3}"/>
              </a:ext>
            </a:extLst>
          </p:cNvPr>
          <p:cNvSpPr/>
          <p:nvPr userDrawn="1"/>
        </p:nvSpPr>
        <p:spPr>
          <a:xfrm rot="10800000">
            <a:off x="10667839" y="9619"/>
            <a:ext cx="1530957" cy="1531592"/>
          </a:xfrm>
          <a:custGeom>
            <a:avLst/>
            <a:gdLst>
              <a:gd name="connsiteX0" fmla="*/ 0 w 1530957"/>
              <a:gd name="connsiteY0" fmla="*/ 18664 h 1531592"/>
              <a:gd name="connsiteX1" fmla="*/ 0 w 1530957"/>
              <a:gd name="connsiteY1" fmla="*/ 0 h 1531592"/>
              <a:gd name="connsiteX2" fmla="*/ 1530957 w 1530957"/>
              <a:gd name="connsiteY2" fmla="*/ 1531592 h 1531592"/>
              <a:gd name="connsiteX3" fmla="*/ 1512302 w 1530957"/>
              <a:gd name="connsiteY3" fmla="*/ 1531592 h 1531592"/>
              <a:gd name="connsiteX4" fmla="*/ 0 w 1530957"/>
              <a:gd name="connsiteY4" fmla="*/ 18664 h 1531592"/>
              <a:gd name="connsiteX5" fmla="*/ 0 w 1530957"/>
              <a:gd name="connsiteY5" fmla="*/ 473073 h 1531592"/>
              <a:gd name="connsiteX6" fmla="*/ 1058081 w 1530957"/>
              <a:gd name="connsiteY6" fmla="*/ 1531592 h 1531592"/>
              <a:gd name="connsiteX7" fmla="*/ 1076737 w 1530957"/>
              <a:gd name="connsiteY7" fmla="*/ 1531592 h 1531592"/>
              <a:gd name="connsiteX8" fmla="*/ 0 w 1530957"/>
              <a:gd name="connsiteY8" fmla="*/ 454606 h 1531592"/>
              <a:gd name="connsiteX9" fmla="*/ 0 w 1530957"/>
              <a:gd name="connsiteY9" fmla="*/ 473073 h 1531592"/>
              <a:gd name="connsiteX10" fmla="*/ 0 w 1530957"/>
              <a:gd name="connsiteY10" fmla="*/ 624739 h 1531592"/>
              <a:gd name="connsiteX11" fmla="*/ 906478 w 1530957"/>
              <a:gd name="connsiteY11" fmla="*/ 1531592 h 1531592"/>
              <a:gd name="connsiteX12" fmla="*/ 925133 w 1530957"/>
              <a:gd name="connsiteY12" fmla="*/ 1531592 h 1531592"/>
              <a:gd name="connsiteX13" fmla="*/ 0 w 1530957"/>
              <a:gd name="connsiteY13" fmla="*/ 606075 h 1531592"/>
              <a:gd name="connsiteX14" fmla="*/ 0 w 1530957"/>
              <a:gd name="connsiteY14" fmla="*/ 624739 h 1531592"/>
              <a:gd name="connsiteX15" fmla="*/ 0 w 1530957"/>
              <a:gd name="connsiteY15" fmla="*/ 170133 h 1531592"/>
              <a:gd name="connsiteX16" fmla="*/ 1360895 w 1530957"/>
              <a:gd name="connsiteY16" fmla="*/ 1531592 h 1531592"/>
              <a:gd name="connsiteX17" fmla="*/ 1379551 w 1530957"/>
              <a:gd name="connsiteY17" fmla="*/ 1531592 h 1531592"/>
              <a:gd name="connsiteX18" fmla="*/ 0 w 1530957"/>
              <a:gd name="connsiteY18" fmla="*/ 151470 h 1531592"/>
              <a:gd name="connsiteX19" fmla="*/ 0 w 1530957"/>
              <a:gd name="connsiteY19" fmla="*/ 170133 h 1531592"/>
              <a:gd name="connsiteX20" fmla="*/ 0 w 1530957"/>
              <a:gd name="connsiteY20" fmla="*/ 776208 h 1531592"/>
              <a:gd name="connsiteX21" fmla="*/ 755071 w 1530957"/>
              <a:gd name="connsiteY21" fmla="*/ 1531592 h 1531592"/>
              <a:gd name="connsiteX22" fmla="*/ 773727 w 1530957"/>
              <a:gd name="connsiteY22" fmla="*/ 1531592 h 1531592"/>
              <a:gd name="connsiteX23" fmla="*/ 0 w 1530957"/>
              <a:gd name="connsiteY23" fmla="*/ 757545 h 1531592"/>
              <a:gd name="connsiteX24" fmla="*/ 0 w 1530957"/>
              <a:gd name="connsiteY24" fmla="*/ 776208 h 1531592"/>
              <a:gd name="connsiteX25" fmla="*/ 0 w 1530957"/>
              <a:gd name="connsiteY25" fmla="*/ 321603 h 1531592"/>
              <a:gd name="connsiteX26" fmla="*/ 1209488 w 1530957"/>
              <a:gd name="connsiteY26" fmla="*/ 1531592 h 1531592"/>
              <a:gd name="connsiteX27" fmla="*/ 1228144 w 1530957"/>
              <a:gd name="connsiteY27" fmla="*/ 1531592 h 1531592"/>
              <a:gd name="connsiteX28" fmla="*/ 0 w 1530957"/>
              <a:gd name="connsiteY28" fmla="*/ 302939 h 1531592"/>
              <a:gd name="connsiteX29" fmla="*/ 0 w 1530957"/>
              <a:gd name="connsiteY29" fmla="*/ 321603 h 1531592"/>
              <a:gd name="connsiteX30" fmla="*/ 0 w 1530957"/>
              <a:gd name="connsiteY30" fmla="*/ 1230618 h 1531592"/>
              <a:gd name="connsiteX31" fmla="*/ 300850 w 1530957"/>
              <a:gd name="connsiteY31" fmla="*/ 1531592 h 1531592"/>
              <a:gd name="connsiteX32" fmla="*/ 319506 w 1530957"/>
              <a:gd name="connsiteY32" fmla="*/ 1531592 h 1531592"/>
              <a:gd name="connsiteX33" fmla="*/ 0 w 1530957"/>
              <a:gd name="connsiteY33" fmla="*/ 1212150 h 1531592"/>
              <a:gd name="connsiteX34" fmla="*/ 0 w 1530957"/>
              <a:gd name="connsiteY34" fmla="*/ 1230618 h 1531592"/>
              <a:gd name="connsiteX35" fmla="*/ 0 w 1530957"/>
              <a:gd name="connsiteY35" fmla="*/ 1531592 h 1531592"/>
              <a:gd name="connsiteX36" fmla="*/ 16496 w 1530957"/>
              <a:gd name="connsiteY36" fmla="*/ 1531592 h 1531592"/>
              <a:gd name="connsiteX37" fmla="*/ 0 w 1530957"/>
              <a:gd name="connsiteY37" fmla="*/ 1515090 h 1531592"/>
              <a:gd name="connsiteX38" fmla="*/ 0 w 1530957"/>
              <a:gd name="connsiteY38" fmla="*/ 1531592 h 1531592"/>
              <a:gd name="connsiteX39" fmla="*/ 0 w 1530957"/>
              <a:gd name="connsiteY39" fmla="*/ 1382284 h 1531592"/>
              <a:gd name="connsiteX40" fmla="*/ 149247 w 1530957"/>
              <a:gd name="connsiteY40" fmla="*/ 1531592 h 1531592"/>
              <a:gd name="connsiteX41" fmla="*/ 167903 w 1530957"/>
              <a:gd name="connsiteY41" fmla="*/ 1531592 h 1531592"/>
              <a:gd name="connsiteX42" fmla="*/ 0 w 1530957"/>
              <a:gd name="connsiteY42" fmla="*/ 1363620 h 1531592"/>
              <a:gd name="connsiteX43" fmla="*/ 0 w 1530957"/>
              <a:gd name="connsiteY43" fmla="*/ 1382284 h 1531592"/>
              <a:gd name="connsiteX44" fmla="*/ 0 w 1530957"/>
              <a:gd name="connsiteY44" fmla="*/ 927678 h 1531592"/>
              <a:gd name="connsiteX45" fmla="*/ 603664 w 1530957"/>
              <a:gd name="connsiteY45" fmla="*/ 1531592 h 1531592"/>
              <a:gd name="connsiteX46" fmla="*/ 622320 w 1530957"/>
              <a:gd name="connsiteY46" fmla="*/ 1531592 h 1531592"/>
              <a:gd name="connsiteX47" fmla="*/ 0 w 1530957"/>
              <a:gd name="connsiteY47" fmla="*/ 909015 h 1531592"/>
              <a:gd name="connsiteX48" fmla="*/ 0 w 1530957"/>
              <a:gd name="connsiteY48" fmla="*/ 927678 h 1531592"/>
              <a:gd name="connsiteX49" fmla="*/ 0 w 1530957"/>
              <a:gd name="connsiteY49" fmla="*/ 1079148 h 1531592"/>
              <a:gd name="connsiteX50" fmla="*/ 452257 w 1530957"/>
              <a:gd name="connsiteY50" fmla="*/ 1531592 h 1531592"/>
              <a:gd name="connsiteX51" fmla="*/ 470913 w 1530957"/>
              <a:gd name="connsiteY51" fmla="*/ 1531592 h 1531592"/>
              <a:gd name="connsiteX52" fmla="*/ 0 w 1530957"/>
              <a:gd name="connsiteY52" fmla="*/ 1060484 h 1531592"/>
              <a:gd name="connsiteX53" fmla="*/ 0 w 1530957"/>
              <a:gd name="connsiteY53" fmla="*/ 1079148 h 1531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530957" h="1531592">
                <a:moveTo>
                  <a:pt x="0" y="18664"/>
                </a:moveTo>
                <a:lnTo>
                  <a:pt x="0" y="0"/>
                </a:lnTo>
                <a:lnTo>
                  <a:pt x="1530957" y="1531592"/>
                </a:lnTo>
                <a:lnTo>
                  <a:pt x="1512302" y="1531592"/>
                </a:lnTo>
                <a:lnTo>
                  <a:pt x="0" y="18664"/>
                </a:lnTo>
                <a:close/>
                <a:moveTo>
                  <a:pt x="0" y="473073"/>
                </a:moveTo>
                <a:lnTo>
                  <a:pt x="1058081" y="1531592"/>
                </a:lnTo>
                <a:lnTo>
                  <a:pt x="1076737" y="1531592"/>
                </a:lnTo>
                <a:lnTo>
                  <a:pt x="0" y="454606"/>
                </a:lnTo>
                <a:lnTo>
                  <a:pt x="0" y="473073"/>
                </a:lnTo>
                <a:close/>
                <a:moveTo>
                  <a:pt x="0" y="624739"/>
                </a:moveTo>
                <a:lnTo>
                  <a:pt x="906478" y="1531592"/>
                </a:lnTo>
                <a:lnTo>
                  <a:pt x="925133" y="1531592"/>
                </a:lnTo>
                <a:lnTo>
                  <a:pt x="0" y="606075"/>
                </a:lnTo>
                <a:lnTo>
                  <a:pt x="0" y="624739"/>
                </a:lnTo>
                <a:close/>
                <a:moveTo>
                  <a:pt x="0" y="170133"/>
                </a:moveTo>
                <a:lnTo>
                  <a:pt x="1360895" y="1531592"/>
                </a:lnTo>
                <a:lnTo>
                  <a:pt x="1379551" y="1531592"/>
                </a:lnTo>
                <a:lnTo>
                  <a:pt x="0" y="151470"/>
                </a:lnTo>
                <a:lnTo>
                  <a:pt x="0" y="170133"/>
                </a:lnTo>
                <a:close/>
                <a:moveTo>
                  <a:pt x="0" y="776208"/>
                </a:moveTo>
                <a:lnTo>
                  <a:pt x="755071" y="1531592"/>
                </a:lnTo>
                <a:lnTo>
                  <a:pt x="773727" y="1531592"/>
                </a:lnTo>
                <a:lnTo>
                  <a:pt x="0" y="757545"/>
                </a:lnTo>
                <a:lnTo>
                  <a:pt x="0" y="776208"/>
                </a:lnTo>
                <a:close/>
                <a:moveTo>
                  <a:pt x="0" y="321603"/>
                </a:moveTo>
                <a:lnTo>
                  <a:pt x="1209488" y="1531592"/>
                </a:lnTo>
                <a:lnTo>
                  <a:pt x="1228144" y="1531592"/>
                </a:lnTo>
                <a:lnTo>
                  <a:pt x="0" y="302939"/>
                </a:lnTo>
                <a:lnTo>
                  <a:pt x="0" y="321603"/>
                </a:lnTo>
                <a:close/>
                <a:moveTo>
                  <a:pt x="0" y="1230618"/>
                </a:moveTo>
                <a:lnTo>
                  <a:pt x="300850" y="1531592"/>
                </a:lnTo>
                <a:lnTo>
                  <a:pt x="319506" y="1531592"/>
                </a:lnTo>
                <a:lnTo>
                  <a:pt x="0" y="1212150"/>
                </a:lnTo>
                <a:lnTo>
                  <a:pt x="0" y="1230618"/>
                </a:lnTo>
                <a:close/>
                <a:moveTo>
                  <a:pt x="0" y="1531592"/>
                </a:moveTo>
                <a:lnTo>
                  <a:pt x="16496" y="1531592"/>
                </a:lnTo>
                <a:lnTo>
                  <a:pt x="0" y="1515090"/>
                </a:lnTo>
                <a:lnTo>
                  <a:pt x="0" y="1531592"/>
                </a:lnTo>
                <a:close/>
                <a:moveTo>
                  <a:pt x="0" y="1382284"/>
                </a:moveTo>
                <a:lnTo>
                  <a:pt x="149247" y="1531592"/>
                </a:lnTo>
                <a:lnTo>
                  <a:pt x="167903" y="1531592"/>
                </a:lnTo>
                <a:lnTo>
                  <a:pt x="0" y="1363620"/>
                </a:lnTo>
                <a:lnTo>
                  <a:pt x="0" y="1382284"/>
                </a:lnTo>
                <a:close/>
                <a:moveTo>
                  <a:pt x="0" y="927678"/>
                </a:moveTo>
                <a:lnTo>
                  <a:pt x="603664" y="1531592"/>
                </a:lnTo>
                <a:lnTo>
                  <a:pt x="622320" y="1531592"/>
                </a:lnTo>
                <a:lnTo>
                  <a:pt x="0" y="909015"/>
                </a:lnTo>
                <a:lnTo>
                  <a:pt x="0" y="927678"/>
                </a:lnTo>
                <a:close/>
                <a:moveTo>
                  <a:pt x="0" y="1079148"/>
                </a:moveTo>
                <a:lnTo>
                  <a:pt x="452257" y="1531592"/>
                </a:lnTo>
                <a:lnTo>
                  <a:pt x="470913" y="1531592"/>
                </a:lnTo>
                <a:lnTo>
                  <a:pt x="0" y="1060484"/>
                </a:lnTo>
                <a:lnTo>
                  <a:pt x="0" y="1079148"/>
                </a:lnTo>
                <a:close/>
              </a:path>
            </a:pathLst>
          </a:custGeom>
          <a:solidFill>
            <a:schemeClr val="accent6"/>
          </a:solidFill>
          <a:ln w="1962"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D7E1FFAF-1430-3DCC-84CB-9915CCBBC8C8}"/>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tx2"/>
                </a:solidFill>
                <a:latin typeface="Arial Narrow" panose="020B0604020202020204" pitchFamily="34" charset="0"/>
                <a:cs typeface="Arial Narrow" panose="020B0604020202020204" pitchFamily="34" charset="0"/>
              </a:defRPr>
            </a:lvl1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4" name="Slide Number Placeholder 5">
            <a:extLst>
              <a:ext uri="{FF2B5EF4-FFF2-40B4-BE49-F238E27FC236}">
                <a16:creationId xmlns:a16="http://schemas.microsoft.com/office/drawing/2014/main" id="{D5241E6A-1E2B-180C-ECF9-960EE4851CE2}"/>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latin typeface="Aptos Light" panose="020B0004020202020204" pitchFamily="34" charset="0"/>
              </a:rPr>
              <a:t>© 2026, National Life Group</a:t>
            </a:r>
          </a:p>
        </p:txBody>
      </p:sp>
    </p:spTree>
    <p:extLst>
      <p:ext uri="{BB962C8B-B14F-4D97-AF65-F5344CB8AC3E}">
        <p14:creationId xmlns:p14="http://schemas.microsoft.com/office/powerpoint/2010/main" val="17997980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Columns 3">
    <p:bg>
      <p:bgPr>
        <a:solidFill>
          <a:srgbClr val="FFFFFF"/>
        </a:solidFill>
        <a:effectLst/>
      </p:bgPr>
    </p:bg>
    <p:spTree>
      <p:nvGrpSpPr>
        <p:cNvPr id="1" name=""/>
        <p:cNvGrpSpPr/>
        <p:nvPr/>
      </p:nvGrpSpPr>
      <p:grpSpPr>
        <a:xfrm>
          <a:off x="0" y="0"/>
          <a:ext cx="0" cy="0"/>
          <a:chOff x="0" y="0"/>
          <a:chExt cx="0" cy="0"/>
        </a:xfrm>
      </p:grpSpPr>
      <p:sp>
        <p:nvSpPr>
          <p:cNvPr id="22" name="Text Placeholder 14">
            <a:extLst>
              <a:ext uri="{FF2B5EF4-FFF2-40B4-BE49-F238E27FC236}">
                <a16:creationId xmlns:a16="http://schemas.microsoft.com/office/drawing/2014/main" id="{BE3B7241-C67A-6DE8-3097-251FDAB3494D}"/>
              </a:ext>
            </a:extLst>
          </p:cNvPr>
          <p:cNvSpPr>
            <a:spLocks noGrp="1"/>
          </p:cNvSpPr>
          <p:nvPr>
            <p:ph type="body" sz="quarter" idx="24" hasCustomPrompt="1"/>
          </p:nvPr>
        </p:nvSpPr>
        <p:spPr>
          <a:xfrm>
            <a:off x="8173269" y="1613990"/>
            <a:ext cx="3475037" cy="4235016"/>
          </a:xfrm>
          <a:solidFill>
            <a:schemeClr val="bg1"/>
          </a:solidFill>
        </p:spPr>
        <p:txBody>
          <a:bodyPr lIns="182880" tIns="1097280" rIns="182880">
            <a:noAutofit/>
          </a:bodyPr>
          <a:lstStyle>
            <a:lvl1pPr>
              <a:defRPr sz="1800"/>
            </a:lvl1pPr>
            <a:lvl2pPr>
              <a:defRPr sz="1800"/>
            </a:lvl2pPr>
          </a:lstStyle>
          <a:p>
            <a:pPr lvl="0"/>
            <a:r>
              <a:rPr lang="en-US" dirty="0"/>
              <a:t>Click to add bullet</a:t>
            </a:r>
          </a:p>
          <a:p>
            <a:pPr lvl="1"/>
            <a:r>
              <a:rPr lang="en-US" dirty="0"/>
              <a:t>Sub bullet – use Indent More</a:t>
            </a:r>
          </a:p>
          <a:p>
            <a:pPr lvl="2"/>
            <a:r>
              <a:rPr lang="en-US" dirty="0"/>
              <a:t>Third level</a:t>
            </a:r>
          </a:p>
          <a:p>
            <a:pPr lvl="3"/>
            <a:r>
              <a:rPr lang="en-US" dirty="0"/>
              <a:t>Fourth level</a:t>
            </a:r>
          </a:p>
          <a:p>
            <a:pPr lvl="4"/>
            <a:r>
              <a:rPr lang="en-US" dirty="0"/>
              <a:t>Fifth level                     </a:t>
            </a:r>
          </a:p>
        </p:txBody>
      </p:sp>
      <p:sp>
        <p:nvSpPr>
          <p:cNvPr id="15" name="Text Placeholder 14">
            <a:extLst>
              <a:ext uri="{FF2B5EF4-FFF2-40B4-BE49-F238E27FC236}">
                <a16:creationId xmlns:a16="http://schemas.microsoft.com/office/drawing/2014/main" id="{8C2A89F3-C249-D8A6-D780-00731810921C}"/>
              </a:ext>
            </a:extLst>
          </p:cNvPr>
          <p:cNvSpPr>
            <a:spLocks noGrp="1"/>
          </p:cNvSpPr>
          <p:nvPr>
            <p:ph type="body" sz="quarter" idx="22" hasCustomPrompt="1"/>
          </p:nvPr>
        </p:nvSpPr>
        <p:spPr>
          <a:xfrm>
            <a:off x="4381161" y="1613989"/>
            <a:ext cx="3475037" cy="4235017"/>
          </a:xfrm>
          <a:solidFill>
            <a:schemeClr val="bg1"/>
          </a:solidFill>
        </p:spPr>
        <p:txBody>
          <a:bodyPr lIns="182880" tIns="1097280" rIns="182880">
            <a:noAutofit/>
          </a:bodyPr>
          <a:lstStyle>
            <a:lvl1pPr>
              <a:defRPr sz="1800"/>
            </a:lvl1pPr>
            <a:lvl2pPr>
              <a:defRPr sz="1800"/>
            </a:lvl2pPr>
          </a:lstStyle>
          <a:p>
            <a:pPr lvl="0"/>
            <a:r>
              <a:rPr lang="en-US" dirty="0"/>
              <a:t>Click to add bullet</a:t>
            </a:r>
          </a:p>
          <a:p>
            <a:pPr lvl="1"/>
            <a:r>
              <a:rPr lang="en-US" dirty="0"/>
              <a:t>Sub bullet – use Indent More</a:t>
            </a:r>
          </a:p>
          <a:p>
            <a:pPr lvl="2"/>
            <a:r>
              <a:rPr lang="en-US" dirty="0"/>
              <a:t>Third level</a:t>
            </a:r>
          </a:p>
          <a:p>
            <a:pPr lvl="3"/>
            <a:r>
              <a:rPr lang="en-US" dirty="0"/>
              <a:t>Fourth level</a:t>
            </a:r>
          </a:p>
          <a:p>
            <a:pPr lvl="4"/>
            <a:r>
              <a:rPr lang="en-US" dirty="0"/>
              <a:t>Fifth level</a:t>
            </a:r>
          </a:p>
        </p:txBody>
      </p:sp>
      <p:sp>
        <p:nvSpPr>
          <p:cNvPr id="10" name="Text Placeholder 4">
            <a:extLst>
              <a:ext uri="{FF2B5EF4-FFF2-40B4-BE49-F238E27FC236}">
                <a16:creationId xmlns:a16="http://schemas.microsoft.com/office/drawing/2014/main" id="{24AE44E4-D4CE-43B9-0086-9146BFA2A8F4}"/>
              </a:ext>
            </a:extLst>
          </p:cNvPr>
          <p:cNvSpPr>
            <a:spLocks noGrp="1"/>
          </p:cNvSpPr>
          <p:nvPr>
            <p:ph type="body" sz="quarter" idx="19" hasCustomPrompt="1"/>
          </p:nvPr>
        </p:nvSpPr>
        <p:spPr>
          <a:xfrm>
            <a:off x="4381786" y="2056043"/>
            <a:ext cx="3474720" cy="380362"/>
          </a:xfrm>
        </p:spPr>
        <p:txBody>
          <a:bodyPr lIns="182880" tIns="0" rIns="182880" bIns="0" anchor="ctr">
            <a:noAutofit/>
          </a:bodyPr>
          <a:lstStyle>
            <a:lvl1pPr marL="0" indent="0" algn="ctr">
              <a:buNone/>
              <a:defRPr sz="1800" b="1"/>
            </a:lvl1pPr>
            <a:lvl2pPr marL="0" indent="0">
              <a:buNone/>
              <a:defRPr/>
            </a:lvl2pPr>
            <a:lvl3pPr marL="0" indent="0">
              <a:buNone/>
              <a:defRPr/>
            </a:lvl3pPr>
            <a:lvl4pPr marL="0" indent="0">
              <a:buNone/>
              <a:defRPr/>
            </a:lvl4pPr>
            <a:lvl5pPr marL="0" indent="0">
              <a:buNone/>
              <a:defRPr/>
            </a:lvl5pPr>
          </a:lstStyle>
          <a:p>
            <a:pPr lvl="0"/>
            <a:r>
              <a:rPr lang="en-US" dirty="0"/>
              <a:t>Click to add Heading</a:t>
            </a:r>
          </a:p>
        </p:txBody>
      </p:sp>
      <p:sp>
        <p:nvSpPr>
          <p:cNvPr id="12" name="Text Placeholder 4">
            <a:extLst>
              <a:ext uri="{FF2B5EF4-FFF2-40B4-BE49-F238E27FC236}">
                <a16:creationId xmlns:a16="http://schemas.microsoft.com/office/drawing/2014/main" id="{7A782757-4B3E-CFEF-8732-9216EF2150CF}"/>
              </a:ext>
            </a:extLst>
          </p:cNvPr>
          <p:cNvSpPr>
            <a:spLocks noGrp="1"/>
          </p:cNvSpPr>
          <p:nvPr>
            <p:ph type="body" sz="quarter" idx="21" hasCustomPrompt="1"/>
          </p:nvPr>
        </p:nvSpPr>
        <p:spPr>
          <a:xfrm>
            <a:off x="8173895" y="2056043"/>
            <a:ext cx="3474720" cy="380362"/>
          </a:xfrm>
        </p:spPr>
        <p:txBody>
          <a:bodyPr lIns="182880" tIns="0" rIns="182880" bIns="0" anchor="ctr">
            <a:noAutofit/>
          </a:bodyPr>
          <a:lstStyle>
            <a:lvl1pPr marL="0" indent="0" algn="ctr">
              <a:buNone/>
              <a:defRPr sz="1800" b="1"/>
            </a:lvl1pPr>
            <a:lvl2pPr marL="0" indent="0">
              <a:buNone/>
              <a:defRPr/>
            </a:lvl2pPr>
            <a:lvl3pPr marL="0" indent="0">
              <a:buNone/>
              <a:defRPr/>
            </a:lvl3pPr>
            <a:lvl4pPr marL="0" indent="0">
              <a:buNone/>
              <a:defRPr/>
            </a:lvl4pPr>
            <a:lvl5pPr marL="0" indent="0">
              <a:buNone/>
              <a:defRPr/>
            </a:lvl5pPr>
          </a:lstStyle>
          <a:p>
            <a:pPr lvl="0"/>
            <a:r>
              <a:rPr lang="en-US" dirty="0"/>
              <a:t>Click to add Heading</a:t>
            </a:r>
          </a:p>
        </p:txBody>
      </p:sp>
      <p:sp>
        <p:nvSpPr>
          <p:cNvPr id="3" name="Text Placeholder 14">
            <a:extLst>
              <a:ext uri="{FF2B5EF4-FFF2-40B4-BE49-F238E27FC236}">
                <a16:creationId xmlns:a16="http://schemas.microsoft.com/office/drawing/2014/main" id="{E1F765E7-AF7C-604E-F53A-AFD74E756CBB}"/>
              </a:ext>
            </a:extLst>
          </p:cNvPr>
          <p:cNvSpPr>
            <a:spLocks noGrp="1"/>
          </p:cNvSpPr>
          <p:nvPr>
            <p:ph type="body" sz="quarter" idx="25" hasCustomPrompt="1"/>
          </p:nvPr>
        </p:nvSpPr>
        <p:spPr>
          <a:xfrm>
            <a:off x="555528" y="1613989"/>
            <a:ext cx="3475037" cy="4235017"/>
          </a:xfrm>
          <a:solidFill>
            <a:schemeClr val="bg1"/>
          </a:solidFill>
        </p:spPr>
        <p:txBody>
          <a:bodyPr lIns="182880" tIns="1097280" rIns="182880">
            <a:noAutofit/>
          </a:bodyPr>
          <a:lstStyle>
            <a:lvl1pPr>
              <a:defRPr sz="1800"/>
            </a:lvl1pPr>
            <a:lvl2pPr>
              <a:defRPr sz="1800"/>
            </a:lvl2pPr>
          </a:lstStyle>
          <a:p>
            <a:pPr lvl="0"/>
            <a:r>
              <a:rPr lang="en-US" dirty="0"/>
              <a:t>Click to add bullet</a:t>
            </a:r>
          </a:p>
          <a:p>
            <a:pPr lvl="1"/>
            <a:r>
              <a:rPr lang="en-US" dirty="0"/>
              <a:t>Sub bullet – use Indent More</a:t>
            </a:r>
          </a:p>
          <a:p>
            <a:pPr lvl="2"/>
            <a:r>
              <a:rPr lang="en-US" dirty="0"/>
              <a:t>Third level</a:t>
            </a:r>
          </a:p>
          <a:p>
            <a:pPr lvl="3"/>
            <a:r>
              <a:rPr lang="en-US" dirty="0"/>
              <a:t>Fourth level</a:t>
            </a:r>
          </a:p>
          <a:p>
            <a:pPr lvl="4"/>
            <a:r>
              <a:rPr lang="en-US" dirty="0"/>
              <a:t>Fifth level</a:t>
            </a:r>
          </a:p>
        </p:txBody>
      </p:sp>
      <p:sp>
        <p:nvSpPr>
          <p:cNvPr id="6" name="Text Placeholder 4">
            <a:extLst>
              <a:ext uri="{FF2B5EF4-FFF2-40B4-BE49-F238E27FC236}">
                <a16:creationId xmlns:a16="http://schemas.microsoft.com/office/drawing/2014/main" id="{A0E9299E-2D93-E9E3-46D7-6F80DE778A72}"/>
              </a:ext>
            </a:extLst>
          </p:cNvPr>
          <p:cNvSpPr>
            <a:spLocks noGrp="1"/>
          </p:cNvSpPr>
          <p:nvPr>
            <p:ph type="body" sz="quarter" idx="26" hasCustomPrompt="1"/>
          </p:nvPr>
        </p:nvSpPr>
        <p:spPr>
          <a:xfrm>
            <a:off x="556153" y="2056043"/>
            <a:ext cx="3474720" cy="380362"/>
          </a:xfrm>
        </p:spPr>
        <p:txBody>
          <a:bodyPr lIns="182880" tIns="0" rIns="182880" bIns="0" anchor="ctr">
            <a:noAutofit/>
          </a:bodyPr>
          <a:lstStyle>
            <a:lvl1pPr marL="0" indent="0" algn="ctr">
              <a:buNone/>
              <a:defRPr sz="1800" b="1"/>
            </a:lvl1pPr>
            <a:lvl2pPr marL="0" indent="0">
              <a:buNone/>
              <a:defRPr/>
            </a:lvl2pPr>
            <a:lvl3pPr marL="0" indent="0">
              <a:buNone/>
              <a:defRPr/>
            </a:lvl3pPr>
            <a:lvl4pPr marL="0" indent="0">
              <a:buNone/>
              <a:defRPr/>
            </a:lvl4pPr>
            <a:lvl5pPr marL="0" indent="0">
              <a:buNone/>
              <a:defRPr/>
            </a:lvl5pPr>
          </a:lstStyle>
          <a:p>
            <a:pPr lvl="0"/>
            <a:r>
              <a:rPr lang="en-US" dirty="0"/>
              <a:t>Click to add Heading</a:t>
            </a:r>
          </a:p>
        </p:txBody>
      </p:sp>
      <p:sp>
        <p:nvSpPr>
          <p:cNvPr id="7" name="Right Triangle 6">
            <a:extLst>
              <a:ext uri="{FF2B5EF4-FFF2-40B4-BE49-F238E27FC236}">
                <a16:creationId xmlns:a16="http://schemas.microsoft.com/office/drawing/2014/main" id="{164FC0BA-5FC8-1C2F-A624-7311028F85D5}"/>
              </a:ext>
            </a:extLst>
          </p:cNvPr>
          <p:cNvSpPr/>
          <p:nvPr userDrawn="1"/>
        </p:nvSpPr>
        <p:spPr>
          <a:xfrm>
            <a:off x="0" y="5344510"/>
            <a:ext cx="1513490" cy="1513490"/>
          </a:xfrm>
          <a:prstGeom prst="rtTriangle">
            <a:avLst/>
          </a:pr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2">
            <a:extLst>
              <a:ext uri="{FF2B5EF4-FFF2-40B4-BE49-F238E27FC236}">
                <a16:creationId xmlns:a16="http://schemas.microsoft.com/office/drawing/2014/main" id="{0E66B42C-D164-1BD7-D0DD-6545A4593971}"/>
              </a:ext>
            </a:extLst>
          </p:cNvPr>
          <p:cNvSpPr>
            <a:spLocks noGrp="1"/>
          </p:cNvSpPr>
          <p:nvPr>
            <p:ph type="ftr" sz="quarter" idx="27"/>
          </p:nvPr>
        </p:nvSpPr>
        <p:spPr>
          <a:xfrm>
            <a:off x="6865211" y="6469661"/>
            <a:ext cx="3103414" cy="169277"/>
          </a:xfrm>
        </p:spPr>
        <p:txBody>
          <a:bodyPr/>
          <a:lstStyle>
            <a:lvl1pPr>
              <a:defRPr>
                <a:solidFill>
                  <a:schemeClr val="tx2"/>
                </a:solidFill>
              </a:defRPr>
            </a:lvl1pPr>
          </a:lstStyle>
          <a:p>
            <a:r>
              <a:rPr lang="en-US"/>
              <a:t>For Agent Use Only - Not for Use with the Public</a:t>
            </a:r>
            <a:endParaRPr lang="en-US" dirty="0"/>
          </a:p>
        </p:txBody>
      </p:sp>
      <p:sp>
        <p:nvSpPr>
          <p:cNvPr id="11" name="Title 1">
            <a:extLst>
              <a:ext uri="{FF2B5EF4-FFF2-40B4-BE49-F238E27FC236}">
                <a16:creationId xmlns:a16="http://schemas.microsoft.com/office/drawing/2014/main" id="{4D7F3FD5-24C1-BA42-E743-DF8F8B4ECD6C}"/>
              </a:ext>
            </a:extLst>
          </p:cNvPr>
          <p:cNvSpPr>
            <a:spLocks noGrp="1"/>
          </p:cNvSpPr>
          <p:nvPr>
            <p:ph type="title"/>
          </p:nvPr>
        </p:nvSpPr>
        <p:spPr>
          <a:xfrm>
            <a:off x="457201" y="457200"/>
            <a:ext cx="10237076" cy="501804"/>
          </a:xfrm>
        </p:spPr>
        <p:txBody>
          <a:bodyPr/>
          <a:lstStyle>
            <a:lvl1pPr>
              <a:defRPr b="0" i="0"/>
            </a:lvl1pPr>
          </a:lstStyle>
          <a:p>
            <a:r>
              <a:rPr lang="en-US"/>
              <a:t>Click to edit Master title style</a:t>
            </a:r>
            <a:endParaRPr lang="en-US" dirty="0"/>
          </a:p>
        </p:txBody>
      </p:sp>
      <p:sp>
        <p:nvSpPr>
          <p:cNvPr id="2" name="Graphic 7">
            <a:extLst>
              <a:ext uri="{FF2B5EF4-FFF2-40B4-BE49-F238E27FC236}">
                <a16:creationId xmlns:a16="http://schemas.microsoft.com/office/drawing/2014/main" id="{FD6687E7-BE81-7C50-7F22-41FEE756249F}"/>
              </a:ext>
            </a:extLst>
          </p:cNvPr>
          <p:cNvSpPr/>
          <p:nvPr userDrawn="1"/>
        </p:nvSpPr>
        <p:spPr>
          <a:xfrm rot="10800000">
            <a:off x="10667839" y="9619"/>
            <a:ext cx="1530957" cy="1531592"/>
          </a:xfrm>
          <a:custGeom>
            <a:avLst/>
            <a:gdLst>
              <a:gd name="connsiteX0" fmla="*/ 0 w 1530957"/>
              <a:gd name="connsiteY0" fmla="*/ 18664 h 1531592"/>
              <a:gd name="connsiteX1" fmla="*/ 0 w 1530957"/>
              <a:gd name="connsiteY1" fmla="*/ 0 h 1531592"/>
              <a:gd name="connsiteX2" fmla="*/ 1530957 w 1530957"/>
              <a:gd name="connsiteY2" fmla="*/ 1531592 h 1531592"/>
              <a:gd name="connsiteX3" fmla="*/ 1512302 w 1530957"/>
              <a:gd name="connsiteY3" fmla="*/ 1531592 h 1531592"/>
              <a:gd name="connsiteX4" fmla="*/ 0 w 1530957"/>
              <a:gd name="connsiteY4" fmla="*/ 18664 h 1531592"/>
              <a:gd name="connsiteX5" fmla="*/ 0 w 1530957"/>
              <a:gd name="connsiteY5" fmla="*/ 473073 h 1531592"/>
              <a:gd name="connsiteX6" fmla="*/ 1058081 w 1530957"/>
              <a:gd name="connsiteY6" fmla="*/ 1531592 h 1531592"/>
              <a:gd name="connsiteX7" fmla="*/ 1076737 w 1530957"/>
              <a:gd name="connsiteY7" fmla="*/ 1531592 h 1531592"/>
              <a:gd name="connsiteX8" fmla="*/ 0 w 1530957"/>
              <a:gd name="connsiteY8" fmla="*/ 454606 h 1531592"/>
              <a:gd name="connsiteX9" fmla="*/ 0 w 1530957"/>
              <a:gd name="connsiteY9" fmla="*/ 473073 h 1531592"/>
              <a:gd name="connsiteX10" fmla="*/ 0 w 1530957"/>
              <a:gd name="connsiteY10" fmla="*/ 624739 h 1531592"/>
              <a:gd name="connsiteX11" fmla="*/ 906478 w 1530957"/>
              <a:gd name="connsiteY11" fmla="*/ 1531592 h 1531592"/>
              <a:gd name="connsiteX12" fmla="*/ 925133 w 1530957"/>
              <a:gd name="connsiteY12" fmla="*/ 1531592 h 1531592"/>
              <a:gd name="connsiteX13" fmla="*/ 0 w 1530957"/>
              <a:gd name="connsiteY13" fmla="*/ 606075 h 1531592"/>
              <a:gd name="connsiteX14" fmla="*/ 0 w 1530957"/>
              <a:gd name="connsiteY14" fmla="*/ 624739 h 1531592"/>
              <a:gd name="connsiteX15" fmla="*/ 0 w 1530957"/>
              <a:gd name="connsiteY15" fmla="*/ 170133 h 1531592"/>
              <a:gd name="connsiteX16" fmla="*/ 1360895 w 1530957"/>
              <a:gd name="connsiteY16" fmla="*/ 1531592 h 1531592"/>
              <a:gd name="connsiteX17" fmla="*/ 1379551 w 1530957"/>
              <a:gd name="connsiteY17" fmla="*/ 1531592 h 1531592"/>
              <a:gd name="connsiteX18" fmla="*/ 0 w 1530957"/>
              <a:gd name="connsiteY18" fmla="*/ 151470 h 1531592"/>
              <a:gd name="connsiteX19" fmla="*/ 0 w 1530957"/>
              <a:gd name="connsiteY19" fmla="*/ 170133 h 1531592"/>
              <a:gd name="connsiteX20" fmla="*/ 0 w 1530957"/>
              <a:gd name="connsiteY20" fmla="*/ 776208 h 1531592"/>
              <a:gd name="connsiteX21" fmla="*/ 755071 w 1530957"/>
              <a:gd name="connsiteY21" fmla="*/ 1531592 h 1531592"/>
              <a:gd name="connsiteX22" fmla="*/ 773727 w 1530957"/>
              <a:gd name="connsiteY22" fmla="*/ 1531592 h 1531592"/>
              <a:gd name="connsiteX23" fmla="*/ 0 w 1530957"/>
              <a:gd name="connsiteY23" fmla="*/ 757545 h 1531592"/>
              <a:gd name="connsiteX24" fmla="*/ 0 w 1530957"/>
              <a:gd name="connsiteY24" fmla="*/ 776208 h 1531592"/>
              <a:gd name="connsiteX25" fmla="*/ 0 w 1530957"/>
              <a:gd name="connsiteY25" fmla="*/ 321603 h 1531592"/>
              <a:gd name="connsiteX26" fmla="*/ 1209488 w 1530957"/>
              <a:gd name="connsiteY26" fmla="*/ 1531592 h 1531592"/>
              <a:gd name="connsiteX27" fmla="*/ 1228144 w 1530957"/>
              <a:gd name="connsiteY27" fmla="*/ 1531592 h 1531592"/>
              <a:gd name="connsiteX28" fmla="*/ 0 w 1530957"/>
              <a:gd name="connsiteY28" fmla="*/ 302939 h 1531592"/>
              <a:gd name="connsiteX29" fmla="*/ 0 w 1530957"/>
              <a:gd name="connsiteY29" fmla="*/ 321603 h 1531592"/>
              <a:gd name="connsiteX30" fmla="*/ 0 w 1530957"/>
              <a:gd name="connsiteY30" fmla="*/ 1230618 h 1531592"/>
              <a:gd name="connsiteX31" fmla="*/ 300850 w 1530957"/>
              <a:gd name="connsiteY31" fmla="*/ 1531592 h 1531592"/>
              <a:gd name="connsiteX32" fmla="*/ 319506 w 1530957"/>
              <a:gd name="connsiteY32" fmla="*/ 1531592 h 1531592"/>
              <a:gd name="connsiteX33" fmla="*/ 0 w 1530957"/>
              <a:gd name="connsiteY33" fmla="*/ 1212150 h 1531592"/>
              <a:gd name="connsiteX34" fmla="*/ 0 w 1530957"/>
              <a:gd name="connsiteY34" fmla="*/ 1230618 h 1531592"/>
              <a:gd name="connsiteX35" fmla="*/ 0 w 1530957"/>
              <a:gd name="connsiteY35" fmla="*/ 1531592 h 1531592"/>
              <a:gd name="connsiteX36" fmla="*/ 16496 w 1530957"/>
              <a:gd name="connsiteY36" fmla="*/ 1531592 h 1531592"/>
              <a:gd name="connsiteX37" fmla="*/ 0 w 1530957"/>
              <a:gd name="connsiteY37" fmla="*/ 1515090 h 1531592"/>
              <a:gd name="connsiteX38" fmla="*/ 0 w 1530957"/>
              <a:gd name="connsiteY38" fmla="*/ 1531592 h 1531592"/>
              <a:gd name="connsiteX39" fmla="*/ 0 w 1530957"/>
              <a:gd name="connsiteY39" fmla="*/ 1382284 h 1531592"/>
              <a:gd name="connsiteX40" fmla="*/ 149247 w 1530957"/>
              <a:gd name="connsiteY40" fmla="*/ 1531592 h 1531592"/>
              <a:gd name="connsiteX41" fmla="*/ 167903 w 1530957"/>
              <a:gd name="connsiteY41" fmla="*/ 1531592 h 1531592"/>
              <a:gd name="connsiteX42" fmla="*/ 0 w 1530957"/>
              <a:gd name="connsiteY42" fmla="*/ 1363620 h 1531592"/>
              <a:gd name="connsiteX43" fmla="*/ 0 w 1530957"/>
              <a:gd name="connsiteY43" fmla="*/ 1382284 h 1531592"/>
              <a:gd name="connsiteX44" fmla="*/ 0 w 1530957"/>
              <a:gd name="connsiteY44" fmla="*/ 927678 h 1531592"/>
              <a:gd name="connsiteX45" fmla="*/ 603664 w 1530957"/>
              <a:gd name="connsiteY45" fmla="*/ 1531592 h 1531592"/>
              <a:gd name="connsiteX46" fmla="*/ 622320 w 1530957"/>
              <a:gd name="connsiteY46" fmla="*/ 1531592 h 1531592"/>
              <a:gd name="connsiteX47" fmla="*/ 0 w 1530957"/>
              <a:gd name="connsiteY47" fmla="*/ 909015 h 1531592"/>
              <a:gd name="connsiteX48" fmla="*/ 0 w 1530957"/>
              <a:gd name="connsiteY48" fmla="*/ 927678 h 1531592"/>
              <a:gd name="connsiteX49" fmla="*/ 0 w 1530957"/>
              <a:gd name="connsiteY49" fmla="*/ 1079148 h 1531592"/>
              <a:gd name="connsiteX50" fmla="*/ 452257 w 1530957"/>
              <a:gd name="connsiteY50" fmla="*/ 1531592 h 1531592"/>
              <a:gd name="connsiteX51" fmla="*/ 470913 w 1530957"/>
              <a:gd name="connsiteY51" fmla="*/ 1531592 h 1531592"/>
              <a:gd name="connsiteX52" fmla="*/ 0 w 1530957"/>
              <a:gd name="connsiteY52" fmla="*/ 1060484 h 1531592"/>
              <a:gd name="connsiteX53" fmla="*/ 0 w 1530957"/>
              <a:gd name="connsiteY53" fmla="*/ 1079148 h 1531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530957" h="1531592">
                <a:moveTo>
                  <a:pt x="0" y="18664"/>
                </a:moveTo>
                <a:lnTo>
                  <a:pt x="0" y="0"/>
                </a:lnTo>
                <a:lnTo>
                  <a:pt x="1530957" y="1531592"/>
                </a:lnTo>
                <a:lnTo>
                  <a:pt x="1512302" y="1531592"/>
                </a:lnTo>
                <a:lnTo>
                  <a:pt x="0" y="18664"/>
                </a:lnTo>
                <a:close/>
                <a:moveTo>
                  <a:pt x="0" y="473073"/>
                </a:moveTo>
                <a:lnTo>
                  <a:pt x="1058081" y="1531592"/>
                </a:lnTo>
                <a:lnTo>
                  <a:pt x="1076737" y="1531592"/>
                </a:lnTo>
                <a:lnTo>
                  <a:pt x="0" y="454606"/>
                </a:lnTo>
                <a:lnTo>
                  <a:pt x="0" y="473073"/>
                </a:lnTo>
                <a:close/>
                <a:moveTo>
                  <a:pt x="0" y="624739"/>
                </a:moveTo>
                <a:lnTo>
                  <a:pt x="906478" y="1531592"/>
                </a:lnTo>
                <a:lnTo>
                  <a:pt x="925133" y="1531592"/>
                </a:lnTo>
                <a:lnTo>
                  <a:pt x="0" y="606075"/>
                </a:lnTo>
                <a:lnTo>
                  <a:pt x="0" y="624739"/>
                </a:lnTo>
                <a:close/>
                <a:moveTo>
                  <a:pt x="0" y="170133"/>
                </a:moveTo>
                <a:lnTo>
                  <a:pt x="1360895" y="1531592"/>
                </a:lnTo>
                <a:lnTo>
                  <a:pt x="1379551" y="1531592"/>
                </a:lnTo>
                <a:lnTo>
                  <a:pt x="0" y="151470"/>
                </a:lnTo>
                <a:lnTo>
                  <a:pt x="0" y="170133"/>
                </a:lnTo>
                <a:close/>
                <a:moveTo>
                  <a:pt x="0" y="776208"/>
                </a:moveTo>
                <a:lnTo>
                  <a:pt x="755071" y="1531592"/>
                </a:lnTo>
                <a:lnTo>
                  <a:pt x="773727" y="1531592"/>
                </a:lnTo>
                <a:lnTo>
                  <a:pt x="0" y="757545"/>
                </a:lnTo>
                <a:lnTo>
                  <a:pt x="0" y="776208"/>
                </a:lnTo>
                <a:close/>
                <a:moveTo>
                  <a:pt x="0" y="321603"/>
                </a:moveTo>
                <a:lnTo>
                  <a:pt x="1209488" y="1531592"/>
                </a:lnTo>
                <a:lnTo>
                  <a:pt x="1228144" y="1531592"/>
                </a:lnTo>
                <a:lnTo>
                  <a:pt x="0" y="302939"/>
                </a:lnTo>
                <a:lnTo>
                  <a:pt x="0" y="321603"/>
                </a:lnTo>
                <a:close/>
                <a:moveTo>
                  <a:pt x="0" y="1230618"/>
                </a:moveTo>
                <a:lnTo>
                  <a:pt x="300850" y="1531592"/>
                </a:lnTo>
                <a:lnTo>
                  <a:pt x="319506" y="1531592"/>
                </a:lnTo>
                <a:lnTo>
                  <a:pt x="0" y="1212150"/>
                </a:lnTo>
                <a:lnTo>
                  <a:pt x="0" y="1230618"/>
                </a:lnTo>
                <a:close/>
                <a:moveTo>
                  <a:pt x="0" y="1531592"/>
                </a:moveTo>
                <a:lnTo>
                  <a:pt x="16496" y="1531592"/>
                </a:lnTo>
                <a:lnTo>
                  <a:pt x="0" y="1515090"/>
                </a:lnTo>
                <a:lnTo>
                  <a:pt x="0" y="1531592"/>
                </a:lnTo>
                <a:close/>
                <a:moveTo>
                  <a:pt x="0" y="1382284"/>
                </a:moveTo>
                <a:lnTo>
                  <a:pt x="149247" y="1531592"/>
                </a:lnTo>
                <a:lnTo>
                  <a:pt x="167903" y="1531592"/>
                </a:lnTo>
                <a:lnTo>
                  <a:pt x="0" y="1363620"/>
                </a:lnTo>
                <a:lnTo>
                  <a:pt x="0" y="1382284"/>
                </a:lnTo>
                <a:close/>
                <a:moveTo>
                  <a:pt x="0" y="927678"/>
                </a:moveTo>
                <a:lnTo>
                  <a:pt x="603664" y="1531592"/>
                </a:lnTo>
                <a:lnTo>
                  <a:pt x="622320" y="1531592"/>
                </a:lnTo>
                <a:lnTo>
                  <a:pt x="0" y="909015"/>
                </a:lnTo>
                <a:lnTo>
                  <a:pt x="0" y="927678"/>
                </a:lnTo>
                <a:close/>
                <a:moveTo>
                  <a:pt x="0" y="1079148"/>
                </a:moveTo>
                <a:lnTo>
                  <a:pt x="452257" y="1531592"/>
                </a:lnTo>
                <a:lnTo>
                  <a:pt x="470913" y="1531592"/>
                </a:lnTo>
                <a:lnTo>
                  <a:pt x="0" y="1060484"/>
                </a:lnTo>
                <a:lnTo>
                  <a:pt x="0" y="1079148"/>
                </a:lnTo>
                <a:close/>
              </a:path>
            </a:pathLst>
          </a:custGeom>
          <a:solidFill>
            <a:schemeClr val="accent6"/>
          </a:solidFill>
          <a:ln w="1962" cap="flat">
            <a:noFill/>
            <a:prstDash val="solid"/>
            <a:miter/>
          </a:ln>
        </p:spPr>
        <p:txBody>
          <a:bodyPr rtlCol="0" anchor="ctr"/>
          <a:lstStyle/>
          <a:p>
            <a:endParaRPr lang="en-US"/>
          </a:p>
        </p:txBody>
      </p:sp>
      <p:sp>
        <p:nvSpPr>
          <p:cNvPr id="4" name="Slide Number Placeholder 5">
            <a:extLst>
              <a:ext uri="{FF2B5EF4-FFF2-40B4-BE49-F238E27FC236}">
                <a16:creationId xmlns:a16="http://schemas.microsoft.com/office/drawing/2014/main" id="{83157854-09E4-6979-EB81-50ABB6D8ADF4}"/>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tx2"/>
                </a:solidFill>
                <a:latin typeface="Arial Narrow" panose="020B0604020202020204" pitchFamily="34" charset="0"/>
                <a:cs typeface="Arial Narrow" panose="020B0604020202020204" pitchFamily="34" charset="0"/>
              </a:defRPr>
            </a:lvl1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5" name="Slide Number Placeholder 5">
            <a:extLst>
              <a:ext uri="{FF2B5EF4-FFF2-40B4-BE49-F238E27FC236}">
                <a16:creationId xmlns:a16="http://schemas.microsoft.com/office/drawing/2014/main" id="{F8ABF21C-3028-6FDB-8809-AFF99BA97F96}"/>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latin typeface="Aptos Light" panose="020B0004020202020204" pitchFamily="34" charset="0"/>
              </a:rPr>
              <a:t>© 2026, National Life Group</a:t>
            </a:r>
          </a:p>
        </p:txBody>
      </p:sp>
    </p:spTree>
    <p:extLst>
      <p:ext uri="{BB962C8B-B14F-4D97-AF65-F5344CB8AC3E}">
        <p14:creationId xmlns:p14="http://schemas.microsoft.com/office/powerpoint/2010/main" val="36844322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Columns 5">
    <p:bg>
      <p:bgPr>
        <a:solidFill>
          <a:srgbClr val="FFFFFF"/>
        </a:solidFill>
        <a:effectLst/>
      </p:bgPr>
    </p:bg>
    <p:spTree>
      <p:nvGrpSpPr>
        <p:cNvPr id="1" name=""/>
        <p:cNvGrpSpPr/>
        <p:nvPr/>
      </p:nvGrpSpPr>
      <p:grpSpPr>
        <a:xfrm>
          <a:off x="0" y="0"/>
          <a:ext cx="0" cy="0"/>
          <a:chOff x="0" y="0"/>
          <a:chExt cx="0" cy="0"/>
        </a:xfrm>
      </p:grpSpPr>
      <p:sp>
        <p:nvSpPr>
          <p:cNvPr id="3" name="Text Placeholder 14">
            <a:extLst>
              <a:ext uri="{FF2B5EF4-FFF2-40B4-BE49-F238E27FC236}">
                <a16:creationId xmlns:a16="http://schemas.microsoft.com/office/drawing/2014/main" id="{E1F765E7-AF7C-604E-F53A-AFD74E756CBB}"/>
              </a:ext>
            </a:extLst>
          </p:cNvPr>
          <p:cNvSpPr>
            <a:spLocks noGrp="1"/>
          </p:cNvSpPr>
          <p:nvPr>
            <p:ph type="body" sz="quarter" idx="25" hasCustomPrompt="1"/>
          </p:nvPr>
        </p:nvSpPr>
        <p:spPr>
          <a:xfrm>
            <a:off x="277738" y="1590841"/>
            <a:ext cx="2210820" cy="3932624"/>
          </a:xfrm>
          <a:solidFill>
            <a:schemeClr val="bg1"/>
          </a:solidFill>
        </p:spPr>
        <p:txBody>
          <a:bodyPr lIns="91440" tIns="1005840" rIns="91440">
            <a:noAutofit/>
          </a:bodyPr>
          <a:lstStyle>
            <a:lvl1pPr>
              <a:defRPr sz="1800"/>
            </a:lvl1pPr>
            <a:lvl2pPr marL="457200" indent="-228600">
              <a:tabLst/>
              <a:defRPr sz="1600"/>
            </a:lvl2pPr>
          </a:lstStyle>
          <a:p>
            <a:pPr lvl="0"/>
            <a:r>
              <a:rPr lang="en-US" dirty="0"/>
              <a:t>Click to add bullet</a:t>
            </a:r>
          </a:p>
          <a:p>
            <a:pPr lvl="1"/>
            <a:r>
              <a:rPr lang="en-US" dirty="0"/>
              <a:t>Sub bullet – use Indent More</a:t>
            </a:r>
          </a:p>
        </p:txBody>
      </p:sp>
      <p:sp>
        <p:nvSpPr>
          <p:cNvPr id="6" name="Text Placeholder 4">
            <a:extLst>
              <a:ext uri="{FF2B5EF4-FFF2-40B4-BE49-F238E27FC236}">
                <a16:creationId xmlns:a16="http://schemas.microsoft.com/office/drawing/2014/main" id="{A0E9299E-2D93-E9E3-46D7-6F80DE778A72}"/>
              </a:ext>
            </a:extLst>
          </p:cNvPr>
          <p:cNvSpPr>
            <a:spLocks noGrp="1"/>
          </p:cNvSpPr>
          <p:nvPr>
            <p:ph type="body" sz="quarter" idx="26" hasCustomPrompt="1"/>
          </p:nvPr>
        </p:nvSpPr>
        <p:spPr>
          <a:xfrm>
            <a:off x="278359" y="1590840"/>
            <a:ext cx="2210196" cy="1008993"/>
          </a:xfrm>
        </p:spPr>
        <p:txBody>
          <a:bodyPr lIns="182880" tIns="0" rIns="182880" bIns="0" anchor="ctr">
            <a:noAutofit/>
          </a:bodyPr>
          <a:lstStyle>
            <a:lvl1pPr marL="0" indent="0" algn="ctr">
              <a:buNone/>
              <a:defRPr sz="1800" b="1"/>
            </a:lvl1pPr>
            <a:lvl2pPr marL="0" indent="0">
              <a:buNone/>
              <a:defRPr/>
            </a:lvl2pPr>
            <a:lvl3pPr marL="0" indent="0">
              <a:buNone/>
              <a:defRPr/>
            </a:lvl3pPr>
            <a:lvl4pPr marL="0" indent="0">
              <a:buNone/>
              <a:defRPr/>
            </a:lvl4pPr>
            <a:lvl5pPr marL="0" indent="0">
              <a:buNone/>
              <a:defRPr/>
            </a:lvl5pPr>
          </a:lstStyle>
          <a:p>
            <a:pPr lvl="0"/>
            <a:r>
              <a:rPr lang="en-US" dirty="0"/>
              <a:t>Click to add Heading</a:t>
            </a:r>
          </a:p>
        </p:txBody>
      </p:sp>
      <p:sp>
        <p:nvSpPr>
          <p:cNvPr id="11" name="Text Placeholder 14">
            <a:extLst>
              <a:ext uri="{FF2B5EF4-FFF2-40B4-BE49-F238E27FC236}">
                <a16:creationId xmlns:a16="http://schemas.microsoft.com/office/drawing/2014/main" id="{B904A9CB-EA2C-7559-2208-9FB79640B6A7}"/>
              </a:ext>
            </a:extLst>
          </p:cNvPr>
          <p:cNvSpPr>
            <a:spLocks noGrp="1"/>
          </p:cNvSpPr>
          <p:nvPr>
            <p:ph type="body" sz="quarter" idx="27" hasCustomPrompt="1"/>
          </p:nvPr>
        </p:nvSpPr>
        <p:spPr>
          <a:xfrm>
            <a:off x="2641867" y="1590841"/>
            <a:ext cx="2210820" cy="3932624"/>
          </a:xfrm>
          <a:solidFill>
            <a:schemeClr val="bg1"/>
          </a:solidFill>
        </p:spPr>
        <p:txBody>
          <a:bodyPr lIns="91440" tIns="1005840" rIns="91440">
            <a:noAutofit/>
          </a:bodyPr>
          <a:lstStyle>
            <a:lvl1pPr>
              <a:defRPr sz="1800"/>
            </a:lvl1pPr>
            <a:lvl2pPr marL="457200" indent="-228600">
              <a:tabLst/>
              <a:defRPr sz="1600"/>
            </a:lvl2pPr>
          </a:lstStyle>
          <a:p>
            <a:pPr lvl="0"/>
            <a:r>
              <a:rPr lang="en-US" dirty="0"/>
              <a:t>Click to add bullet</a:t>
            </a:r>
          </a:p>
          <a:p>
            <a:pPr lvl="1"/>
            <a:r>
              <a:rPr lang="en-US" dirty="0"/>
              <a:t>Sub bullet – use Indent More</a:t>
            </a:r>
          </a:p>
        </p:txBody>
      </p:sp>
      <p:sp>
        <p:nvSpPr>
          <p:cNvPr id="13" name="Text Placeholder 4">
            <a:extLst>
              <a:ext uri="{FF2B5EF4-FFF2-40B4-BE49-F238E27FC236}">
                <a16:creationId xmlns:a16="http://schemas.microsoft.com/office/drawing/2014/main" id="{71169531-35EC-BAD8-69FD-36B4A08614D1}"/>
              </a:ext>
            </a:extLst>
          </p:cNvPr>
          <p:cNvSpPr>
            <a:spLocks noGrp="1"/>
          </p:cNvSpPr>
          <p:nvPr>
            <p:ph type="body" sz="quarter" idx="28"/>
          </p:nvPr>
        </p:nvSpPr>
        <p:spPr>
          <a:xfrm>
            <a:off x="2639596" y="1590840"/>
            <a:ext cx="2210196" cy="1008993"/>
          </a:xfrm>
        </p:spPr>
        <p:txBody>
          <a:bodyPr lIns="182880" tIns="0" rIns="182880" bIns="0" anchor="ctr">
            <a:noAutofit/>
          </a:bodyPr>
          <a:lstStyle>
            <a:lvl1pPr marL="0" indent="0" algn="ctr">
              <a:buNone/>
              <a:defRPr sz="1800" b="1"/>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14" name="Text Placeholder 14">
            <a:extLst>
              <a:ext uri="{FF2B5EF4-FFF2-40B4-BE49-F238E27FC236}">
                <a16:creationId xmlns:a16="http://schemas.microsoft.com/office/drawing/2014/main" id="{497572E4-1041-40F5-8AA1-719AD7218FCF}"/>
              </a:ext>
            </a:extLst>
          </p:cNvPr>
          <p:cNvSpPr>
            <a:spLocks noGrp="1"/>
          </p:cNvSpPr>
          <p:nvPr>
            <p:ph type="body" sz="quarter" idx="29" hasCustomPrompt="1"/>
          </p:nvPr>
        </p:nvSpPr>
        <p:spPr>
          <a:xfrm>
            <a:off x="5005996" y="1590841"/>
            <a:ext cx="2210820" cy="3932624"/>
          </a:xfrm>
          <a:solidFill>
            <a:schemeClr val="bg1"/>
          </a:solidFill>
        </p:spPr>
        <p:txBody>
          <a:bodyPr lIns="91440" tIns="1005840" rIns="91440">
            <a:noAutofit/>
          </a:bodyPr>
          <a:lstStyle>
            <a:lvl1pPr>
              <a:defRPr sz="1800"/>
            </a:lvl1pPr>
            <a:lvl2pPr marL="457200" indent="-228600">
              <a:tabLst/>
              <a:defRPr sz="1600"/>
            </a:lvl2pPr>
          </a:lstStyle>
          <a:p>
            <a:pPr lvl="0"/>
            <a:r>
              <a:rPr lang="en-US" dirty="0"/>
              <a:t>Click to add bullet</a:t>
            </a:r>
          </a:p>
          <a:p>
            <a:pPr lvl="1"/>
            <a:r>
              <a:rPr lang="en-US" dirty="0"/>
              <a:t>Sub bullet – use Indent More</a:t>
            </a:r>
          </a:p>
        </p:txBody>
      </p:sp>
      <p:sp>
        <p:nvSpPr>
          <p:cNvPr id="16" name="Text Placeholder 4">
            <a:extLst>
              <a:ext uri="{FF2B5EF4-FFF2-40B4-BE49-F238E27FC236}">
                <a16:creationId xmlns:a16="http://schemas.microsoft.com/office/drawing/2014/main" id="{989DDA18-C355-3B7A-27E4-78C539FCD987}"/>
              </a:ext>
            </a:extLst>
          </p:cNvPr>
          <p:cNvSpPr>
            <a:spLocks noGrp="1"/>
          </p:cNvSpPr>
          <p:nvPr>
            <p:ph type="body" sz="quarter" idx="30"/>
          </p:nvPr>
        </p:nvSpPr>
        <p:spPr>
          <a:xfrm>
            <a:off x="5000827" y="1590840"/>
            <a:ext cx="2210196" cy="1008993"/>
          </a:xfrm>
        </p:spPr>
        <p:txBody>
          <a:bodyPr lIns="182880" tIns="0" rIns="182880" bIns="0" anchor="ctr">
            <a:noAutofit/>
          </a:bodyPr>
          <a:lstStyle>
            <a:lvl1pPr marL="0" indent="0" algn="ctr">
              <a:buNone/>
              <a:defRPr sz="1800" b="1"/>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17" name="Text Placeholder 14">
            <a:extLst>
              <a:ext uri="{FF2B5EF4-FFF2-40B4-BE49-F238E27FC236}">
                <a16:creationId xmlns:a16="http://schemas.microsoft.com/office/drawing/2014/main" id="{6E300257-0618-C730-D673-58C300232EC5}"/>
              </a:ext>
            </a:extLst>
          </p:cNvPr>
          <p:cNvSpPr>
            <a:spLocks noGrp="1"/>
          </p:cNvSpPr>
          <p:nvPr>
            <p:ph type="body" sz="quarter" idx="31" hasCustomPrompt="1"/>
          </p:nvPr>
        </p:nvSpPr>
        <p:spPr>
          <a:xfrm>
            <a:off x="7370125" y="1590841"/>
            <a:ext cx="2210820" cy="3932624"/>
          </a:xfrm>
          <a:solidFill>
            <a:schemeClr val="bg1"/>
          </a:solidFill>
        </p:spPr>
        <p:txBody>
          <a:bodyPr lIns="91440" tIns="1005840" rIns="91440">
            <a:noAutofit/>
          </a:bodyPr>
          <a:lstStyle>
            <a:lvl1pPr>
              <a:defRPr sz="1800"/>
            </a:lvl1pPr>
            <a:lvl2pPr marL="457200" indent="-228600">
              <a:tabLst/>
              <a:defRPr sz="1600"/>
            </a:lvl2pPr>
          </a:lstStyle>
          <a:p>
            <a:pPr lvl="0"/>
            <a:r>
              <a:rPr lang="en-US" dirty="0"/>
              <a:t>Click to add bullet</a:t>
            </a:r>
          </a:p>
          <a:p>
            <a:pPr lvl="1"/>
            <a:r>
              <a:rPr lang="en-US" dirty="0"/>
              <a:t>Sub bullet – use Indent More</a:t>
            </a:r>
          </a:p>
        </p:txBody>
      </p:sp>
      <p:sp>
        <p:nvSpPr>
          <p:cNvPr id="18" name="Text Placeholder 4">
            <a:extLst>
              <a:ext uri="{FF2B5EF4-FFF2-40B4-BE49-F238E27FC236}">
                <a16:creationId xmlns:a16="http://schemas.microsoft.com/office/drawing/2014/main" id="{01722AA2-F2D6-FF18-264A-C02C2E0F7CA6}"/>
              </a:ext>
            </a:extLst>
          </p:cNvPr>
          <p:cNvSpPr>
            <a:spLocks noGrp="1"/>
          </p:cNvSpPr>
          <p:nvPr>
            <p:ph type="body" sz="quarter" idx="32"/>
          </p:nvPr>
        </p:nvSpPr>
        <p:spPr>
          <a:xfrm>
            <a:off x="7373640" y="1590840"/>
            <a:ext cx="2210196" cy="1008993"/>
          </a:xfrm>
        </p:spPr>
        <p:txBody>
          <a:bodyPr lIns="182880" tIns="0" rIns="182880" bIns="0" anchor="ctr">
            <a:noAutofit/>
          </a:bodyPr>
          <a:lstStyle>
            <a:lvl1pPr marL="0" indent="0" algn="ctr">
              <a:buNone/>
              <a:defRPr sz="1800" b="1"/>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19" name="Text Placeholder 14">
            <a:extLst>
              <a:ext uri="{FF2B5EF4-FFF2-40B4-BE49-F238E27FC236}">
                <a16:creationId xmlns:a16="http://schemas.microsoft.com/office/drawing/2014/main" id="{FEFCAABF-F68F-5311-9991-DE9FC925708E}"/>
              </a:ext>
            </a:extLst>
          </p:cNvPr>
          <p:cNvSpPr>
            <a:spLocks noGrp="1"/>
          </p:cNvSpPr>
          <p:nvPr>
            <p:ph type="body" sz="quarter" idx="33" hasCustomPrompt="1"/>
          </p:nvPr>
        </p:nvSpPr>
        <p:spPr>
          <a:xfrm>
            <a:off x="9734255" y="1590841"/>
            <a:ext cx="2210820" cy="3932624"/>
          </a:xfrm>
          <a:solidFill>
            <a:schemeClr val="bg1"/>
          </a:solidFill>
        </p:spPr>
        <p:txBody>
          <a:bodyPr lIns="91440" tIns="1005840" rIns="91440">
            <a:noAutofit/>
          </a:bodyPr>
          <a:lstStyle>
            <a:lvl1pPr>
              <a:defRPr sz="1800"/>
            </a:lvl1pPr>
            <a:lvl2pPr marL="457200" indent="-228600">
              <a:tabLst/>
              <a:defRPr sz="1600"/>
            </a:lvl2pPr>
          </a:lstStyle>
          <a:p>
            <a:pPr lvl="0"/>
            <a:r>
              <a:rPr lang="en-US" dirty="0"/>
              <a:t>Click to add bullet</a:t>
            </a:r>
          </a:p>
          <a:p>
            <a:pPr lvl="1"/>
            <a:r>
              <a:rPr lang="en-US" dirty="0"/>
              <a:t>Sub bullet – use Indent More</a:t>
            </a:r>
          </a:p>
        </p:txBody>
      </p:sp>
      <p:sp>
        <p:nvSpPr>
          <p:cNvPr id="20" name="Text Placeholder 4">
            <a:extLst>
              <a:ext uri="{FF2B5EF4-FFF2-40B4-BE49-F238E27FC236}">
                <a16:creationId xmlns:a16="http://schemas.microsoft.com/office/drawing/2014/main" id="{3B137440-B10E-69C1-A989-1259E6EE041F}"/>
              </a:ext>
            </a:extLst>
          </p:cNvPr>
          <p:cNvSpPr>
            <a:spLocks noGrp="1"/>
          </p:cNvSpPr>
          <p:nvPr>
            <p:ph type="body" sz="quarter" idx="34"/>
          </p:nvPr>
        </p:nvSpPr>
        <p:spPr>
          <a:xfrm>
            <a:off x="9734877" y="1590840"/>
            <a:ext cx="2210196" cy="1008993"/>
          </a:xfrm>
        </p:spPr>
        <p:txBody>
          <a:bodyPr lIns="182880" tIns="0" rIns="182880" bIns="0" anchor="ctr">
            <a:noAutofit/>
          </a:bodyPr>
          <a:lstStyle>
            <a:lvl1pPr marL="0" indent="0" algn="ctr">
              <a:buNone/>
              <a:defRPr sz="1800" b="1"/>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7" name="Right Triangle 6">
            <a:extLst>
              <a:ext uri="{FF2B5EF4-FFF2-40B4-BE49-F238E27FC236}">
                <a16:creationId xmlns:a16="http://schemas.microsoft.com/office/drawing/2014/main" id="{A4AC7A6E-93B2-2998-D7AF-DA4E8BB86308}"/>
              </a:ext>
            </a:extLst>
          </p:cNvPr>
          <p:cNvSpPr/>
          <p:nvPr userDrawn="1"/>
        </p:nvSpPr>
        <p:spPr>
          <a:xfrm>
            <a:off x="0" y="5344510"/>
            <a:ext cx="1513490" cy="1513490"/>
          </a:xfrm>
          <a:prstGeom prst="rtTriangle">
            <a:avLst/>
          </a:pr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2">
            <a:extLst>
              <a:ext uri="{FF2B5EF4-FFF2-40B4-BE49-F238E27FC236}">
                <a16:creationId xmlns:a16="http://schemas.microsoft.com/office/drawing/2014/main" id="{22B0F22B-6407-1A29-932A-D2D3C765FBF8}"/>
              </a:ext>
            </a:extLst>
          </p:cNvPr>
          <p:cNvSpPr>
            <a:spLocks noGrp="1"/>
          </p:cNvSpPr>
          <p:nvPr>
            <p:ph type="ftr" sz="quarter" idx="35"/>
          </p:nvPr>
        </p:nvSpPr>
        <p:spPr>
          <a:xfrm>
            <a:off x="6865211" y="6469661"/>
            <a:ext cx="3103414" cy="169277"/>
          </a:xfrm>
        </p:spPr>
        <p:txBody>
          <a:bodyPr/>
          <a:lstStyle>
            <a:lvl1pPr>
              <a:defRPr>
                <a:solidFill>
                  <a:schemeClr val="tx2"/>
                </a:solidFill>
              </a:defRPr>
            </a:lvl1pPr>
          </a:lstStyle>
          <a:p>
            <a:r>
              <a:rPr lang="en-US"/>
              <a:t>For Agent Use Only - Not for Use with the Public</a:t>
            </a:r>
            <a:endParaRPr lang="en-US" dirty="0"/>
          </a:p>
        </p:txBody>
      </p:sp>
      <p:sp>
        <p:nvSpPr>
          <p:cNvPr id="10" name="Title 1">
            <a:extLst>
              <a:ext uri="{FF2B5EF4-FFF2-40B4-BE49-F238E27FC236}">
                <a16:creationId xmlns:a16="http://schemas.microsoft.com/office/drawing/2014/main" id="{AD76F1A3-1B2C-17E2-C01A-FCA9B2759E1A}"/>
              </a:ext>
            </a:extLst>
          </p:cNvPr>
          <p:cNvSpPr>
            <a:spLocks noGrp="1"/>
          </p:cNvSpPr>
          <p:nvPr>
            <p:ph type="title"/>
          </p:nvPr>
        </p:nvSpPr>
        <p:spPr>
          <a:xfrm>
            <a:off x="457201" y="457200"/>
            <a:ext cx="10237076" cy="501804"/>
          </a:xfrm>
        </p:spPr>
        <p:txBody>
          <a:bodyPr/>
          <a:lstStyle>
            <a:lvl1pPr>
              <a:defRPr b="0" i="0"/>
            </a:lvl1pPr>
          </a:lstStyle>
          <a:p>
            <a:r>
              <a:rPr lang="en-US"/>
              <a:t>Click to edit Master title style</a:t>
            </a:r>
            <a:endParaRPr lang="en-US" dirty="0"/>
          </a:p>
        </p:txBody>
      </p:sp>
      <p:sp>
        <p:nvSpPr>
          <p:cNvPr id="2" name="Graphic 7">
            <a:extLst>
              <a:ext uri="{FF2B5EF4-FFF2-40B4-BE49-F238E27FC236}">
                <a16:creationId xmlns:a16="http://schemas.microsoft.com/office/drawing/2014/main" id="{2E4BB092-F698-4770-F459-3E452C8C94C0}"/>
              </a:ext>
            </a:extLst>
          </p:cNvPr>
          <p:cNvSpPr/>
          <p:nvPr userDrawn="1"/>
        </p:nvSpPr>
        <p:spPr>
          <a:xfrm rot="10800000">
            <a:off x="10667839" y="9619"/>
            <a:ext cx="1530957" cy="1531592"/>
          </a:xfrm>
          <a:custGeom>
            <a:avLst/>
            <a:gdLst>
              <a:gd name="connsiteX0" fmla="*/ 0 w 1530957"/>
              <a:gd name="connsiteY0" fmla="*/ 18664 h 1531592"/>
              <a:gd name="connsiteX1" fmla="*/ 0 w 1530957"/>
              <a:gd name="connsiteY1" fmla="*/ 0 h 1531592"/>
              <a:gd name="connsiteX2" fmla="*/ 1530957 w 1530957"/>
              <a:gd name="connsiteY2" fmla="*/ 1531592 h 1531592"/>
              <a:gd name="connsiteX3" fmla="*/ 1512302 w 1530957"/>
              <a:gd name="connsiteY3" fmla="*/ 1531592 h 1531592"/>
              <a:gd name="connsiteX4" fmla="*/ 0 w 1530957"/>
              <a:gd name="connsiteY4" fmla="*/ 18664 h 1531592"/>
              <a:gd name="connsiteX5" fmla="*/ 0 w 1530957"/>
              <a:gd name="connsiteY5" fmla="*/ 473073 h 1531592"/>
              <a:gd name="connsiteX6" fmla="*/ 1058081 w 1530957"/>
              <a:gd name="connsiteY6" fmla="*/ 1531592 h 1531592"/>
              <a:gd name="connsiteX7" fmla="*/ 1076737 w 1530957"/>
              <a:gd name="connsiteY7" fmla="*/ 1531592 h 1531592"/>
              <a:gd name="connsiteX8" fmla="*/ 0 w 1530957"/>
              <a:gd name="connsiteY8" fmla="*/ 454606 h 1531592"/>
              <a:gd name="connsiteX9" fmla="*/ 0 w 1530957"/>
              <a:gd name="connsiteY9" fmla="*/ 473073 h 1531592"/>
              <a:gd name="connsiteX10" fmla="*/ 0 w 1530957"/>
              <a:gd name="connsiteY10" fmla="*/ 624739 h 1531592"/>
              <a:gd name="connsiteX11" fmla="*/ 906478 w 1530957"/>
              <a:gd name="connsiteY11" fmla="*/ 1531592 h 1531592"/>
              <a:gd name="connsiteX12" fmla="*/ 925133 w 1530957"/>
              <a:gd name="connsiteY12" fmla="*/ 1531592 h 1531592"/>
              <a:gd name="connsiteX13" fmla="*/ 0 w 1530957"/>
              <a:gd name="connsiteY13" fmla="*/ 606075 h 1531592"/>
              <a:gd name="connsiteX14" fmla="*/ 0 w 1530957"/>
              <a:gd name="connsiteY14" fmla="*/ 624739 h 1531592"/>
              <a:gd name="connsiteX15" fmla="*/ 0 w 1530957"/>
              <a:gd name="connsiteY15" fmla="*/ 170133 h 1531592"/>
              <a:gd name="connsiteX16" fmla="*/ 1360895 w 1530957"/>
              <a:gd name="connsiteY16" fmla="*/ 1531592 h 1531592"/>
              <a:gd name="connsiteX17" fmla="*/ 1379551 w 1530957"/>
              <a:gd name="connsiteY17" fmla="*/ 1531592 h 1531592"/>
              <a:gd name="connsiteX18" fmla="*/ 0 w 1530957"/>
              <a:gd name="connsiteY18" fmla="*/ 151470 h 1531592"/>
              <a:gd name="connsiteX19" fmla="*/ 0 w 1530957"/>
              <a:gd name="connsiteY19" fmla="*/ 170133 h 1531592"/>
              <a:gd name="connsiteX20" fmla="*/ 0 w 1530957"/>
              <a:gd name="connsiteY20" fmla="*/ 776208 h 1531592"/>
              <a:gd name="connsiteX21" fmla="*/ 755071 w 1530957"/>
              <a:gd name="connsiteY21" fmla="*/ 1531592 h 1531592"/>
              <a:gd name="connsiteX22" fmla="*/ 773727 w 1530957"/>
              <a:gd name="connsiteY22" fmla="*/ 1531592 h 1531592"/>
              <a:gd name="connsiteX23" fmla="*/ 0 w 1530957"/>
              <a:gd name="connsiteY23" fmla="*/ 757545 h 1531592"/>
              <a:gd name="connsiteX24" fmla="*/ 0 w 1530957"/>
              <a:gd name="connsiteY24" fmla="*/ 776208 h 1531592"/>
              <a:gd name="connsiteX25" fmla="*/ 0 w 1530957"/>
              <a:gd name="connsiteY25" fmla="*/ 321603 h 1531592"/>
              <a:gd name="connsiteX26" fmla="*/ 1209488 w 1530957"/>
              <a:gd name="connsiteY26" fmla="*/ 1531592 h 1531592"/>
              <a:gd name="connsiteX27" fmla="*/ 1228144 w 1530957"/>
              <a:gd name="connsiteY27" fmla="*/ 1531592 h 1531592"/>
              <a:gd name="connsiteX28" fmla="*/ 0 w 1530957"/>
              <a:gd name="connsiteY28" fmla="*/ 302939 h 1531592"/>
              <a:gd name="connsiteX29" fmla="*/ 0 w 1530957"/>
              <a:gd name="connsiteY29" fmla="*/ 321603 h 1531592"/>
              <a:gd name="connsiteX30" fmla="*/ 0 w 1530957"/>
              <a:gd name="connsiteY30" fmla="*/ 1230618 h 1531592"/>
              <a:gd name="connsiteX31" fmla="*/ 300850 w 1530957"/>
              <a:gd name="connsiteY31" fmla="*/ 1531592 h 1531592"/>
              <a:gd name="connsiteX32" fmla="*/ 319506 w 1530957"/>
              <a:gd name="connsiteY32" fmla="*/ 1531592 h 1531592"/>
              <a:gd name="connsiteX33" fmla="*/ 0 w 1530957"/>
              <a:gd name="connsiteY33" fmla="*/ 1212150 h 1531592"/>
              <a:gd name="connsiteX34" fmla="*/ 0 w 1530957"/>
              <a:gd name="connsiteY34" fmla="*/ 1230618 h 1531592"/>
              <a:gd name="connsiteX35" fmla="*/ 0 w 1530957"/>
              <a:gd name="connsiteY35" fmla="*/ 1531592 h 1531592"/>
              <a:gd name="connsiteX36" fmla="*/ 16496 w 1530957"/>
              <a:gd name="connsiteY36" fmla="*/ 1531592 h 1531592"/>
              <a:gd name="connsiteX37" fmla="*/ 0 w 1530957"/>
              <a:gd name="connsiteY37" fmla="*/ 1515090 h 1531592"/>
              <a:gd name="connsiteX38" fmla="*/ 0 w 1530957"/>
              <a:gd name="connsiteY38" fmla="*/ 1531592 h 1531592"/>
              <a:gd name="connsiteX39" fmla="*/ 0 w 1530957"/>
              <a:gd name="connsiteY39" fmla="*/ 1382284 h 1531592"/>
              <a:gd name="connsiteX40" fmla="*/ 149247 w 1530957"/>
              <a:gd name="connsiteY40" fmla="*/ 1531592 h 1531592"/>
              <a:gd name="connsiteX41" fmla="*/ 167903 w 1530957"/>
              <a:gd name="connsiteY41" fmla="*/ 1531592 h 1531592"/>
              <a:gd name="connsiteX42" fmla="*/ 0 w 1530957"/>
              <a:gd name="connsiteY42" fmla="*/ 1363620 h 1531592"/>
              <a:gd name="connsiteX43" fmla="*/ 0 w 1530957"/>
              <a:gd name="connsiteY43" fmla="*/ 1382284 h 1531592"/>
              <a:gd name="connsiteX44" fmla="*/ 0 w 1530957"/>
              <a:gd name="connsiteY44" fmla="*/ 927678 h 1531592"/>
              <a:gd name="connsiteX45" fmla="*/ 603664 w 1530957"/>
              <a:gd name="connsiteY45" fmla="*/ 1531592 h 1531592"/>
              <a:gd name="connsiteX46" fmla="*/ 622320 w 1530957"/>
              <a:gd name="connsiteY46" fmla="*/ 1531592 h 1531592"/>
              <a:gd name="connsiteX47" fmla="*/ 0 w 1530957"/>
              <a:gd name="connsiteY47" fmla="*/ 909015 h 1531592"/>
              <a:gd name="connsiteX48" fmla="*/ 0 w 1530957"/>
              <a:gd name="connsiteY48" fmla="*/ 927678 h 1531592"/>
              <a:gd name="connsiteX49" fmla="*/ 0 w 1530957"/>
              <a:gd name="connsiteY49" fmla="*/ 1079148 h 1531592"/>
              <a:gd name="connsiteX50" fmla="*/ 452257 w 1530957"/>
              <a:gd name="connsiteY50" fmla="*/ 1531592 h 1531592"/>
              <a:gd name="connsiteX51" fmla="*/ 470913 w 1530957"/>
              <a:gd name="connsiteY51" fmla="*/ 1531592 h 1531592"/>
              <a:gd name="connsiteX52" fmla="*/ 0 w 1530957"/>
              <a:gd name="connsiteY52" fmla="*/ 1060484 h 1531592"/>
              <a:gd name="connsiteX53" fmla="*/ 0 w 1530957"/>
              <a:gd name="connsiteY53" fmla="*/ 1079148 h 1531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530957" h="1531592">
                <a:moveTo>
                  <a:pt x="0" y="18664"/>
                </a:moveTo>
                <a:lnTo>
                  <a:pt x="0" y="0"/>
                </a:lnTo>
                <a:lnTo>
                  <a:pt x="1530957" y="1531592"/>
                </a:lnTo>
                <a:lnTo>
                  <a:pt x="1512302" y="1531592"/>
                </a:lnTo>
                <a:lnTo>
                  <a:pt x="0" y="18664"/>
                </a:lnTo>
                <a:close/>
                <a:moveTo>
                  <a:pt x="0" y="473073"/>
                </a:moveTo>
                <a:lnTo>
                  <a:pt x="1058081" y="1531592"/>
                </a:lnTo>
                <a:lnTo>
                  <a:pt x="1076737" y="1531592"/>
                </a:lnTo>
                <a:lnTo>
                  <a:pt x="0" y="454606"/>
                </a:lnTo>
                <a:lnTo>
                  <a:pt x="0" y="473073"/>
                </a:lnTo>
                <a:close/>
                <a:moveTo>
                  <a:pt x="0" y="624739"/>
                </a:moveTo>
                <a:lnTo>
                  <a:pt x="906478" y="1531592"/>
                </a:lnTo>
                <a:lnTo>
                  <a:pt x="925133" y="1531592"/>
                </a:lnTo>
                <a:lnTo>
                  <a:pt x="0" y="606075"/>
                </a:lnTo>
                <a:lnTo>
                  <a:pt x="0" y="624739"/>
                </a:lnTo>
                <a:close/>
                <a:moveTo>
                  <a:pt x="0" y="170133"/>
                </a:moveTo>
                <a:lnTo>
                  <a:pt x="1360895" y="1531592"/>
                </a:lnTo>
                <a:lnTo>
                  <a:pt x="1379551" y="1531592"/>
                </a:lnTo>
                <a:lnTo>
                  <a:pt x="0" y="151470"/>
                </a:lnTo>
                <a:lnTo>
                  <a:pt x="0" y="170133"/>
                </a:lnTo>
                <a:close/>
                <a:moveTo>
                  <a:pt x="0" y="776208"/>
                </a:moveTo>
                <a:lnTo>
                  <a:pt x="755071" y="1531592"/>
                </a:lnTo>
                <a:lnTo>
                  <a:pt x="773727" y="1531592"/>
                </a:lnTo>
                <a:lnTo>
                  <a:pt x="0" y="757545"/>
                </a:lnTo>
                <a:lnTo>
                  <a:pt x="0" y="776208"/>
                </a:lnTo>
                <a:close/>
                <a:moveTo>
                  <a:pt x="0" y="321603"/>
                </a:moveTo>
                <a:lnTo>
                  <a:pt x="1209488" y="1531592"/>
                </a:lnTo>
                <a:lnTo>
                  <a:pt x="1228144" y="1531592"/>
                </a:lnTo>
                <a:lnTo>
                  <a:pt x="0" y="302939"/>
                </a:lnTo>
                <a:lnTo>
                  <a:pt x="0" y="321603"/>
                </a:lnTo>
                <a:close/>
                <a:moveTo>
                  <a:pt x="0" y="1230618"/>
                </a:moveTo>
                <a:lnTo>
                  <a:pt x="300850" y="1531592"/>
                </a:lnTo>
                <a:lnTo>
                  <a:pt x="319506" y="1531592"/>
                </a:lnTo>
                <a:lnTo>
                  <a:pt x="0" y="1212150"/>
                </a:lnTo>
                <a:lnTo>
                  <a:pt x="0" y="1230618"/>
                </a:lnTo>
                <a:close/>
                <a:moveTo>
                  <a:pt x="0" y="1531592"/>
                </a:moveTo>
                <a:lnTo>
                  <a:pt x="16496" y="1531592"/>
                </a:lnTo>
                <a:lnTo>
                  <a:pt x="0" y="1515090"/>
                </a:lnTo>
                <a:lnTo>
                  <a:pt x="0" y="1531592"/>
                </a:lnTo>
                <a:close/>
                <a:moveTo>
                  <a:pt x="0" y="1382284"/>
                </a:moveTo>
                <a:lnTo>
                  <a:pt x="149247" y="1531592"/>
                </a:lnTo>
                <a:lnTo>
                  <a:pt x="167903" y="1531592"/>
                </a:lnTo>
                <a:lnTo>
                  <a:pt x="0" y="1363620"/>
                </a:lnTo>
                <a:lnTo>
                  <a:pt x="0" y="1382284"/>
                </a:lnTo>
                <a:close/>
                <a:moveTo>
                  <a:pt x="0" y="927678"/>
                </a:moveTo>
                <a:lnTo>
                  <a:pt x="603664" y="1531592"/>
                </a:lnTo>
                <a:lnTo>
                  <a:pt x="622320" y="1531592"/>
                </a:lnTo>
                <a:lnTo>
                  <a:pt x="0" y="909015"/>
                </a:lnTo>
                <a:lnTo>
                  <a:pt x="0" y="927678"/>
                </a:lnTo>
                <a:close/>
                <a:moveTo>
                  <a:pt x="0" y="1079148"/>
                </a:moveTo>
                <a:lnTo>
                  <a:pt x="452257" y="1531592"/>
                </a:lnTo>
                <a:lnTo>
                  <a:pt x="470913" y="1531592"/>
                </a:lnTo>
                <a:lnTo>
                  <a:pt x="0" y="1060484"/>
                </a:lnTo>
                <a:lnTo>
                  <a:pt x="0" y="1079148"/>
                </a:lnTo>
                <a:close/>
              </a:path>
            </a:pathLst>
          </a:custGeom>
          <a:solidFill>
            <a:schemeClr val="accent6"/>
          </a:solidFill>
          <a:ln w="1962" cap="flat">
            <a:noFill/>
            <a:prstDash val="solid"/>
            <a:miter/>
          </a:ln>
        </p:spPr>
        <p:txBody>
          <a:bodyPr rtlCol="0" anchor="ctr"/>
          <a:lstStyle/>
          <a:p>
            <a:endParaRPr lang="en-US"/>
          </a:p>
        </p:txBody>
      </p:sp>
      <p:sp>
        <p:nvSpPr>
          <p:cNvPr id="4" name="Slide Number Placeholder 5">
            <a:extLst>
              <a:ext uri="{FF2B5EF4-FFF2-40B4-BE49-F238E27FC236}">
                <a16:creationId xmlns:a16="http://schemas.microsoft.com/office/drawing/2014/main" id="{52E16676-591E-1D45-334B-D1677EDA8E5A}"/>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tx2"/>
                </a:solidFill>
                <a:latin typeface="Arial Narrow" panose="020B0604020202020204" pitchFamily="34" charset="0"/>
                <a:cs typeface="Arial Narrow" panose="020B0604020202020204" pitchFamily="34" charset="0"/>
              </a:defRPr>
            </a:lvl1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5" name="Slide Number Placeholder 5">
            <a:extLst>
              <a:ext uri="{FF2B5EF4-FFF2-40B4-BE49-F238E27FC236}">
                <a16:creationId xmlns:a16="http://schemas.microsoft.com/office/drawing/2014/main" id="{8D191D31-1B7F-9C4F-1091-9C8605448E96}"/>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latin typeface="Aptos Light" panose="020B0004020202020204" pitchFamily="34" charset="0"/>
              </a:rPr>
              <a:t>© 2026, National Life Group</a:t>
            </a:r>
          </a:p>
        </p:txBody>
      </p:sp>
    </p:spTree>
    <p:extLst>
      <p:ext uri="{BB962C8B-B14F-4D97-AF65-F5344CB8AC3E}">
        <p14:creationId xmlns:p14="http://schemas.microsoft.com/office/powerpoint/2010/main" val="24715551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Pattern NLG Green">
    <p:bg>
      <p:bgPr>
        <a:solidFill>
          <a:srgbClr val="FFFF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85AF9E0-7D12-FB57-8F31-AA11DAFD3A42}"/>
              </a:ext>
            </a:extLst>
          </p:cNvPr>
          <p:cNvSpPr>
            <a:spLocks noGrp="1" noRot="1" noMove="1" noResize="1" noEditPoints="1" noAdjustHandles="1" noChangeArrowheads="1" noChangeShapeType="1"/>
          </p:cNvSpPr>
          <p:nvPr userDrawn="1"/>
        </p:nvSpPr>
        <p:spPr>
          <a:xfrm>
            <a:off x="1544" y="0"/>
            <a:ext cx="12188912"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raphic 7">
            <a:extLst>
              <a:ext uri="{FF2B5EF4-FFF2-40B4-BE49-F238E27FC236}">
                <a16:creationId xmlns:a16="http://schemas.microsoft.com/office/drawing/2014/main" id="{BC9B0EB7-7632-8E45-3BCB-BD190B500610}"/>
              </a:ext>
            </a:extLst>
          </p:cNvPr>
          <p:cNvSpPr/>
          <p:nvPr userDrawn="1"/>
        </p:nvSpPr>
        <p:spPr>
          <a:xfrm>
            <a:off x="-10438" y="-5211"/>
            <a:ext cx="12201392" cy="6849644"/>
          </a:xfrm>
          <a:custGeom>
            <a:avLst/>
            <a:gdLst>
              <a:gd name="connsiteX0" fmla="*/ 12201393 w 12201392"/>
              <a:gd name="connsiteY0" fmla="*/ 2925586 h 6849644"/>
              <a:gd name="connsiteX1" fmla="*/ 11867365 w 12201392"/>
              <a:gd name="connsiteY1" fmla="*/ 2925586 h 6849644"/>
              <a:gd name="connsiteX2" fmla="*/ 11479058 w 12201392"/>
              <a:gd name="connsiteY2" fmla="*/ 2537871 h 6849644"/>
              <a:gd name="connsiteX3" fmla="*/ 11459226 w 12201392"/>
              <a:gd name="connsiteY3" fmla="*/ 2518068 h 6849644"/>
              <a:gd name="connsiteX4" fmla="*/ 11459226 w 12201392"/>
              <a:gd name="connsiteY4" fmla="*/ 2925586 h 6849644"/>
              <a:gd name="connsiteX5" fmla="*/ 11113715 w 12201392"/>
              <a:gd name="connsiteY5" fmla="*/ 2925586 h 6849644"/>
              <a:gd name="connsiteX6" fmla="*/ 10258815 w 12201392"/>
              <a:gd name="connsiteY6" fmla="*/ 2071986 h 6849644"/>
              <a:gd name="connsiteX7" fmla="*/ 10258815 w 12201392"/>
              <a:gd name="connsiteY7" fmla="*/ 1728045 h 6849644"/>
              <a:gd name="connsiteX8" fmla="*/ 10960272 w 12201392"/>
              <a:gd name="connsiteY8" fmla="*/ 1728045 h 6849644"/>
              <a:gd name="connsiteX9" fmla="*/ 10960272 w 12201392"/>
              <a:gd name="connsiteY9" fmla="*/ 1981311 h 6849644"/>
              <a:gd name="connsiteX10" fmla="*/ 11357973 w 12201392"/>
              <a:gd name="connsiteY10" fmla="*/ 1981311 h 6849644"/>
              <a:gd name="connsiteX11" fmla="*/ 12200349 w 12201392"/>
              <a:gd name="connsiteY11" fmla="*/ 2822404 h 6849644"/>
              <a:gd name="connsiteX12" fmla="*/ 12200349 w 12201392"/>
              <a:gd name="connsiteY12" fmla="*/ 2790094 h 6849644"/>
              <a:gd name="connsiteX13" fmla="*/ 11390332 w 12201392"/>
              <a:gd name="connsiteY13" fmla="*/ 1981311 h 6849644"/>
              <a:gd name="connsiteX14" fmla="*/ 12200349 w 12201392"/>
              <a:gd name="connsiteY14" fmla="*/ 1981311 h 6849644"/>
              <a:gd name="connsiteX15" fmla="*/ 12200349 w 12201392"/>
              <a:gd name="connsiteY15" fmla="*/ 1958381 h 6849644"/>
              <a:gd name="connsiteX16" fmla="*/ 11367368 w 12201392"/>
              <a:gd name="connsiteY16" fmla="*/ 1958381 h 6849644"/>
              <a:gd name="connsiteX17" fmla="*/ 11136681 w 12201392"/>
              <a:gd name="connsiteY17" fmla="*/ 1728045 h 6849644"/>
              <a:gd name="connsiteX18" fmla="*/ 11889286 w 12201392"/>
              <a:gd name="connsiteY18" fmla="*/ 1728045 h 6849644"/>
              <a:gd name="connsiteX19" fmla="*/ 10982192 w 12201392"/>
              <a:gd name="connsiteY19" fmla="*/ 822333 h 6849644"/>
              <a:gd name="connsiteX20" fmla="*/ 10982192 w 12201392"/>
              <a:gd name="connsiteY20" fmla="*/ 760840 h 6849644"/>
              <a:gd name="connsiteX21" fmla="*/ 12110578 w 12201392"/>
              <a:gd name="connsiteY21" fmla="*/ 760840 h 6849644"/>
              <a:gd name="connsiteX22" fmla="*/ 12200349 w 12201392"/>
              <a:gd name="connsiteY22" fmla="*/ 850473 h 6849644"/>
              <a:gd name="connsiteX23" fmla="*/ 12200349 w 12201392"/>
              <a:gd name="connsiteY23" fmla="*/ 818164 h 6849644"/>
              <a:gd name="connsiteX24" fmla="*/ 12143982 w 12201392"/>
              <a:gd name="connsiteY24" fmla="*/ 761882 h 6849644"/>
              <a:gd name="connsiteX25" fmla="*/ 12200349 w 12201392"/>
              <a:gd name="connsiteY25" fmla="*/ 761882 h 6849644"/>
              <a:gd name="connsiteX26" fmla="*/ 12200349 w 12201392"/>
              <a:gd name="connsiteY26" fmla="*/ 738953 h 6849644"/>
              <a:gd name="connsiteX27" fmla="*/ 12119973 w 12201392"/>
              <a:gd name="connsiteY27" fmla="*/ 738953 h 6849644"/>
              <a:gd name="connsiteX28" fmla="*/ 11889286 w 12201392"/>
              <a:gd name="connsiteY28" fmla="*/ 505490 h 6849644"/>
              <a:gd name="connsiteX29" fmla="*/ 12201393 w 12201392"/>
              <a:gd name="connsiteY29" fmla="*/ 505490 h 6849644"/>
              <a:gd name="connsiteX30" fmla="*/ 12201393 w 12201392"/>
              <a:gd name="connsiteY30" fmla="*/ 482560 h 6849644"/>
              <a:gd name="connsiteX31" fmla="*/ 11866322 w 12201392"/>
              <a:gd name="connsiteY31" fmla="*/ 482560 h 6849644"/>
              <a:gd name="connsiteX32" fmla="*/ 11482190 w 12201392"/>
              <a:gd name="connsiteY32" fmla="*/ 99013 h 6849644"/>
              <a:gd name="connsiteX33" fmla="*/ 11482190 w 12201392"/>
              <a:gd name="connsiteY33" fmla="*/ 0 h 6849644"/>
              <a:gd name="connsiteX34" fmla="*/ 11459226 w 12201392"/>
              <a:gd name="connsiteY34" fmla="*/ 0 h 6849644"/>
              <a:gd name="connsiteX35" fmla="*/ 11459226 w 12201392"/>
              <a:gd name="connsiteY35" fmla="*/ 75042 h 6849644"/>
              <a:gd name="connsiteX36" fmla="*/ 11383026 w 12201392"/>
              <a:gd name="connsiteY36" fmla="*/ 0 h 6849644"/>
              <a:gd name="connsiteX37" fmla="*/ 11350667 w 12201392"/>
              <a:gd name="connsiteY37" fmla="*/ 0 h 6849644"/>
              <a:gd name="connsiteX38" fmla="*/ 11459226 w 12201392"/>
              <a:gd name="connsiteY38" fmla="*/ 108394 h 6849644"/>
              <a:gd name="connsiteX39" fmla="*/ 11459226 w 12201392"/>
              <a:gd name="connsiteY39" fmla="*/ 505490 h 6849644"/>
              <a:gd name="connsiteX40" fmla="*/ 11856927 w 12201392"/>
              <a:gd name="connsiteY40" fmla="*/ 505490 h 6849644"/>
              <a:gd name="connsiteX41" fmla="*/ 12088658 w 12201392"/>
              <a:gd name="connsiteY41" fmla="*/ 736868 h 6849644"/>
              <a:gd name="connsiteX42" fmla="*/ 10983236 w 12201392"/>
              <a:gd name="connsiteY42" fmla="*/ 736868 h 6849644"/>
              <a:gd name="connsiteX43" fmla="*/ 10983236 w 12201392"/>
              <a:gd name="connsiteY43" fmla="*/ 1042 h 6849644"/>
              <a:gd name="connsiteX44" fmla="*/ 10960272 w 12201392"/>
              <a:gd name="connsiteY44" fmla="*/ 1042 h 6849644"/>
              <a:gd name="connsiteX45" fmla="*/ 10960272 w 12201392"/>
              <a:gd name="connsiteY45" fmla="*/ 736868 h 6849644"/>
              <a:gd name="connsiteX46" fmla="*/ 10898686 w 12201392"/>
              <a:gd name="connsiteY46" fmla="*/ 736868 h 6849644"/>
              <a:gd name="connsiteX47" fmla="*/ 10258815 w 12201392"/>
              <a:gd name="connsiteY47" fmla="*/ 97971 h 6849644"/>
              <a:gd name="connsiteX48" fmla="*/ 10258815 w 12201392"/>
              <a:gd name="connsiteY48" fmla="*/ 0 h 6849644"/>
              <a:gd name="connsiteX49" fmla="*/ 10235850 w 12201392"/>
              <a:gd name="connsiteY49" fmla="*/ 0 h 6849644"/>
              <a:gd name="connsiteX50" fmla="*/ 10235850 w 12201392"/>
              <a:gd name="connsiteY50" fmla="*/ 75042 h 6849644"/>
              <a:gd name="connsiteX51" fmla="*/ 10160694 w 12201392"/>
              <a:gd name="connsiteY51" fmla="*/ 0 h 6849644"/>
              <a:gd name="connsiteX52" fmla="*/ 10128335 w 12201392"/>
              <a:gd name="connsiteY52" fmla="*/ 0 h 6849644"/>
              <a:gd name="connsiteX53" fmla="*/ 10235850 w 12201392"/>
              <a:gd name="connsiteY53" fmla="*/ 107351 h 6849644"/>
              <a:gd name="connsiteX54" fmla="*/ 10235850 w 12201392"/>
              <a:gd name="connsiteY54" fmla="*/ 735826 h 6849644"/>
              <a:gd name="connsiteX55" fmla="*/ 10146081 w 12201392"/>
              <a:gd name="connsiteY55" fmla="*/ 735826 h 6849644"/>
              <a:gd name="connsiteX56" fmla="*/ 9737941 w 12201392"/>
              <a:gd name="connsiteY56" fmla="*/ 328308 h 6849644"/>
              <a:gd name="connsiteX57" fmla="*/ 9737941 w 12201392"/>
              <a:gd name="connsiteY57" fmla="*/ 735826 h 6849644"/>
              <a:gd name="connsiteX58" fmla="*/ 8922705 w 12201392"/>
              <a:gd name="connsiteY58" fmla="*/ 735826 h 6849644"/>
              <a:gd name="connsiteX59" fmla="*/ 8690974 w 12201392"/>
              <a:gd name="connsiteY59" fmla="*/ 505490 h 6849644"/>
              <a:gd name="connsiteX60" fmla="*/ 9443579 w 12201392"/>
              <a:gd name="connsiteY60" fmla="*/ 505490 h 6849644"/>
              <a:gd name="connsiteX61" fmla="*/ 8938363 w 12201392"/>
              <a:gd name="connsiteY61" fmla="*/ 1042 h 6849644"/>
              <a:gd name="connsiteX62" fmla="*/ 8906004 w 12201392"/>
              <a:gd name="connsiteY62" fmla="*/ 1042 h 6849644"/>
              <a:gd name="connsiteX63" fmla="*/ 9388256 w 12201392"/>
              <a:gd name="connsiteY63" fmla="*/ 482560 h 6849644"/>
              <a:gd name="connsiteX64" fmla="*/ 8668010 w 12201392"/>
              <a:gd name="connsiteY64" fmla="*/ 482560 h 6849644"/>
              <a:gd name="connsiteX65" fmla="*/ 8537530 w 12201392"/>
              <a:gd name="connsiteY65" fmla="*/ 352279 h 6849644"/>
              <a:gd name="connsiteX66" fmla="*/ 8537530 w 12201392"/>
              <a:gd name="connsiteY66" fmla="*/ 1042 h 6849644"/>
              <a:gd name="connsiteX67" fmla="*/ 8514566 w 12201392"/>
              <a:gd name="connsiteY67" fmla="*/ 1042 h 6849644"/>
              <a:gd name="connsiteX68" fmla="*/ 8514566 w 12201392"/>
              <a:gd name="connsiteY68" fmla="*/ 329350 h 6849644"/>
              <a:gd name="connsiteX69" fmla="*/ 8185758 w 12201392"/>
              <a:gd name="connsiteY69" fmla="*/ 1042 h 6849644"/>
              <a:gd name="connsiteX70" fmla="*/ 8153399 w 12201392"/>
              <a:gd name="connsiteY70" fmla="*/ 1042 h 6849644"/>
              <a:gd name="connsiteX71" fmla="*/ 8514566 w 12201392"/>
              <a:gd name="connsiteY71" fmla="*/ 361660 h 6849644"/>
              <a:gd name="connsiteX72" fmla="*/ 8514566 w 12201392"/>
              <a:gd name="connsiteY72" fmla="*/ 482560 h 6849644"/>
              <a:gd name="connsiteX73" fmla="*/ 7813109 w 12201392"/>
              <a:gd name="connsiteY73" fmla="*/ 482560 h 6849644"/>
              <a:gd name="connsiteX74" fmla="*/ 7813109 w 12201392"/>
              <a:gd name="connsiteY74" fmla="*/ 1042 h 6849644"/>
              <a:gd name="connsiteX75" fmla="*/ 7790144 w 12201392"/>
              <a:gd name="connsiteY75" fmla="*/ 1042 h 6849644"/>
              <a:gd name="connsiteX76" fmla="*/ 7790144 w 12201392"/>
              <a:gd name="connsiteY76" fmla="*/ 482560 h 6849644"/>
              <a:gd name="connsiteX77" fmla="*/ 7445678 w 12201392"/>
              <a:gd name="connsiteY77" fmla="*/ 482560 h 6849644"/>
              <a:gd name="connsiteX78" fmla="*/ 7315199 w 12201392"/>
              <a:gd name="connsiteY78" fmla="*/ 352279 h 6849644"/>
              <a:gd name="connsiteX79" fmla="*/ 7315199 w 12201392"/>
              <a:gd name="connsiteY79" fmla="*/ 1042 h 6849644"/>
              <a:gd name="connsiteX80" fmla="*/ 7292234 w 12201392"/>
              <a:gd name="connsiteY80" fmla="*/ 1042 h 6849644"/>
              <a:gd name="connsiteX81" fmla="*/ 7292234 w 12201392"/>
              <a:gd name="connsiteY81" fmla="*/ 330392 h 6849644"/>
              <a:gd name="connsiteX82" fmla="*/ 6962383 w 12201392"/>
              <a:gd name="connsiteY82" fmla="*/ 1042 h 6849644"/>
              <a:gd name="connsiteX83" fmla="*/ 6930024 w 12201392"/>
              <a:gd name="connsiteY83" fmla="*/ 1042 h 6849644"/>
              <a:gd name="connsiteX84" fmla="*/ 7292234 w 12201392"/>
              <a:gd name="connsiteY84" fmla="*/ 362702 h 6849644"/>
              <a:gd name="connsiteX85" fmla="*/ 7292234 w 12201392"/>
              <a:gd name="connsiteY85" fmla="*/ 482560 h 6849644"/>
              <a:gd name="connsiteX86" fmla="*/ 6975952 w 12201392"/>
              <a:gd name="connsiteY86" fmla="*/ 482560 h 6849644"/>
              <a:gd name="connsiteX87" fmla="*/ 6567813 w 12201392"/>
              <a:gd name="connsiteY87" fmla="*/ 75042 h 6849644"/>
              <a:gd name="connsiteX88" fmla="*/ 6567813 w 12201392"/>
              <a:gd name="connsiteY88" fmla="*/ 482560 h 6849644"/>
              <a:gd name="connsiteX89" fmla="*/ 6222303 w 12201392"/>
              <a:gd name="connsiteY89" fmla="*/ 482560 h 6849644"/>
              <a:gd name="connsiteX90" fmla="*/ 5739007 w 12201392"/>
              <a:gd name="connsiteY90" fmla="*/ 1042 h 6849644"/>
              <a:gd name="connsiteX91" fmla="*/ 5706649 w 12201392"/>
              <a:gd name="connsiteY91" fmla="*/ 1042 h 6849644"/>
              <a:gd name="connsiteX92" fmla="*/ 6188901 w 12201392"/>
              <a:gd name="connsiteY92" fmla="*/ 482560 h 6849644"/>
              <a:gd name="connsiteX93" fmla="*/ 5751534 w 12201392"/>
              <a:gd name="connsiteY93" fmla="*/ 482560 h 6849644"/>
              <a:gd name="connsiteX94" fmla="*/ 5368446 w 12201392"/>
              <a:gd name="connsiteY94" fmla="*/ 99013 h 6849644"/>
              <a:gd name="connsiteX95" fmla="*/ 5368446 w 12201392"/>
              <a:gd name="connsiteY95" fmla="*/ 0 h 6849644"/>
              <a:gd name="connsiteX96" fmla="*/ 5345482 w 12201392"/>
              <a:gd name="connsiteY96" fmla="*/ 0 h 6849644"/>
              <a:gd name="connsiteX97" fmla="*/ 5345482 w 12201392"/>
              <a:gd name="connsiteY97" fmla="*/ 75042 h 6849644"/>
              <a:gd name="connsiteX98" fmla="*/ 5269281 w 12201392"/>
              <a:gd name="connsiteY98" fmla="*/ 0 h 6849644"/>
              <a:gd name="connsiteX99" fmla="*/ 5236923 w 12201392"/>
              <a:gd name="connsiteY99" fmla="*/ 0 h 6849644"/>
              <a:gd name="connsiteX100" fmla="*/ 5345482 w 12201392"/>
              <a:gd name="connsiteY100" fmla="*/ 108394 h 6849644"/>
              <a:gd name="connsiteX101" fmla="*/ 5345482 w 12201392"/>
              <a:gd name="connsiteY101" fmla="*/ 505490 h 6849644"/>
              <a:gd name="connsiteX102" fmla="*/ 5743183 w 12201392"/>
              <a:gd name="connsiteY102" fmla="*/ 505490 h 6849644"/>
              <a:gd name="connsiteX103" fmla="*/ 5974915 w 12201392"/>
              <a:gd name="connsiteY103" fmla="*/ 736868 h 6849644"/>
              <a:gd name="connsiteX104" fmla="*/ 4869493 w 12201392"/>
              <a:gd name="connsiteY104" fmla="*/ 736868 h 6849644"/>
              <a:gd name="connsiteX105" fmla="*/ 4869493 w 12201392"/>
              <a:gd name="connsiteY105" fmla="*/ 1042 h 6849644"/>
              <a:gd name="connsiteX106" fmla="*/ 4846528 w 12201392"/>
              <a:gd name="connsiteY106" fmla="*/ 1042 h 6849644"/>
              <a:gd name="connsiteX107" fmla="*/ 4846528 w 12201392"/>
              <a:gd name="connsiteY107" fmla="*/ 736868 h 6849644"/>
              <a:gd name="connsiteX108" fmla="*/ 4784942 w 12201392"/>
              <a:gd name="connsiteY108" fmla="*/ 736868 h 6849644"/>
              <a:gd name="connsiteX109" fmla="*/ 4145071 w 12201392"/>
              <a:gd name="connsiteY109" fmla="*/ 97971 h 6849644"/>
              <a:gd name="connsiteX110" fmla="*/ 4145071 w 12201392"/>
              <a:gd name="connsiteY110" fmla="*/ 0 h 6849644"/>
              <a:gd name="connsiteX111" fmla="*/ 4122106 w 12201392"/>
              <a:gd name="connsiteY111" fmla="*/ 0 h 6849644"/>
              <a:gd name="connsiteX112" fmla="*/ 4122106 w 12201392"/>
              <a:gd name="connsiteY112" fmla="*/ 75042 h 6849644"/>
              <a:gd name="connsiteX113" fmla="*/ 4046950 w 12201392"/>
              <a:gd name="connsiteY113" fmla="*/ 0 h 6849644"/>
              <a:gd name="connsiteX114" fmla="*/ 4014591 w 12201392"/>
              <a:gd name="connsiteY114" fmla="*/ 0 h 6849644"/>
              <a:gd name="connsiteX115" fmla="*/ 4122106 w 12201392"/>
              <a:gd name="connsiteY115" fmla="*/ 107351 h 6849644"/>
              <a:gd name="connsiteX116" fmla="*/ 4122106 w 12201392"/>
              <a:gd name="connsiteY116" fmla="*/ 735826 h 6849644"/>
              <a:gd name="connsiteX117" fmla="*/ 4031293 w 12201392"/>
              <a:gd name="connsiteY117" fmla="*/ 735826 h 6849644"/>
              <a:gd name="connsiteX118" fmla="*/ 3623153 w 12201392"/>
              <a:gd name="connsiteY118" fmla="*/ 328308 h 6849644"/>
              <a:gd name="connsiteX119" fmla="*/ 3623153 w 12201392"/>
              <a:gd name="connsiteY119" fmla="*/ 735826 h 6849644"/>
              <a:gd name="connsiteX120" fmla="*/ 2808961 w 12201392"/>
              <a:gd name="connsiteY120" fmla="*/ 735826 h 6849644"/>
              <a:gd name="connsiteX121" fmla="*/ 2577230 w 12201392"/>
              <a:gd name="connsiteY121" fmla="*/ 505490 h 6849644"/>
              <a:gd name="connsiteX122" fmla="*/ 3330879 w 12201392"/>
              <a:gd name="connsiteY122" fmla="*/ 505490 h 6849644"/>
              <a:gd name="connsiteX123" fmla="*/ 2824619 w 12201392"/>
              <a:gd name="connsiteY123" fmla="*/ 1042 h 6849644"/>
              <a:gd name="connsiteX124" fmla="*/ 2792260 w 12201392"/>
              <a:gd name="connsiteY124" fmla="*/ 1042 h 6849644"/>
              <a:gd name="connsiteX125" fmla="*/ 3274512 w 12201392"/>
              <a:gd name="connsiteY125" fmla="*/ 482560 h 6849644"/>
              <a:gd name="connsiteX126" fmla="*/ 2553222 w 12201392"/>
              <a:gd name="connsiteY126" fmla="*/ 482560 h 6849644"/>
              <a:gd name="connsiteX127" fmla="*/ 2422742 w 12201392"/>
              <a:gd name="connsiteY127" fmla="*/ 352279 h 6849644"/>
              <a:gd name="connsiteX128" fmla="*/ 2422742 w 12201392"/>
              <a:gd name="connsiteY128" fmla="*/ 1042 h 6849644"/>
              <a:gd name="connsiteX129" fmla="*/ 2400822 w 12201392"/>
              <a:gd name="connsiteY129" fmla="*/ 1042 h 6849644"/>
              <a:gd name="connsiteX130" fmla="*/ 2400822 w 12201392"/>
              <a:gd name="connsiteY130" fmla="*/ 330392 h 6849644"/>
              <a:gd name="connsiteX131" fmla="*/ 2070970 w 12201392"/>
              <a:gd name="connsiteY131" fmla="*/ 1042 h 6849644"/>
              <a:gd name="connsiteX132" fmla="*/ 2038611 w 12201392"/>
              <a:gd name="connsiteY132" fmla="*/ 1042 h 6849644"/>
              <a:gd name="connsiteX133" fmla="*/ 2400822 w 12201392"/>
              <a:gd name="connsiteY133" fmla="*/ 362702 h 6849644"/>
              <a:gd name="connsiteX134" fmla="*/ 2400822 w 12201392"/>
              <a:gd name="connsiteY134" fmla="*/ 482560 h 6849644"/>
              <a:gd name="connsiteX135" fmla="*/ 1699364 w 12201392"/>
              <a:gd name="connsiteY135" fmla="*/ 482560 h 6849644"/>
              <a:gd name="connsiteX136" fmla="*/ 1699364 w 12201392"/>
              <a:gd name="connsiteY136" fmla="*/ 1042 h 6849644"/>
              <a:gd name="connsiteX137" fmla="*/ 1676400 w 12201392"/>
              <a:gd name="connsiteY137" fmla="*/ 1042 h 6849644"/>
              <a:gd name="connsiteX138" fmla="*/ 1676400 w 12201392"/>
              <a:gd name="connsiteY138" fmla="*/ 482560 h 6849644"/>
              <a:gd name="connsiteX139" fmla="*/ 1330890 w 12201392"/>
              <a:gd name="connsiteY139" fmla="*/ 482560 h 6849644"/>
              <a:gd name="connsiteX140" fmla="*/ 1200411 w 12201392"/>
              <a:gd name="connsiteY140" fmla="*/ 352279 h 6849644"/>
              <a:gd name="connsiteX141" fmla="*/ 1200411 w 12201392"/>
              <a:gd name="connsiteY141" fmla="*/ 1042 h 6849644"/>
              <a:gd name="connsiteX142" fmla="*/ 1177446 w 12201392"/>
              <a:gd name="connsiteY142" fmla="*/ 1042 h 6849644"/>
              <a:gd name="connsiteX143" fmla="*/ 1177446 w 12201392"/>
              <a:gd name="connsiteY143" fmla="*/ 329350 h 6849644"/>
              <a:gd name="connsiteX144" fmla="*/ 848638 w 12201392"/>
              <a:gd name="connsiteY144" fmla="*/ 1042 h 6849644"/>
              <a:gd name="connsiteX145" fmla="*/ 816279 w 12201392"/>
              <a:gd name="connsiteY145" fmla="*/ 1042 h 6849644"/>
              <a:gd name="connsiteX146" fmla="*/ 1177446 w 12201392"/>
              <a:gd name="connsiteY146" fmla="*/ 361660 h 6849644"/>
              <a:gd name="connsiteX147" fmla="*/ 1177446 w 12201392"/>
              <a:gd name="connsiteY147" fmla="*/ 482560 h 6849644"/>
              <a:gd name="connsiteX148" fmla="*/ 861164 w 12201392"/>
              <a:gd name="connsiteY148" fmla="*/ 482560 h 6849644"/>
              <a:gd name="connsiteX149" fmla="*/ 454068 w 12201392"/>
              <a:gd name="connsiteY149" fmla="*/ 75042 h 6849644"/>
              <a:gd name="connsiteX150" fmla="*/ 454068 w 12201392"/>
              <a:gd name="connsiteY150" fmla="*/ 482560 h 6849644"/>
              <a:gd name="connsiteX151" fmla="*/ 108559 w 12201392"/>
              <a:gd name="connsiteY151" fmla="*/ 482560 h 6849644"/>
              <a:gd name="connsiteX152" fmla="*/ 1044 w 12201392"/>
              <a:gd name="connsiteY152" fmla="*/ 375209 h 6849644"/>
              <a:gd name="connsiteX153" fmla="*/ 1044 w 12201392"/>
              <a:gd name="connsiteY153" fmla="*/ 407518 h 6849644"/>
              <a:gd name="connsiteX154" fmla="*/ 76200 w 12201392"/>
              <a:gd name="connsiteY154" fmla="*/ 482560 h 6849644"/>
              <a:gd name="connsiteX155" fmla="*/ 1044 w 12201392"/>
              <a:gd name="connsiteY155" fmla="*/ 482560 h 6849644"/>
              <a:gd name="connsiteX156" fmla="*/ 1044 w 12201392"/>
              <a:gd name="connsiteY156" fmla="*/ 505490 h 6849644"/>
              <a:gd name="connsiteX157" fmla="*/ 99164 w 12201392"/>
              <a:gd name="connsiteY157" fmla="*/ 505490 h 6849644"/>
              <a:gd name="connsiteX158" fmla="*/ 330896 w 12201392"/>
              <a:gd name="connsiteY158" fmla="*/ 736868 h 6849644"/>
              <a:gd name="connsiteX159" fmla="*/ 1044 w 12201392"/>
              <a:gd name="connsiteY159" fmla="*/ 736868 h 6849644"/>
              <a:gd name="connsiteX160" fmla="*/ 1044 w 12201392"/>
              <a:gd name="connsiteY160" fmla="*/ 759798 h 6849644"/>
              <a:gd name="connsiteX161" fmla="*/ 386219 w 12201392"/>
              <a:gd name="connsiteY161" fmla="*/ 759798 h 6849644"/>
              <a:gd name="connsiteX162" fmla="*/ 131523 w 12201392"/>
              <a:gd name="connsiteY162" fmla="*/ 505490 h 6849644"/>
              <a:gd name="connsiteX163" fmla="*/ 454068 w 12201392"/>
              <a:gd name="connsiteY163" fmla="*/ 505490 h 6849644"/>
              <a:gd name="connsiteX164" fmla="*/ 454068 w 12201392"/>
              <a:gd name="connsiteY164" fmla="*/ 1296555 h 6849644"/>
              <a:gd name="connsiteX165" fmla="*/ 1044 w 12201392"/>
              <a:gd name="connsiteY165" fmla="*/ 844220 h 6849644"/>
              <a:gd name="connsiteX166" fmla="*/ 1044 w 12201392"/>
              <a:gd name="connsiteY166" fmla="*/ 876529 h 6849644"/>
              <a:gd name="connsiteX167" fmla="*/ 454068 w 12201392"/>
              <a:gd name="connsiteY167" fmla="*/ 1328864 h 6849644"/>
              <a:gd name="connsiteX168" fmla="*/ 454068 w 12201392"/>
              <a:gd name="connsiteY168" fmla="*/ 1956297 h 6849644"/>
              <a:gd name="connsiteX169" fmla="*/ 362211 w 12201392"/>
              <a:gd name="connsiteY169" fmla="*/ 1956297 h 6849644"/>
              <a:gd name="connsiteX170" fmla="*/ 0 w 12201392"/>
              <a:gd name="connsiteY170" fmla="*/ 1594637 h 6849644"/>
              <a:gd name="connsiteX171" fmla="*/ 0 w 12201392"/>
              <a:gd name="connsiteY171" fmla="*/ 1626947 h 6849644"/>
              <a:gd name="connsiteX172" fmla="*/ 329852 w 12201392"/>
              <a:gd name="connsiteY172" fmla="*/ 1956297 h 6849644"/>
              <a:gd name="connsiteX173" fmla="*/ 1044 w 12201392"/>
              <a:gd name="connsiteY173" fmla="*/ 1956297 h 6849644"/>
              <a:gd name="connsiteX174" fmla="*/ 1044 w 12201392"/>
              <a:gd name="connsiteY174" fmla="*/ 1979226 h 6849644"/>
              <a:gd name="connsiteX175" fmla="*/ 353860 w 12201392"/>
              <a:gd name="connsiteY175" fmla="*/ 1979226 h 6849644"/>
              <a:gd name="connsiteX176" fmla="*/ 455112 w 12201392"/>
              <a:gd name="connsiteY176" fmla="*/ 2080324 h 6849644"/>
              <a:gd name="connsiteX177" fmla="*/ 455112 w 12201392"/>
              <a:gd name="connsiteY177" fmla="*/ 2923502 h 6849644"/>
              <a:gd name="connsiteX178" fmla="*/ 108559 w 12201392"/>
              <a:gd name="connsiteY178" fmla="*/ 2923502 h 6849644"/>
              <a:gd name="connsiteX179" fmla="*/ 1044 w 12201392"/>
              <a:gd name="connsiteY179" fmla="*/ 2816150 h 6849644"/>
              <a:gd name="connsiteX180" fmla="*/ 1044 w 12201392"/>
              <a:gd name="connsiteY180" fmla="*/ 2848460 h 6849644"/>
              <a:gd name="connsiteX181" fmla="*/ 76200 w 12201392"/>
              <a:gd name="connsiteY181" fmla="*/ 2923502 h 6849644"/>
              <a:gd name="connsiteX182" fmla="*/ 1044 w 12201392"/>
              <a:gd name="connsiteY182" fmla="*/ 2923502 h 6849644"/>
              <a:gd name="connsiteX183" fmla="*/ 1044 w 12201392"/>
              <a:gd name="connsiteY183" fmla="*/ 2946431 h 6849644"/>
              <a:gd name="connsiteX184" fmla="*/ 99164 w 12201392"/>
              <a:gd name="connsiteY184" fmla="*/ 2946431 h 6849644"/>
              <a:gd name="connsiteX185" fmla="*/ 455112 w 12201392"/>
              <a:gd name="connsiteY185" fmla="*/ 3301837 h 6849644"/>
              <a:gd name="connsiteX186" fmla="*/ 455112 w 12201392"/>
              <a:gd name="connsiteY186" fmla="*/ 3738539 h 6849644"/>
              <a:gd name="connsiteX187" fmla="*/ 2088 w 12201392"/>
              <a:gd name="connsiteY187" fmla="*/ 3286203 h 6849644"/>
              <a:gd name="connsiteX188" fmla="*/ 2088 w 12201392"/>
              <a:gd name="connsiteY188" fmla="*/ 3318513 h 6849644"/>
              <a:gd name="connsiteX189" fmla="*/ 455112 w 12201392"/>
              <a:gd name="connsiteY189" fmla="*/ 3770848 h 6849644"/>
              <a:gd name="connsiteX190" fmla="*/ 455112 w 12201392"/>
              <a:gd name="connsiteY190" fmla="*/ 4167944 h 6849644"/>
              <a:gd name="connsiteX191" fmla="*/ 852814 w 12201392"/>
              <a:gd name="connsiteY191" fmla="*/ 4167944 h 6849644"/>
              <a:gd name="connsiteX192" fmla="*/ 1083501 w 12201392"/>
              <a:gd name="connsiteY192" fmla="*/ 4398281 h 6849644"/>
              <a:gd name="connsiteX193" fmla="*/ 1044 w 12201392"/>
              <a:gd name="connsiteY193" fmla="*/ 4398281 h 6849644"/>
              <a:gd name="connsiteX194" fmla="*/ 1044 w 12201392"/>
              <a:gd name="connsiteY194" fmla="*/ 4421210 h 6849644"/>
              <a:gd name="connsiteX195" fmla="*/ 1106466 w 12201392"/>
              <a:gd name="connsiteY195" fmla="*/ 4421210 h 6849644"/>
              <a:gd name="connsiteX196" fmla="*/ 1677444 w 12201392"/>
              <a:gd name="connsiteY196" fmla="*/ 4991319 h 6849644"/>
              <a:gd name="connsiteX197" fmla="*/ 1677444 w 12201392"/>
              <a:gd name="connsiteY197" fmla="*/ 5619794 h 6849644"/>
              <a:gd name="connsiteX198" fmla="*/ 1586630 w 12201392"/>
              <a:gd name="connsiteY198" fmla="*/ 5619794 h 6849644"/>
              <a:gd name="connsiteX199" fmla="*/ 1197279 w 12201392"/>
              <a:gd name="connsiteY199" fmla="*/ 5231036 h 6849644"/>
              <a:gd name="connsiteX200" fmla="*/ 1177446 w 12201392"/>
              <a:gd name="connsiteY200" fmla="*/ 5211233 h 6849644"/>
              <a:gd name="connsiteX201" fmla="*/ 1177446 w 12201392"/>
              <a:gd name="connsiteY201" fmla="*/ 5619794 h 6849644"/>
              <a:gd name="connsiteX202" fmla="*/ 363255 w 12201392"/>
              <a:gd name="connsiteY202" fmla="*/ 5619794 h 6849644"/>
              <a:gd name="connsiteX203" fmla="*/ 131523 w 12201392"/>
              <a:gd name="connsiteY203" fmla="*/ 5388415 h 6849644"/>
              <a:gd name="connsiteX204" fmla="*/ 885173 w 12201392"/>
              <a:gd name="connsiteY204" fmla="*/ 5388415 h 6849644"/>
              <a:gd name="connsiteX205" fmla="*/ 1044 w 12201392"/>
              <a:gd name="connsiteY205" fmla="*/ 4505632 h 6849644"/>
              <a:gd name="connsiteX206" fmla="*/ 1044 w 12201392"/>
              <a:gd name="connsiteY206" fmla="*/ 4537942 h 6849644"/>
              <a:gd name="connsiteX207" fmla="*/ 829849 w 12201392"/>
              <a:gd name="connsiteY207" fmla="*/ 5365485 h 6849644"/>
              <a:gd name="connsiteX208" fmla="*/ 108559 w 12201392"/>
              <a:gd name="connsiteY208" fmla="*/ 5365485 h 6849644"/>
              <a:gd name="connsiteX209" fmla="*/ 1044 w 12201392"/>
              <a:gd name="connsiteY209" fmla="*/ 5258134 h 6849644"/>
              <a:gd name="connsiteX210" fmla="*/ 1044 w 12201392"/>
              <a:gd name="connsiteY210" fmla="*/ 5290444 h 6849644"/>
              <a:gd name="connsiteX211" fmla="*/ 76200 w 12201392"/>
              <a:gd name="connsiteY211" fmla="*/ 5365485 h 6849644"/>
              <a:gd name="connsiteX212" fmla="*/ 1044 w 12201392"/>
              <a:gd name="connsiteY212" fmla="*/ 5365485 h 6849644"/>
              <a:gd name="connsiteX213" fmla="*/ 1044 w 12201392"/>
              <a:gd name="connsiteY213" fmla="*/ 5388415 h 6849644"/>
              <a:gd name="connsiteX214" fmla="*/ 99164 w 12201392"/>
              <a:gd name="connsiteY214" fmla="*/ 5388415 h 6849644"/>
              <a:gd name="connsiteX215" fmla="*/ 330896 w 12201392"/>
              <a:gd name="connsiteY215" fmla="*/ 5619794 h 6849644"/>
              <a:gd name="connsiteX216" fmla="*/ 1044 w 12201392"/>
              <a:gd name="connsiteY216" fmla="*/ 5619794 h 6849644"/>
              <a:gd name="connsiteX217" fmla="*/ 1044 w 12201392"/>
              <a:gd name="connsiteY217" fmla="*/ 5642723 h 6849644"/>
              <a:gd name="connsiteX218" fmla="*/ 353860 w 12201392"/>
              <a:gd name="connsiteY218" fmla="*/ 5642723 h 6849644"/>
              <a:gd name="connsiteX219" fmla="*/ 1178490 w 12201392"/>
              <a:gd name="connsiteY219" fmla="*/ 6466098 h 6849644"/>
              <a:gd name="connsiteX220" fmla="*/ 1178490 w 12201392"/>
              <a:gd name="connsiteY220" fmla="*/ 6586999 h 6849644"/>
              <a:gd name="connsiteX221" fmla="*/ 862208 w 12201392"/>
              <a:gd name="connsiteY221" fmla="*/ 6586999 h 6849644"/>
              <a:gd name="connsiteX222" fmla="*/ 472857 w 12201392"/>
              <a:gd name="connsiteY222" fmla="*/ 6198241 h 6849644"/>
              <a:gd name="connsiteX223" fmla="*/ 453025 w 12201392"/>
              <a:gd name="connsiteY223" fmla="*/ 6178438 h 6849644"/>
              <a:gd name="connsiteX224" fmla="*/ 453025 w 12201392"/>
              <a:gd name="connsiteY224" fmla="*/ 6586999 h 6849644"/>
              <a:gd name="connsiteX225" fmla="*/ 108559 w 12201392"/>
              <a:gd name="connsiteY225" fmla="*/ 6586999 h 6849644"/>
              <a:gd name="connsiteX226" fmla="*/ 0 w 12201392"/>
              <a:gd name="connsiteY226" fmla="*/ 6478605 h 6849644"/>
              <a:gd name="connsiteX227" fmla="*/ 0 w 12201392"/>
              <a:gd name="connsiteY227" fmla="*/ 6510915 h 6849644"/>
              <a:gd name="connsiteX228" fmla="*/ 76200 w 12201392"/>
              <a:gd name="connsiteY228" fmla="*/ 6586999 h 6849644"/>
              <a:gd name="connsiteX229" fmla="*/ 0 w 12201392"/>
              <a:gd name="connsiteY229" fmla="*/ 6586999 h 6849644"/>
              <a:gd name="connsiteX230" fmla="*/ 0 w 12201392"/>
              <a:gd name="connsiteY230" fmla="*/ 6609928 h 6849644"/>
              <a:gd name="connsiteX231" fmla="*/ 99164 w 12201392"/>
              <a:gd name="connsiteY231" fmla="*/ 6609928 h 6849644"/>
              <a:gd name="connsiteX232" fmla="*/ 329852 w 12201392"/>
              <a:gd name="connsiteY232" fmla="*/ 6840264 h 6849644"/>
              <a:gd name="connsiteX233" fmla="*/ 1044 w 12201392"/>
              <a:gd name="connsiteY233" fmla="*/ 6840264 h 6849644"/>
              <a:gd name="connsiteX234" fmla="*/ 1044 w 12201392"/>
              <a:gd name="connsiteY234" fmla="*/ 6849645 h 6849644"/>
              <a:gd name="connsiteX235" fmla="*/ 371605 w 12201392"/>
              <a:gd name="connsiteY235" fmla="*/ 6849645 h 6849644"/>
              <a:gd name="connsiteX236" fmla="*/ 132567 w 12201392"/>
              <a:gd name="connsiteY236" fmla="*/ 6610970 h 6849644"/>
              <a:gd name="connsiteX237" fmla="*/ 454068 w 12201392"/>
              <a:gd name="connsiteY237" fmla="*/ 6610970 h 6849644"/>
              <a:gd name="connsiteX238" fmla="*/ 454068 w 12201392"/>
              <a:gd name="connsiteY238" fmla="*/ 6849645 h 6849644"/>
              <a:gd name="connsiteX239" fmla="*/ 477033 w 12201392"/>
              <a:gd name="connsiteY239" fmla="*/ 6849645 h 6849644"/>
              <a:gd name="connsiteX240" fmla="*/ 477033 w 12201392"/>
              <a:gd name="connsiteY240" fmla="*/ 6610970 h 6849644"/>
              <a:gd name="connsiteX241" fmla="*/ 852814 w 12201392"/>
              <a:gd name="connsiteY241" fmla="*/ 6610970 h 6849644"/>
              <a:gd name="connsiteX242" fmla="*/ 1091852 w 12201392"/>
              <a:gd name="connsiteY242" fmla="*/ 6849645 h 6849644"/>
              <a:gd name="connsiteX243" fmla="*/ 1124211 w 12201392"/>
              <a:gd name="connsiteY243" fmla="*/ 6849645 h 6849644"/>
              <a:gd name="connsiteX244" fmla="*/ 885173 w 12201392"/>
              <a:gd name="connsiteY244" fmla="*/ 6610970 h 6849644"/>
              <a:gd name="connsiteX245" fmla="*/ 1176403 w 12201392"/>
              <a:gd name="connsiteY245" fmla="*/ 6610970 h 6849644"/>
              <a:gd name="connsiteX246" fmla="*/ 1176403 w 12201392"/>
              <a:gd name="connsiteY246" fmla="*/ 6849645 h 6849644"/>
              <a:gd name="connsiteX247" fmla="*/ 1199367 w 12201392"/>
              <a:gd name="connsiteY247" fmla="*/ 6849645 h 6849644"/>
              <a:gd name="connsiteX248" fmla="*/ 1199367 w 12201392"/>
              <a:gd name="connsiteY248" fmla="*/ 6610970 h 6849644"/>
              <a:gd name="connsiteX249" fmla="*/ 1320452 w 12201392"/>
              <a:gd name="connsiteY249" fmla="*/ 6610970 h 6849644"/>
              <a:gd name="connsiteX250" fmla="*/ 1559490 w 12201392"/>
              <a:gd name="connsiteY250" fmla="*/ 6849645 h 6849644"/>
              <a:gd name="connsiteX251" fmla="*/ 1591849 w 12201392"/>
              <a:gd name="connsiteY251" fmla="*/ 6849645 h 6849644"/>
              <a:gd name="connsiteX252" fmla="*/ 1352811 w 12201392"/>
              <a:gd name="connsiteY252" fmla="*/ 6610970 h 6849644"/>
              <a:gd name="connsiteX253" fmla="*/ 1674312 w 12201392"/>
              <a:gd name="connsiteY253" fmla="*/ 6610970 h 6849644"/>
              <a:gd name="connsiteX254" fmla="*/ 1674312 w 12201392"/>
              <a:gd name="connsiteY254" fmla="*/ 6849645 h 6849644"/>
              <a:gd name="connsiteX255" fmla="*/ 1697277 w 12201392"/>
              <a:gd name="connsiteY255" fmla="*/ 6849645 h 6849644"/>
              <a:gd name="connsiteX256" fmla="*/ 1697277 w 12201392"/>
              <a:gd name="connsiteY256" fmla="*/ 6610970 h 6849644"/>
              <a:gd name="connsiteX257" fmla="*/ 2400822 w 12201392"/>
              <a:gd name="connsiteY257" fmla="*/ 6610970 h 6849644"/>
              <a:gd name="connsiteX258" fmla="*/ 2400822 w 12201392"/>
              <a:gd name="connsiteY258" fmla="*/ 6849645 h 6849644"/>
              <a:gd name="connsiteX259" fmla="*/ 6484306 w 12201392"/>
              <a:gd name="connsiteY259" fmla="*/ 6849645 h 6849644"/>
              <a:gd name="connsiteX260" fmla="*/ 6245268 w 12201392"/>
              <a:gd name="connsiteY260" fmla="*/ 6610970 h 6849644"/>
              <a:gd name="connsiteX261" fmla="*/ 6566769 w 12201392"/>
              <a:gd name="connsiteY261" fmla="*/ 6610970 h 6849644"/>
              <a:gd name="connsiteX262" fmla="*/ 6566769 w 12201392"/>
              <a:gd name="connsiteY262" fmla="*/ 6849645 h 6849644"/>
              <a:gd name="connsiteX263" fmla="*/ 6589733 w 12201392"/>
              <a:gd name="connsiteY263" fmla="*/ 6849645 h 6849644"/>
              <a:gd name="connsiteX264" fmla="*/ 6589733 w 12201392"/>
              <a:gd name="connsiteY264" fmla="*/ 6610970 h 6849644"/>
              <a:gd name="connsiteX265" fmla="*/ 6965514 w 12201392"/>
              <a:gd name="connsiteY265" fmla="*/ 6610970 h 6849644"/>
              <a:gd name="connsiteX266" fmla="*/ 7204553 w 12201392"/>
              <a:gd name="connsiteY266" fmla="*/ 6849645 h 6849644"/>
              <a:gd name="connsiteX267" fmla="*/ 7236911 w 12201392"/>
              <a:gd name="connsiteY267" fmla="*/ 6849645 h 6849644"/>
              <a:gd name="connsiteX268" fmla="*/ 6997873 w 12201392"/>
              <a:gd name="connsiteY268" fmla="*/ 6610970 h 6849644"/>
              <a:gd name="connsiteX269" fmla="*/ 7290147 w 12201392"/>
              <a:gd name="connsiteY269" fmla="*/ 6610970 h 6849644"/>
              <a:gd name="connsiteX270" fmla="*/ 7290147 w 12201392"/>
              <a:gd name="connsiteY270" fmla="*/ 6849645 h 6849644"/>
              <a:gd name="connsiteX271" fmla="*/ 7313111 w 12201392"/>
              <a:gd name="connsiteY271" fmla="*/ 6849645 h 6849644"/>
              <a:gd name="connsiteX272" fmla="*/ 7313111 w 12201392"/>
              <a:gd name="connsiteY272" fmla="*/ 6610970 h 6849644"/>
              <a:gd name="connsiteX273" fmla="*/ 7434196 w 12201392"/>
              <a:gd name="connsiteY273" fmla="*/ 6610970 h 6849644"/>
              <a:gd name="connsiteX274" fmla="*/ 7673234 w 12201392"/>
              <a:gd name="connsiteY274" fmla="*/ 6849645 h 6849644"/>
              <a:gd name="connsiteX275" fmla="*/ 7705594 w 12201392"/>
              <a:gd name="connsiteY275" fmla="*/ 6849645 h 6849644"/>
              <a:gd name="connsiteX276" fmla="*/ 7466555 w 12201392"/>
              <a:gd name="connsiteY276" fmla="*/ 6610970 h 6849644"/>
              <a:gd name="connsiteX277" fmla="*/ 7788056 w 12201392"/>
              <a:gd name="connsiteY277" fmla="*/ 6610970 h 6849644"/>
              <a:gd name="connsiteX278" fmla="*/ 7788056 w 12201392"/>
              <a:gd name="connsiteY278" fmla="*/ 6849645 h 6849644"/>
              <a:gd name="connsiteX279" fmla="*/ 7811021 w 12201392"/>
              <a:gd name="connsiteY279" fmla="*/ 6849645 h 6849644"/>
              <a:gd name="connsiteX280" fmla="*/ 7811021 w 12201392"/>
              <a:gd name="connsiteY280" fmla="*/ 6610970 h 6849644"/>
              <a:gd name="connsiteX281" fmla="*/ 8512478 w 12201392"/>
              <a:gd name="connsiteY281" fmla="*/ 6610970 h 6849644"/>
              <a:gd name="connsiteX282" fmla="*/ 8512478 w 12201392"/>
              <a:gd name="connsiteY282" fmla="*/ 6849645 h 6849644"/>
              <a:gd name="connsiteX283" fmla="*/ 12199304 w 12201392"/>
              <a:gd name="connsiteY283" fmla="*/ 6849645 h 6849644"/>
              <a:gd name="connsiteX284" fmla="*/ 12199304 w 12201392"/>
              <a:gd name="connsiteY284" fmla="*/ 6841307 h 6849644"/>
              <a:gd name="connsiteX285" fmla="*/ 12118930 w 12201392"/>
              <a:gd name="connsiteY285" fmla="*/ 6841307 h 6849644"/>
              <a:gd name="connsiteX286" fmla="*/ 11888242 w 12201392"/>
              <a:gd name="connsiteY286" fmla="*/ 6610970 h 6849644"/>
              <a:gd name="connsiteX287" fmla="*/ 12199304 w 12201392"/>
              <a:gd name="connsiteY287" fmla="*/ 6610970 h 6849644"/>
              <a:gd name="connsiteX288" fmla="*/ 12199304 w 12201392"/>
              <a:gd name="connsiteY288" fmla="*/ 6588041 h 6849644"/>
              <a:gd name="connsiteX289" fmla="*/ 11865277 w 12201392"/>
              <a:gd name="connsiteY289" fmla="*/ 6588041 h 6849644"/>
              <a:gd name="connsiteX290" fmla="*/ 11480103 w 12201392"/>
              <a:gd name="connsiteY290" fmla="*/ 6203452 h 6849644"/>
              <a:gd name="connsiteX291" fmla="*/ 11480103 w 12201392"/>
              <a:gd name="connsiteY291" fmla="*/ 5765708 h 6849644"/>
              <a:gd name="connsiteX292" fmla="*/ 12199304 w 12201392"/>
              <a:gd name="connsiteY292" fmla="*/ 6482774 h 6849644"/>
              <a:gd name="connsiteX293" fmla="*/ 12199304 w 12201392"/>
              <a:gd name="connsiteY293" fmla="*/ 6450465 h 6849644"/>
              <a:gd name="connsiteX294" fmla="*/ 11480103 w 12201392"/>
              <a:gd name="connsiteY294" fmla="*/ 5733398 h 6849644"/>
              <a:gd name="connsiteX295" fmla="*/ 11480103 w 12201392"/>
              <a:gd name="connsiteY295" fmla="*/ 5388415 h 6849644"/>
              <a:gd name="connsiteX296" fmla="*/ 12163815 w 12201392"/>
              <a:gd name="connsiteY296" fmla="*/ 5388415 h 6849644"/>
              <a:gd name="connsiteX297" fmla="*/ 12199304 w 12201392"/>
              <a:gd name="connsiteY297" fmla="*/ 5388415 h 6849644"/>
              <a:gd name="connsiteX298" fmla="*/ 12199304 w 12201392"/>
              <a:gd name="connsiteY298" fmla="*/ 5365485 h 6849644"/>
              <a:gd name="connsiteX299" fmla="*/ 12029160 w 12201392"/>
              <a:gd name="connsiteY299" fmla="*/ 5365485 h 6849644"/>
              <a:gd name="connsiteX300" fmla="*/ 11482190 w 12201392"/>
              <a:gd name="connsiteY300" fmla="*/ 5365485 h 6849644"/>
              <a:gd name="connsiteX301" fmla="*/ 11482190 w 12201392"/>
              <a:gd name="connsiteY301" fmla="*/ 4545238 h 6849644"/>
              <a:gd name="connsiteX302" fmla="*/ 12183647 w 12201392"/>
              <a:gd name="connsiteY302" fmla="*/ 5245627 h 6849644"/>
              <a:gd name="connsiteX303" fmla="*/ 12201393 w 12201392"/>
              <a:gd name="connsiteY303" fmla="*/ 5263345 h 6849644"/>
              <a:gd name="connsiteX304" fmla="*/ 12201393 w 12201392"/>
              <a:gd name="connsiteY304" fmla="*/ 5229993 h 6849644"/>
              <a:gd name="connsiteX305" fmla="*/ 12183647 w 12201392"/>
              <a:gd name="connsiteY305" fmla="*/ 5212275 h 6849644"/>
              <a:gd name="connsiteX306" fmla="*/ 12183647 w 12201392"/>
              <a:gd name="connsiteY306" fmla="*/ 5213318 h 6849644"/>
              <a:gd name="connsiteX307" fmla="*/ 11482190 w 12201392"/>
              <a:gd name="connsiteY307" fmla="*/ 4512928 h 6849644"/>
              <a:gd name="connsiteX308" fmla="*/ 11482190 w 12201392"/>
              <a:gd name="connsiteY308" fmla="*/ 4422252 h 6849644"/>
              <a:gd name="connsiteX309" fmla="*/ 12110578 w 12201392"/>
              <a:gd name="connsiteY309" fmla="*/ 4422252 h 6849644"/>
              <a:gd name="connsiteX310" fmla="*/ 12200349 w 12201392"/>
              <a:gd name="connsiteY310" fmla="*/ 4511886 h 6849644"/>
              <a:gd name="connsiteX311" fmla="*/ 12200349 w 12201392"/>
              <a:gd name="connsiteY311" fmla="*/ 4479576 h 6849644"/>
              <a:gd name="connsiteX312" fmla="*/ 12142938 w 12201392"/>
              <a:gd name="connsiteY312" fmla="*/ 4422252 h 6849644"/>
              <a:gd name="connsiteX313" fmla="*/ 12182603 w 12201392"/>
              <a:gd name="connsiteY313" fmla="*/ 4422252 h 6849644"/>
              <a:gd name="connsiteX314" fmla="*/ 12200349 w 12201392"/>
              <a:gd name="connsiteY314" fmla="*/ 4422252 h 6849644"/>
              <a:gd name="connsiteX315" fmla="*/ 12200349 w 12201392"/>
              <a:gd name="connsiteY315" fmla="*/ 4399323 h 6849644"/>
              <a:gd name="connsiteX316" fmla="*/ 12119973 w 12201392"/>
              <a:gd name="connsiteY316" fmla="*/ 4399323 h 6849644"/>
              <a:gd name="connsiteX317" fmla="*/ 11482190 w 12201392"/>
              <a:gd name="connsiteY317" fmla="*/ 3762510 h 6849644"/>
              <a:gd name="connsiteX318" fmla="*/ 11482190 w 12201392"/>
              <a:gd name="connsiteY318" fmla="*/ 2948516 h 6849644"/>
              <a:gd name="connsiteX319" fmla="*/ 11856927 w 12201392"/>
              <a:gd name="connsiteY319" fmla="*/ 2948516 h 6849644"/>
              <a:gd name="connsiteX320" fmla="*/ 12183647 w 12201392"/>
              <a:gd name="connsiteY320" fmla="*/ 3274739 h 6849644"/>
              <a:gd name="connsiteX321" fmla="*/ 12201393 w 12201392"/>
              <a:gd name="connsiteY321" fmla="*/ 3292457 h 6849644"/>
              <a:gd name="connsiteX322" fmla="*/ 12201393 w 12201392"/>
              <a:gd name="connsiteY322" fmla="*/ 3260147 h 6849644"/>
              <a:gd name="connsiteX323" fmla="*/ 12183647 w 12201392"/>
              <a:gd name="connsiteY323" fmla="*/ 3242429 h 6849644"/>
              <a:gd name="connsiteX324" fmla="*/ 11890329 w 12201392"/>
              <a:gd name="connsiteY324" fmla="*/ 2948516 h 6849644"/>
              <a:gd name="connsiteX325" fmla="*/ 12201393 w 12201392"/>
              <a:gd name="connsiteY325" fmla="*/ 2948516 h 6849644"/>
              <a:gd name="connsiteX326" fmla="*/ 12201393 w 12201392"/>
              <a:gd name="connsiteY326" fmla="*/ 2925586 h 6849644"/>
              <a:gd name="connsiteX327" fmla="*/ 11482190 w 12201392"/>
              <a:gd name="connsiteY327" fmla="*/ 482560 h 6849644"/>
              <a:gd name="connsiteX328" fmla="*/ 11482190 w 12201392"/>
              <a:gd name="connsiteY328" fmla="*/ 131323 h 6849644"/>
              <a:gd name="connsiteX329" fmla="*/ 11833962 w 12201392"/>
              <a:gd name="connsiteY329" fmla="*/ 482560 h 6849644"/>
              <a:gd name="connsiteX330" fmla="*/ 11482190 w 12201392"/>
              <a:gd name="connsiteY330" fmla="*/ 482560 h 6849644"/>
              <a:gd name="connsiteX331" fmla="*/ 11335009 w 12201392"/>
              <a:gd name="connsiteY331" fmla="*/ 1957339 h 6849644"/>
              <a:gd name="connsiteX332" fmla="*/ 10983236 w 12201392"/>
              <a:gd name="connsiteY332" fmla="*/ 1957339 h 6849644"/>
              <a:gd name="connsiteX333" fmla="*/ 10983236 w 12201392"/>
              <a:gd name="connsiteY333" fmla="*/ 1727003 h 6849644"/>
              <a:gd name="connsiteX334" fmla="*/ 11104322 w 12201392"/>
              <a:gd name="connsiteY334" fmla="*/ 1727003 h 6849644"/>
              <a:gd name="connsiteX335" fmla="*/ 11335009 w 12201392"/>
              <a:gd name="connsiteY335" fmla="*/ 1957339 h 6849644"/>
              <a:gd name="connsiteX336" fmla="*/ 10983236 w 12201392"/>
              <a:gd name="connsiteY336" fmla="*/ 1704073 h 6849644"/>
              <a:gd name="connsiteX337" fmla="*/ 10983236 w 12201392"/>
              <a:gd name="connsiteY337" fmla="*/ 1606102 h 6849644"/>
              <a:gd name="connsiteX338" fmla="*/ 11081357 w 12201392"/>
              <a:gd name="connsiteY338" fmla="*/ 1704073 h 6849644"/>
              <a:gd name="connsiteX339" fmla="*/ 10983236 w 12201392"/>
              <a:gd name="connsiteY339" fmla="*/ 1704073 h 6849644"/>
              <a:gd name="connsiteX340" fmla="*/ 10982192 w 12201392"/>
              <a:gd name="connsiteY340" fmla="*/ 854642 h 6849644"/>
              <a:gd name="connsiteX341" fmla="*/ 10982192 w 12201392"/>
              <a:gd name="connsiteY341" fmla="*/ 854642 h 6849644"/>
              <a:gd name="connsiteX342" fmla="*/ 11833962 w 12201392"/>
              <a:gd name="connsiteY342" fmla="*/ 1704073 h 6849644"/>
              <a:gd name="connsiteX343" fmla="*/ 11113715 w 12201392"/>
              <a:gd name="connsiteY343" fmla="*/ 1704073 h 6849644"/>
              <a:gd name="connsiteX344" fmla="*/ 10982192 w 12201392"/>
              <a:gd name="connsiteY344" fmla="*/ 1572750 h 6849644"/>
              <a:gd name="connsiteX345" fmla="*/ 10982192 w 12201392"/>
              <a:gd name="connsiteY345" fmla="*/ 854642 h 6849644"/>
              <a:gd name="connsiteX346" fmla="*/ 5368446 w 12201392"/>
              <a:gd name="connsiteY346" fmla="*/ 482560 h 6849644"/>
              <a:gd name="connsiteX347" fmla="*/ 5368446 w 12201392"/>
              <a:gd name="connsiteY347" fmla="*/ 131323 h 6849644"/>
              <a:gd name="connsiteX348" fmla="*/ 5720218 w 12201392"/>
              <a:gd name="connsiteY348" fmla="*/ 482560 h 6849644"/>
              <a:gd name="connsiteX349" fmla="*/ 5368446 w 12201392"/>
              <a:gd name="connsiteY349" fmla="*/ 482560 h 6849644"/>
              <a:gd name="connsiteX350" fmla="*/ 454068 w 12201392"/>
              <a:gd name="connsiteY350" fmla="*/ 2049057 h 6849644"/>
              <a:gd name="connsiteX351" fmla="*/ 386219 w 12201392"/>
              <a:gd name="connsiteY351" fmla="*/ 1981311 h 6849644"/>
              <a:gd name="connsiteX352" fmla="*/ 454068 w 12201392"/>
              <a:gd name="connsiteY352" fmla="*/ 1981311 h 6849644"/>
              <a:gd name="connsiteX353" fmla="*/ 454068 w 12201392"/>
              <a:gd name="connsiteY353" fmla="*/ 2049057 h 6849644"/>
              <a:gd name="connsiteX354" fmla="*/ 454068 w 12201392"/>
              <a:gd name="connsiteY354" fmla="*/ 3269528 h 6849644"/>
              <a:gd name="connsiteX355" fmla="*/ 131523 w 12201392"/>
              <a:gd name="connsiteY355" fmla="*/ 2947473 h 6849644"/>
              <a:gd name="connsiteX356" fmla="*/ 454068 w 12201392"/>
              <a:gd name="connsiteY356" fmla="*/ 2947473 h 6849644"/>
              <a:gd name="connsiteX357" fmla="*/ 454068 w 12201392"/>
              <a:gd name="connsiteY357" fmla="*/ 3269528 h 6849644"/>
              <a:gd name="connsiteX358" fmla="*/ 1177446 w 12201392"/>
              <a:gd name="connsiteY358" fmla="*/ 6433788 h 6849644"/>
              <a:gd name="connsiteX359" fmla="*/ 386219 w 12201392"/>
              <a:gd name="connsiteY359" fmla="*/ 5643765 h 6849644"/>
              <a:gd name="connsiteX360" fmla="*/ 1177446 w 12201392"/>
              <a:gd name="connsiteY360" fmla="*/ 5643765 h 6849644"/>
              <a:gd name="connsiteX361" fmla="*/ 1177446 w 12201392"/>
              <a:gd name="connsiteY361" fmla="*/ 6433788 h 6849644"/>
              <a:gd name="connsiteX362" fmla="*/ 477033 w 12201392"/>
              <a:gd name="connsiteY362" fmla="*/ 6588041 h 6849644"/>
              <a:gd name="connsiteX363" fmla="*/ 477033 w 12201392"/>
              <a:gd name="connsiteY363" fmla="*/ 6235761 h 6849644"/>
              <a:gd name="connsiteX364" fmla="*/ 829849 w 12201392"/>
              <a:gd name="connsiteY364" fmla="*/ 6588041 h 6849644"/>
              <a:gd name="connsiteX365" fmla="*/ 477033 w 12201392"/>
              <a:gd name="connsiteY365" fmla="*/ 6588041 h 6849644"/>
              <a:gd name="connsiteX366" fmla="*/ 1200411 w 12201392"/>
              <a:gd name="connsiteY366" fmla="*/ 5268557 h 6849644"/>
              <a:gd name="connsiteX367" fmla="*/ 1553227 w 12201392"/>
              <a:gd name="connsiteY367" fmla="*/ 5620836 h 6849644"/>
              <a:gd name="connsiteX368" fmla="*/ 1200411 w 12201392"/>
              <a:gd name="connsiteY368" fmla="*/ 5620836 h 6849644"/>
              <a:gd name="connsiteX369" fmla="*/ 1200411 w 12201392"/>
              <a:gd name="connsiteY369" fmla="*/ 5268557 h 6849644"/>
              <a:gd name="connsiteX370" fmla="*/ 1200411 w 12201392"/>
              <a:gd name="connsiteY370" fmla="*/ 6588041 h 6849644"/>
              <a:gd name="connsiteX371" fmla="*/ 1200411 w 12201392"/>
              <a:gd name="connsiteY371" fmla="*/ 6490070 h 6849644"/>
              <a:gd name="connsiteX372" fmla="*/ 1298531 w 12201392"/>
              <a:gd name="connsiteY372" fmla="*/ 6588041 h 6849644"/>
              <a:gd name="connsiteX373" fmla="*/ 1200411 w 12201392"/>
              <a:gd name="connsiteY373" fmla="*/ 6588041 h 6849644"/>
              <a:gd name="connsiteX374" fmla="*/ 1676400 w 12201392"/>
              <a:gd name="connsiteY374" fmla="*/ 6588041 h 6849644"/>
              <a:gd name="connsiteX375" fmla="*/ 1331934 w 12201392"/>
              <a:gd name="connsiteY375" fmla="*/ 6588041 h 6849644"/>
              <a:gd name="connsiteX376" fmla="*/ 1200411 w 12201392"/>
              <a:gd name="connsiteY376" fmla="*/ 6456718 h 6849644"/>
              <a:gd name="connsiteX377" fmla="*/ 1200411 w 12201392"/>
              <a:gd name="connsiteY377" fmla="*/ 5643765 h 6849644"/>
              <a:gd name="connsiteX378" fmla="*/ 1576192 w 12201392"/>
              <a:gd name="connsiteY378" fmla="*/ 5643765 h 6849644"/>
              <a:gd name="connsiteX379" fmla="*/ 1676400 w 12201392"/>
              <a:gd name="connsiteY379" fmla="*/ 5743821 h 6849644"/>
              <a:gd name="connsiteX380" fmla="*/ 1676400 w 12201392"/>
              <a:gd name="connsiteY380" fmla="*/ 6588041 h 6849644"/>
              <a:gd name="connsiteX381" fmla="*/ 1676400 w 12201392"/>
              <a:gd name="connsiteY381" fmla="*/ 5710469 h 6849644"/>
              <a:gd name="connsiteX382" fmla="*/ 1609594 w 12201392"/>
              <a:gd name="connsiteY382" fmla="*/ 5643765 h 6849644"/>
              <a:gd name="connsiteX383" fmla="*/ 1676400 w 12201392"/>
              <a:gd name="connsiteY383" fmla="*/ 5643765 h 6849644"/>
              <a:gd name="connsiteX384" fmla="*/ 1676400 w 12201392"/>
              <a:gd name="connsiteY384" fmla="*/ 5710469 h 6849644"/>
              <a:gd name="connsiteX385" fmla="*/ 11459226 w 12201392"/>
              <a:gd name="connsiteY385" fmla="*/ 2947473 h 6849644"/>
              <a:gd name="connsiteX386" fmla="*/ 11459226 w 12201392"/>
              <a:gd name="connsiteY386" fmla="*/ 3738539 h 6849644"/>
              <a:gd name="connsiteX387" fmla="*/ 10921651 w 12201392"/>
              <a:gd name="connsiteY387" fmla="*/ 3201782 h 6849644"/>
              <a:gd name="connsiteX388" fmla="*/ 11391377 w 12201392"/>
              <a:gd name="connsiteY388" fmla="*/ 3201782 h 6849644"/>
              <a:gd name="connsiteX389" fmla="*/ 11136681 w 12201392"/>
              <a:gd name="connsiteY389" fmla="*/ 2947473 h 6849644"/>
              <a:gd name="connsiteX390" fmla="*/ 11459226 w 12201392"/>
              <a:gd name="connsiteY390" fmla="*/ 2947473 h 6849644"/>
              <a:gd name="connsiteX391" fmla="*/ 11357973 w 12201392"/>
              <a:gd name="connsiteY391" fmla="*/ 4422252 h 6849644"/>
              <a:gd name="connsiteX392" fmla="*/ 11459226 w 12201392"/>
              <a:gd name="connsiteY392" fmla="*/ 4523350 h 6849644"/>
              <a:gd name="connsiteX393" fmla="*/ 11459226 w 12201392"/>
              <a:gd name="connsiteY393" fmla="*/ 5366528 h 6849644"/>
              <a:gd name="connsiteX394" fmla="*/ 11113715 w 12201392"/>
              <a:gd name="connsiteY394" fmla="*/ 5366528 h 6849644"/>
              <a:gd name="connsiteX395" fmla="*/ 10983236 w 12201392"/>
              <a:gd name="connsiteY395" fmla="*/ 5236247 h 6849644"/>
              <a:gd name="connsiteX396" fmla="*/ 10983236 w 12201392"/>
              <a:gd name="connsiteY396" fmla="*/ 4422252 h 6849644"/>
              <a:gd name="connsiteX397" fmla="*/ 11357973 w 12201392"/>
              <a:gd name="connsiteY397" fmla="*/ 4422252 h 6849644"/>
              <a:gd name="connsiteX398" fmla="*/ 10983236 w 12201392"/>
              <a:gd name="connsiteY398" fmla="*/ 4399323 h 6849644"/>
              <a:gd name="connsiteX399" fmla="*/ 10983236 w 12201392"/>
              <a:gd name="connsiteY399" fmla="*/ 4048086 h 6849644"/>
              <a:gd name="connsiteX400" fmla="*/ 11335009 w 12201392"/>
              <a:gd name="connsiteY400" fmla="*/ 4399323 h 6849644"/>
              <a:gd name="connsiteX401" fmla="*/ 10983236 w 12201392"/>
              <a:gd name="connsiteY401" fmla="*/ 4399323 h 6849644"/>
              <a:gd name="connsiteX402" fmla="*/ 11081357 w 12201392"/>
              <a:gd name="connsiteY402" fmla="*/ 5366528 h 6849644"/>
              <a:gd name="connsiteX403" fmla="*/ 10983236 w 12201392"/>
              <a:gd name="connsiteY403" fmla="*/ 5366528 h 6849644"/>
              <a:gd name="connsiteX404" fmla="*/ 10983236 w 12201392"/>
              <a:gd name="connsiteY404" fmla="*/ 5268557 h 6849644"/>
              <a:gd name="connsiteX405" fmla="*/ 11081357 w 12201392"/>
              <a:gd name="connsiteY405" fmla="*/ 5366528 h 6849644"/>
              <a:gd name="connsiteX406" fmla="*/ 10983236 w 12201392"/>
              <a:gd name="connsiteY406" fmla="*/ 5390500 h 6849644"/>
              <a:gd name="connsiteX407" fmla="*/ 11104322 w 12201392"/>
              <a:gd name="connsiteY407" fmla="*/ 5390500 h 6849644"/>
              <a:gd name="connsiteX408" fmla="*/ 11104322 w 12201392"/>
              <a:gd name="connsiteY408" fmla="*/ 5389457 h 6849644"/>
              <a:gd name="connsiteX409" fmla="*/ 11459226 w 12201392"/>
              <a:gd name="connsiteY409" fmla="*/ 5743821 h 6849644"/>
              <a:gd name="connsiteX410" fmla="*/ 11459226 w 12201392"/>
              <a:gd name="connsiteY410" fmla="*/ 6181564 h 6849644"/>
              <a:gd name="connsiteX411" fmla="*/ 10983236 w 12201392"/>
              <a:gd name="connsiteY411" fmla="*/ 5706300 h 6849644"/>
              <a:gd name="connsiteX412" fmla="*/ 10983236 w 12201392"/>
              <a:gd name="connsiteY412" fmla="*/ 5390500 h 6849644"/>
              <a:gd name="connsiteX413" fmla="*/ 11136681 w 12201392"/>
              <a:gd name="connsiteY413" fmla="*/ 5389457 h 6849644"/>
              <a:gd name="connsiteX414" fmla="*/ 11459226 w 12201392"/>
              <a:gd name="connsiteY414" fmla="*/ 5389457 h 6849644"/>
              <a:gd name="connsiteX415" fmla="*/ 11459226 w 12201392"/>
              <a:gd name="connsiteY415" fmla="*/ 5711511 h 6849644"/>
              <a:gd name="connsiteX416" fmla="*/ 11136681 w 12201392"/>
              <a:gd name="connsiteY416" fmla="*/ 5389457 h 6849644"/>
              <a:gd name="connsiteX417" fmla="*/ 11391377 w 12201392"/>
              <a:gd name="connsiteY417" fmla="*/ 4422252 h 6849644"/>
              <a:gd name="connsiteX418" fmla="*/ 11459226 w 12201392"/>
              <a:gd name="connsiteY418" fmla="*/ 4422252 h 6849644"/>
              <a:gd name="connsiteX419" fmla="*/ 11459226 w 12201392"/>
              <a:gd name="connsiteY419" fmla="*/ 4489998 h 6849644"/>
              <a:gd name="connsiteX420" fmla="*/ 11391377 w 12201392"/>
              <a:gd name="connsiteY420" fmla="*/ 4422252 h 6849644"/>
              <a:gd name="connsiteX421" fmla="*/ 11335009 w 12201392"/>
              <a:gd name="connsiteY421" fmla="*/ 3178852 h 6849644"/>
              <a:gd name="connsiteX422" fmla="*/ 10897642 w 12201392"/>
              <a:gd name="connsiteY422" fmla="*/ 3178852 h 6849644"/>
              <a:gd name="connsiteX423" fmla="*/ 10665910 w 12201392"/>
              <a:gd name="connsiteY423" fmla="*/ 2947473 h 6849644"/>
              <a:gd name="connsiteX424" fmla="*/ 11103277 w 12201392"/>
              <a:gd name="connsiteY424" fmla="*/ 2947473 h 6849644"/>
              <a:gd name="connsiteX425" fmla="*/ 11335009 w 12201392"/>
              <a:gd name="connsiteY425" fmla="*/ 3178852 h 6849644"/>
              <a:gd name="connsiteX426" fmla="*/ 10960272 w 12201392"/>
              <a:gd name="connsiteY426" fmla="*/ 759798 h 6849644"/>
              <a:gd name="connsiteX427" fmla="*/ 10960272 w 12201392"/>
              <a:gd name="connsiteY427" fmla="*/ 798361 h 6849644"/>
              <a:gd name="connsiteX428" fmla="*/ 10921651 w 12201392"/>
              <a:gd name="connsiteY428" fmla="*/ 759798 h 6849644"/>
              <a:gd name="connsiteX429" fmla="*/ 10960272 w 12201392"/>
              <a:gd name="connsiteY429" fmla="*/ 759798 h 6849644"/>
              <a:gd name="connsiteX430" fmla="*/ 10258815 w 12201392"/>
              <a:gd name="connsiteY430" fmla="*/ 131323 h 6849644"/>
              <a:gd name="connsiteX431" fmla="*/ 10865283 w 12201392"/>
              <a:gd name="connsiteY431" fmla="*/ 736868 h 6849644"/>
              <a:gd name="connsiteX432" fmla="*/ 10258815 w 12201392"/>
              <a:gd name="connsiteY432" fmla="*/ 736868 h 6849644"/>
              <a:gd name="connsiteX433" fmla="*/ 10258815 w 12201392"/>
              <a:gd name="connsiteY433" fmla="*/ 131323 h 6849644"/>
              <a:gd name="connsiteX434" fmla="*/ 10258815 w 12201392"/>
              <a:gd name="connsiteY434" fmla="*/ 759798 h 6849644"/>
              <a:gd name="connsiteX435" fmla="*/ 10888247 w 12201392"/>
              <a:gd name="connsiteY435" fmla="*/ 759798 h 6849644"/>
              <a:gd name="connsiteX436" fmla="*/ 10960272 w 12201392"/>
              <a:gd name="connsiteY436" fmla="*/ 831713 h 6849644"/>
              <a:gd name="connsiteX437" fmla="*/ 10960272 w 12201392"/>
              <a:gd name="connsiteY437" fmla="*/ 1550863 h 6849644"/>
              <a:gd name="connsiteX438" fmla="*/ 10258815 w 12201392"/>
              <a:gd name="connsiteY438" fmla="*/ 849431 h 6849644"/>
              <a:gd name="connsiteX439" fmla="*/ 10258815 w 12201392"/>
              <a:gd name="connsiteY439" fmla="*/ 759798 h 6849644"/>
              <a:gd name="connsiteX440" fmla="*/ 10258815 w 12201392"/>
              <a:gd name="connsiteY440" fmla="*/ 882783 h 6849644"/>
              <a:gd name="connsiteX441" fmla="*/ 10960272 w 12201392"/>
              <a:gd name="connsiteY441" fmla="*/ 1583173 h 6849644"/>
              <a:gd name="connsiteX442" fmla="*/ 10960272 w 12201392"/>
              <a:gd name="connsiteY442" fmla="*/ 1704073 h 6849644"/>
              <a:gd name="connsiteX443" fmla="*/ 10258815 w 12201392"/>
              <a:gd name="connsiteY443" fmla="*/ 1704073 h 6849644"/>
              <a:gd name="connsiteX444" fmla="*/ 10258815 w 12201392"/>
              <a:gd name="connsiteY444" fmla="*/ 882783 h 6849644"/>
              <a:gd name="connsiteX445" fmla="*/ 10257771 w 12201392"/>
              <a:gd name="connsiteY445" fmla="*/ 2103254 h 6849644"/>
              <a:gd name="connsiteX446" fmla="*/ 10258815 w 12201392"/>
              <a:gd name="connsiteY446" fmla="*/ 2103254 h 6849644"/>
              <a:gd name="connsiteX447" fmla="*/ 11080313 w 12201392"/>
              <a:gd name="connsiteY447" fmla="*/ 2924544 h 6849644"/>
              <a:gd name="connsiteX448" fmla="*/ 10642946 w 12201392"/>
              <a:gd name="connsiteY448" fmla="*/ 2924544 h 6849644"/>
              <a:gd name="connsiteX449" fmla="*/ 10257771 w 12201392"/>
              <a:gd name="connsiteY449" fmla="*/ 2539955 h 6849644"/>
              <a:gd name="connsiteX450" fmla="*/ 10257771 w 12201392"/>
              <a:gd name="connsiteY450" fmla="*/ 2103254 h 6849644"/>
              <a:gd name="connsiteX451" fmla="*/ 10610587 w 12201392"/>
              <a:gd name="connsiteY451" fmla="*/ 2924544 h 6849644"/>
              <a:gd name="connsiteX452" fmla="*/ 10258815 w 12201392"/>
              <a:gd name="connsiteY452" fmla="*/ 2924544 h 6849644"/>
              <a:gd name="connsiteX453" fmla="*/ 10258815 w 12201392"/>
              <a:gd name="connsiteY453" fmla="*/ 2573307 h 6849644"/>
              <a:gd name="connsiteX454" fmla="*/ 10610587 w 12201392"/>
              <a:gd name="connsiteY454" fmla="*/ 2924544 h 6849644"/>
              <a:gd name="connsiteX455" fmla="*/ 10235850 w 12201392"/>
              <a:gd name="connsiteY455" fmla="*/ 759798 h 6849644"/>
              <a:gd name="connsiteX456" fmla="*/ 10235850 w 12201392"/>
              <a:gd name="connsiteY456" fmla="*/ 826502 h 6849644"/>
              <a:gd name="connsiteX457" fmla="*/ 10169045 w 12201392"/>
              <a:gd name="connsiteY457" fmla="*/ 759798 h 6849644"/>
              <a:gd name="connsiteX458" fmla="*/ 10235850 w 12201392"/>
              <a:gd name="connsiteY458" fmla="*/ 759798 h 6849644"/>
              <a:gd name="connsiteX459" fmla="*/ 9760905 w 12201392"/>
              <a:gd name="connsiteY459" fmla="*/ 385631 h 6849644"/>
              <a:gd name="connsiteX460" fmla="*/ 10112678 w 12201392"/>
              <a:gd name="connsiteY460" fmla="*/ 736868 h 6849644"/>
              <a:gd name="connsiteX461" fmla="*/ 9760905 w 12201392"/>
              <a:gd name="connsiteY461" fmla="*/ 736868 h 6849644"/>
              <a:gd name="connsiteX462" fmla="*/ 9760905 w 12201392"/>
              <a:gd name="connsiteY462" fmla="*/ 385631 h 6849644"/>
              <a:gd name="connsiteX463" fmla="*/ 9760905 w 12201392"/>
              <a:gd name="connsiteY463" fmla="*/ 759798 h 6849644"/>
              <a:gd name="connsiteX464" fmla="*/ 10135642 w 12201392"/>
              <a:gd name="connsiteY464" fmla="*/ 759798 h 6849644"/>
              <a:gd name="connsiteX465" fmla="*/ 10235850 w 12201392"/>
              <a:gd name="connsiteY465" fmla="*/ 859853 h 6849644"/>
              <a:gd name="connsiteX466" fmla="*/ 10235850 w 12201392"/>
              <a:gd name="connsiteY466" fmla="*/ 1704073 h 6849644"/>
              <a:gd name="connsiteX467" fmla="*/ 9891384 w 12201392"/>
              <a:gd name="connsiteY467" fmla="*/ 1704073 h 6849644"/>
              <a:gd name="connsiteX468" fmla="*/ 9760905 w 12201392"/>
              <a:gd name="connsiteY468" fmla="*/ 1573792 h 6849644"/>
              <a:gd name="connsiteX469" fmla="*/ 9760905 w 12201392"/>
              <a:gd name="connsiteY469" fmla="*/ 759798 h 6849644"/>
              <a:gd name="connsiteX470" fmla="*/ 10235850 w 12201392"/>
              <a:gd name="connsiteY470" fmla="*/ 1727003 h 6849644"/>
              <a:gd name="connsiteX471" fmla="*/ 10235850 w 12201392"/>
              <a:gd name="connsiteY471" fmla="*/ 2048015 h 6849644"/>
              <a:gd name="connsiteX472" fmla="*/ 9914349 w 12201392"/>
              <a:gd name="connsiteY472" fmla="*/ 1727003 h 6849644"/>
              <a:gd name="connsiteX473" fmla="*/ 10235850 w 12201392"/>
              <a:gd name="connsiteY473" fmla="*/ 1727003 h 6849644"/>
              <a:gd name="connsiteX474" fmla="*/ 9760905 w 12201392"/>
              <a:gd name="connsiteY474" fmla="*/ 1606102 h 6849644"/>
              <a:gd name="connsiteX475" fmla="*/ 9859026 w 12201392"/>
              <a:gd name="connsiteY475" fmla="*/ 1704073 h 6849644"/>
              <a:gd name="connsiteX476" fmla="*/ 9760905 w 12201392"/>
              <a:gd name="connsiteY476" fmla="*/ 1704073 h 6849644"/>
              <a:gd name="connsiteX477" fmla="*/ 9760905 w 12201392"/>
              <a:gd name="connsiteY477" fmla="*/ 1606102 h 6849644"/>
              <a:gd name="connsiteX478" fmla="*/ 9760905 w 12201392"/>
              <a:gd name="connsiteY478" fmla="*/ 1727003 h 6849644"/>
              <a:gd name="connsiteX479" fmla="*/ 9881990 w 12201392"/>
              <a:gd name="connsiteY479" fmla="*/ 1727003 h 6849644"/>
              <a:gd name="connsiteX480" fmla="*/ 10235850 w 12201392"/>
              <a:gd name="connsiteY480" fmla="*/ 2080324 h 6849644"/>
              <a:gd name="connsiteX481" fmla="*/ 10235850 w 12201392"/>
              <a:gd name="connsiteY481" fmla="*/ 2517026 h 6849644"/>
              <a:gd name="connsiteX482" fmla="*/ 9760905 w 12201392"/>
              <a:gd name="connsiteY482" fmla="*/ 2042803 h 6849644"/>
              <a:gd name="connsiteX483" fmla="*/ 9760905 w 12201392"/>
              <a:gd name="connsiteY483" fmla="*/ 1727003 h 6849644"/>
              <a:gd name="connsiteX484" fmla="*/ 9760905 w 12201392"/>
              <a:gd name="connsiteY484" fmla="*/ 2076155 h 6849644"/>
              <a:gd name="connsiteX485" fmla="*/ 10235850 w 12201392"/>
              <a:gd name="connsiteY485" fmla="*/ 2550377 h 6849644"/>
              <a:gd name="connsiteX486" fmla="*/ 10235850 w 12201392"/>
              <a:gd name="connsiteY486" fmla="*/ 2947473 h 6849644"/>
              <a:gd name="connsiteX487" fmla="*/ 10633552 w 12201392"/>
              <a:gd name="connsiteY487" fmla="*/ 2947473 h 6849644"/>
              <a:gd name="connsiteX488" fmla="*/ 10865283 w 12201392"/>
              <a:gd name="connsiteY488" fmla="*/ 3178852 h 6849644"/>
              <a:gd name="connsiteX489" fmla="*/ 9760905 w 12201392"/>
              <a:gd name="connsiteY489" fmla="*/ 3178852 h 6849644"/>
              <a:gd name="connsiteX490" fmla="*/ 9760905 w 12201392"/>
              <a:gd name="connsiteY490" fmla="*/ 2076155 h 6849644"/>
              <a:gd name="connsiteX491" fmla="*/ 9760905 w 12201392"/>
              <a:gd name="connsiteY491" fmla="*/ 3296626 h 6849644"/>
              <a:gd name="connsiteX492" fmla="*/ 10611631 w 12201392"/>
              <a:gd name="connsiteY492" fmla="*/ 4146057 h 6849644"/>
              <a:gd name="connsiteX493" fmla="*/ 9891384 w 12201392"/>
              <a:gd name="connsiteY493" fmla="*/ 4146057 h 6849644"/>
              <a:gd name="connsiteX494" fmla="*/ 9760905 w 12201392"/>
              <a:gd name="connsiteY494" fmla="*/ 4015776 h 6849644"/>
              <a:gd name="connsiteX495" fmla="*/ 9760905 w 12201392"/>
              <a:gd name="connsiteY495" fmla="*/ 3296626 h 6849644"/>
              <a:gd name="connsiteX496" fmla="*/ 9760905 w 12201392"/>
              <a:gd name="connsiteY496" fmla="*/ 4048086 h 6849644"/>
              <a:gd name="connsiteX497" fmla="*/ 9859026 w 12201392"/>
              <a:gd name="connsiteY497" fmla="*/ 4146057 h 6849644"/>
              <a:gd name="connsiteX498" fmla="*/ 9760905 w 12201392"/>
              <a:gd name="connsiteY498" fmla="*/ 4146057 h 6849644"/>
              <a:gd name="connsiteX499" fmla="*/ 9760905 w 12201392"/>
              <a:gd name="connsiteY499" fmla="*/ 4048086 h 6849644"/>
              <a:gd name="connsiteX500" fmla="*/ 9760905 w 12201392"/>
              <a:gd name="connsiteY500" fmla="*/ 4168986 h 6849644"/>
              <a:gd name="connsiteX501" fmla="*/ 9760905 w 12201392"/>
              <a:gd name="connsiteY501" fmla="*/ 4168986 h 6849644"/>
              <a:gd name="connsiteX502" fmla="*/ 9881990 w 12201392"/>
              <a:gd name="connsiteY502" fmla="*/ 4168986 h 6849644"/>
              <a:gd name="connsiteX503" fmla="*/ 10112678 w 12201392"/>
              <a:gd name="connsiteY503" fmla="*/ 4399323 h 6849644"/>
              <a:gd name="connsiteX504" fmla="*/ 9760905 w 12201392"/>
              <a:gd name="connsiteY504" fmla="*/ 4399323 h 6849644"/>
              <a:gd name="connsiteX505" fmla="*/ 9760905 w 12201392"/>
              <a:gd name="connsiteY505" fmla="*/ 4168986 h 6849644"/>
              <a:gd name="connsiteX506" fmla="*/ 9737941 w 12201392"/>
              <a:gd name="connsiteY506" fmla="*/ 759798 h 6849644"/>
              <a:gd name="connsiteX507" fmla="*/ 9737941 w 12201392"/>
              <a:gd name="connsiteY507" fmla="*/ 1550863 h 6849644"/>
              <a:gd name="connsiteX508" fmla="*/ 8945670 w 12201392"/>
              <a:gd name="connsiteY508" fmla="*/ 759798 h 6849644"/>
              <a:gd name="connsiteX509" fmla="*/ 9737941 w 12201392"/>
              <a:gd name="connsiteY509" fmla="*/ 759798 h 6849644"/>
              <a:gd name="connsiteX510" fmla="*/ 8537530 w 12201392"/>
              <a:gd name="connsiteY510" fmla="*/ 384589 h 6849644"/>
              <a:gd name="connsiteX511" fmla="*/ 8635651 w 12201392"/>
              <a:gd name="connsiteY511" fmla="*/ 482560 h 6849644"/>
              <a:gd name="connsiteX512" fmla="*/ 8537530 w 12201392"/>
              <a:gd name="connsiteY512" fmla="*/ 482560 h 6849644"/>
              <a:gd name="connsiteX513" fmla="*/ 8537530 w 12201392"/>
              <a:gd name="connsiteY513" fmla="*/ 384589 h 6849644"/>
              <a:gd name="connsiteX514" fmla="*/ 8537530 w 12201392"/>
              <a:gd name="connsiteY514" fmla="*/ 505490 h 6849644"/>
              <a:gd name="connsiteX515" fmla="*/ 8658615 w 12201392"/>
              <a:gd name="connsiteY515" fmla="*/ 505490 h 6849644"/>
              <a:gd name="connsiteX516" fmla="*/ 8890347 w 12201392"/>
              <a:gd name="connsiteY516" fmla="*/ 736868 h 6849644"/>
              <a:gd name="connsiteX517" fmla="*/ 8537530 w 12201392"/>
              <a:gd name="connsiteY517" fmla="*/ 736868 h 6849644"/>
              <a:gd name="connsiteX518" fmla="*/ 8537530 w 12201392"/>
              <a:gd name="connsiteY518" fmla="*/ 505490 h 6849644"/>
              <a:gd name="connsiteX519" fmla="*/ 7813109 w 12201392"/>
              <a:gd name="connsiteY519" fmla="*/ 505490 h 6849644"/>
              <a:gd name="connsiteX520" fmla="*/ 8514566 w 12201392"/>
              <a:gd name="connsiteY520" fmla="*/ 505490 h 6849644"/>
              <a:gd name="connsiteX521" fmla="*/ 8514566 w 12201392"/>
              <a:gd name="connsiteY521" fmla="*/ 759798 h 6849644"/>
              <a:gd name="connsiteX522" fmla="*/ 8913311 w 12201392"/>
              <a:gd name="connsiteY522" fmla="*/ 759798 h 6849644"/>
              <a:gd name="connsiteX523" fmla="*/ 9737941 w 12201392"/>
              <a:gd name="connsiteY523" fmla="*/ 1583173 h 6849644"/>
              <a:gd name="connsiteX524" fmla="*/ 9737941 w 12201392"/>
              <a:gd name="connsiteY524" fmla="*/ 1704073 h 6849644"/>
              <a:gd name="connsiteX525" fmla="*/ 9421658 w 12201392"/>
              <a:gd name="connsiteY525" fmla="*/ 1704073 h 6849644"/>
              <a:gd name="connsiteX526" fmla="*/ 9013519 w 12201392"/>
              <a:gd name="connsiteY526" fmla="*/ 1296555 h 6849644"/>
              <a:gd name="connsiteX527" fmla="*/ 9013519 w 12201392"/>
              <a:gd name="connsiteY527" fmla="*/ 1704073 h 6849644"/>
              <a:gd name="connsiteX528" fmla="*/ 8669053 w 12201392"/>
              <a:gd name="connsiteY528" fmla="*/ 1704073 h 6849644"/>
              <a:gd name="connsiteX529" fmla="*/ 7813109 w 12201392"/>
              <a:gd name="connsiteY529" fmla="*/ 849431 h 6849644"/>
              <a:gd name="connsiteX530" fmla="*/ 7813109 w 12201392"/>
              <a:gd name="connsiteY530" fmla="*/ 505490 h 6849644"/>
              <a:gd name="connsiteX531" fmla="*/ 9036484 w 12201392"/>
              <a:gd name="connsiteY531" fmla="*/ 3293499 h 6849644"/>
              <a:gd name="connsiteX532" fmla="*/ 9036484 w 12201392"/>
              <a:gd name="connsiteY532" fmla="*/ 3202824 h 6849644"/>
              <a:gd name="connsiteX533" fmla="*/ 9665916 w 12201392"/>
              <a:gd name="connsiteY533" fmla="*/ 3202824 h 6849644"/>
              <a:gd name="connsiteX534" fmla="*/ 9665916 w 12201392"/>
              <a:gd name="connsiteY534" fmla="*/ 3201782 h 6849644"/>
              <a:gd name="connsiteX535" fmla="*/ 9737941 w 12201392"/>
              <a:gd name="connsiteY535" fmla="*/ 3273697 h 6849644"/>
              <a:gd name="connsiteX536" fmla="*/ 9737941 w 12201392"/>
              <a:gd name="connsiteY536" fmla="*/ 3993889 h 6849644"/>
              <a:gd name="connsiteX537" fmla="*/ 9036484 w 12201392"/>
              <a:gd name="connsiteY537" fmla="*/ 3293499 h 6849644"/>
              <a:gd name="connsiteX538" fmla="*/ 9737941 w 12201392"/>
              <a:gd name="connsiteY538" fmla="*/ 4025157 h 6849644"/>
              <a:gd name="connsiteX539" fmla="*/ 9737941 w 12201392"/>
              <a:gd name="connsiteY539" fmla="*/ 4146057 h 6849644"/>
              <a:gd name="connsiteX540" fmla="*/ 9036484 w 12201392"/>
              <a:gd name="connsiteY540" fmla="*/ 4146057 h 6849644"/>
              <a:gd name="connsiteX541" fmla="*/ 9036484 w 12201392"/>
              <a:gd name="connsiteY541" fmla="*/ 3324767 h 6849644"/>
              <a:gd name="connsiteX542" fmla="*/ 9737941 w 12201392"/>
              <a:gd name="connsiteY542" fmla="*/ 4025157 h 6849644"/>
              <a:gd name="connsiteX543" fmla="*/ 9411220 w 12201392"/>
              <a:gd name="connsiteY543" fmla="*/ 1727003 h 6849644"/>
              <a:gd name="connsiteX544" fmla="*/ 9737941 w 12201392"/>
              <a:gd name="connsiteY544" fmla="*/ 2053226 h 6849644"/>
              <a:gd name="connsiteX545" fmla="*/ 9737941 w 12201392"/>
              <a:gd name="connsiteY545" fmla="*/ 3178852 h 6849644"/>
              <a:gd name="connsiteX546" fmla="*/ 9676355 w 12201392"/>
              <a:gd name="connsiteY546" fmla="*/ 3178852 h 6849644"/>
              <a:gd name="connsiteX547" fmla="*/ 9036484 w 12201392"/>
              <a:gd name="connsiteY547" fmla="*/ 2539955 h 6849644"/>
              <a:gd name="connsiteX548" fmla="*/ 9036484 w 12201392"/>
              <a:gd name="connsiteY548" fmla="*/ 1727003 h 6849644"/>
              <a:gd name="connsiteX549" fmla="*/ 9411220 w 12201392"/>
              <a:gd name="connsiteY549" fmla="*/ 1727003 h 6849644"/>
              <a:gd name="connsiteX550" fmla="*/ 9036484 w 12201392"/>
              <a:gd name="connsiteY550" fmla="*/ 1704073 h 6849644"/>
              <a:gd name="connsiteX551" fmla="*/ 9036484 w 12201392"/>
              <a:gd name="connsiteY551" fmla="*/ 1352836 h 6849644"/>
              <a:gd name="connsiteX552" fmla="*/ 9388256 w 12201392"/>
              <a:gd name="connsiteY552" fmla="*/ 1704073 h 6849644"/>
              <a:gd name="connsiteX553" fmla="*/ 9036484 w 12201392"/>
              <a:gd name="connsiteY553" fmla="*/ 1704073 h 6849644"/>
              <a:gd name="connsiteX554" fmla="*/ 9444623 w 12201392"/>
              <a:gd name="connsiteY554" fmla="*/ 1727003 h 6849644"/>
              <a:gd name="connsiteX555" fmla="*/ 9737941 w 12201392"/>
              <a:gd name="connsiteY555" fmla="*/ 1727003 h 6849644"/>
              <a:gd name="connsiteX556" fmla="*/ 9737941 w 12201392"/>
              <a:gd name="connsiteY556" fmla="*/ 2019874 h 6849644"/>
              <a:gd name="connsiteX557" fmla="*/ 9444623 w 12201392"/>
              <a:gd name="connsiteY557" fmla="*/ 1727003 h 6849644"/>
              <a:gd name="connsiteX558" fmla="*/ 9642952 w 12201392"/>
              <a:gd name="connsiteY558" fmla="*/ 3178852 h 6849644"/>
              <a:gd name="connsiteX559" fmla="*/ 9036484 w 12201392"/>
              <a:gd name="connsiteY559" fmla="*/ 3178852 h 6849644"/>
              <a:gd name="connsiteX560" fmla="*/ 9036484 w 12201392"/>
              <a:gd name="connsiteY560" fmla="*/ 2573307 h 6849644"/>
              <a:gd name="connsiteX561" fmla="*/ 9642952 w 12201392"/>
              <a:gd name="connsiteY561" fmla="*/ 3178852 h 6849644"/>
              <a:gd name="connsiteX562" fmla="*/ 9699319 w 12201392"/>
              <a:gd name="connsiteY562" fmla="*/ 3201782 h 6849644"/>
              <a:gd name="connsiteX563" fmla="*/ 9737941 w 12201392"/>
              <a:gd name="connsiteY563" fmla="*/ 3201782 h 6849644"/>
              <a:gd name="connsiteX564" fmla="*/ 9737941 w 12201392"/>
              <a:gd name="connsiteY564" fmla="*/ 3240345 h 6849644"/>
              <a:gd name="connsiteX565" fmla="*/ 9699319 w 12201392"/>
              <a:gd name="connsiteY565" fmla="*/ 3201782 h 6849644"/>
              <a:gd name="connsiteX566" fmla="*/ 10112678 w 12201392"/>
              <a:gd name="connsiteY566" fmla="*/ 5620836 h 6849644"/>
              <a:gd name="connsiteX567" fmla="*/ 9675311 w 12201392"/>
              <a:gd name="connsiteY567" fmla="*/ 5620836 h 6849644"/>
              <a:gd name="connsiteX568" fmla="*/ 9443579 w 12201392"/>
              <a:gd name="connsiteY568" fmla="*/ 5389457 h 6849644"/>
              <a:gd name="connsiteX569" fmla="*/ 9880946 w 12201392"/>
              <a:gd name="connsiteY569" fmla="*/ 5389457 h 6849644"/>
              <a:gd name="connsiteX570" fmla="*/ 10112678 w 12201392"/>
              <a:gd name="connsiteY570" fmla="*/ 5620836 h 6849644"/>
              <a:gd name="connsiteX571" fmla="*/ 9914349 w 12201392"/>
              <a:gd name="connsiteY571" fmla="*/ 5389457 h 6849644"/>
              <a:gd name="connsiteX572" fmla="*/ 10235850 w 12201392"/>
              <a:gd name="connsiteY572" fmla="*/ 5389457 h 6849644"/>
              <a:gd name="connsiteX573" fmla="*/ 10235850 w 12201392"/>
              <a:gd name="connsiteY573" fmla="*/ 6180522 h 6849644"/>
              <a:gd name="connsiteX574" fmla="*/ 9698275 w 12201392"/>
              <a:gd name="connsiteY574" fmla="*/ 5643765 h 6849644"/>
              <a:gd name="connsiteX575" fmla="*/ 10169045 w 12201392"/>
              <a:gd name="connsiteY575" fmla="*/ 5643765 h 6849644"/>
              <a:gd name="connsiteX576" fmla="*/ 9914349 w 12201392"/>
              <a:gd name="connsiteY576" fmla="*/ 5389457 h 6849644"/>
              <a:gd name="connsiteX577" fmla="*/ 8913311 w 12201392"/>
              <a:gd name="connsiteY577" fmla="*/ 3201782 h 6849644"/>
              <a:gd name="connsiteX578" fmla="*/ 9013519 w 12201392"/>
              <a:gd name="connsiteY578" fmla="*/ 3301837 h 6849644"/>
              <a:gd name="connsiteX579" fmla="*/ 9013519 w 12201392"/>
              <a:gd name="connsiteY579" fmla="*/ 4146057 h 6849644"/>
              <a:gd name="connsiteX580" fmla="*/ 8669053 w 12201392"/>
              <a:gd name="connsiteY580" fmla="*/ 4146057 h 6849644"/>
              <a:gd name="connsiteX581" fmla="*/ 8537530 w 12201392"/>
              <a:gd name="connsiteY581" fmla="*/ 4014734 h 6849644"/>
              <a:gd name="connsiteX582" fmla="*/ 8537530 w 12201392"/>
              <a:gd name="connsiteY582" fmla="*/ 3201782 h 6849644"/>
              <a:gd name="connsiteX583" fmla="*/ 8913311 w 12201392"/>
              <a:gd name="connsiteY583" fmla="*/ 3201782 h 6849644"/>
              <a:gd name="connsiteX584" fmla="*/ 8537530 w 12201392"/>
              <a:gd name="connsiteY584" fmla="*/ 3178852 h 6849644"/>
              <a:gd name="connsiteX585" fmla="*/ 8537530 w 12201392"/>
              <a:gd name="connsiteY585" fmla="*/ 2827615 h 6849644"/>
              <a:gd name="connsiteX586" fmla="*/ 8889302 w 12201392"/>
              <a:gd name="connsiteY586" fmla="*/ 3178852 h 6849644"/>
              <a:gd name="connsiteX587" fmla="*/ 8537530 w 12201392"/>
              <a:gd name="connsiteY587" fmla="*/ 3178852 h 6849644"/>
              <a:gd name="connsiteX588" fmla="*/ 8945670 w 12201392"/>
              <a:gd name="connsiteY588" fmla="*/ 3201782 h 6849644"/>
              <a:gd name="connsiteX589" fmla="*/ 9013519 w 12201392"/>
              <a:gd name="connsiteY589" fmla="*/ 3201782 h 6849644"/>
              <a:gd name="connsiteX590" fmla="*/ 9013519 w 12201392"/>
              <a:gd name="connsiteY590" fmla="*/ 3269528 h 6849644"/>
              <a:gd name="connsiteX591" fmla="*/ 8945670 w 12201392"/>
              <a:gd name="connsiteY591" fmla="*/ 3201782 h 6849644"/>
              <a:gd name="connsiteX592" fmla="*/ 8692018 w 12201392"/>
              <a:gd name="connsiteY592" fmla="*/ 4168986 h 6849644"/>
              <a:gd name="connsiteX593" fmla="*/ 9013519 w 12201392"/>
              <a:gd name="connsiteY593" fmla="*/ 4168986 h 6849644"/>
              <a:gd name="connsiteX594" fmla="*/ 9013519 w 12201392"/>
              <a:gd name="connsiteY594" fmla="*/ 4489998 h 6849644"/>
              <a:gd name="connsiteX595" fmla="*/ 8692018 w 12201392"/>
              <a:gd name="connsiteY595" fmla="*/ 4168986 h 6849644"/>
              <a:gd name="connsiteX596" fmla="*/ 9013519 w 12201392"/>
              <a:gd name="connsiteY596" fmla="*/ 4523350 h 6849644"/>
              <a:gd name="connsiteX597" fmla="*/ 9013519 w 12201392"/>
              <a:gd name="connsiteY597" fmla="*/ 4961094 h 6849644"/>
              <a:gd name="connsiteX598" fmla="*/ 8537530 w 12201392"/>
              <a:gd name="connsiteY598" fmla="*/ 4485829 h 6849644"/>
              <a:gd name="connsiteX599" fmla="*/ 8537530 w 12201392"/>
              <a:gd name="connsiteY599" fmla="*/ 4170029 h 6849644"/>
              <a:gd name="connsiteX600" fmla="*/ 8658615 w 12201392"/>
              <a:gd name="connsiteY600" fmla="*/ 4170029 h 6849644"/>
              <a:gd name="connsiteX601" fmla="*/ 8658615 w 12201392"/>
              <a:gd name="connsiteY601" fmla="*/ 4168986 h 6849644"/>
              <a:gd name="connsiteX602" fmla="*/ 9013519 w 12201392"/>
              <a:gd name="connsiteY602" fmla="*/ 4523350 h 6849644"/>
              <a:gd name="connsiteX603" fmla="*/ 8635651 w 12201392"/>
              <a:gd name="connsiteY603" fmla="*/ 4146057 h 6849644"/>
              <a:gd name="connsiteX604" fmla="*/ 8537530 w 12201392"/>
              <a:gd name="connsiteY604" fmla="*/ 4146057 h 6849644"/>
              <a:gd name="connsiteX605" fmla="*/ 8537530 w 12201392"/>
              <a:gd name="connsiteY605" fmla="*/ 4048086 h 6849644"/>
              <a:gd name="connsiteX606" fmla="*/ 8635651 w 12201392"/>
              <a:gd name="connsiteY606" fmla="*/ 4146057 h 6849644"/>
              <a:gd name="connsiteX607" fmla="*/ 8537530 w 12201392"/>
              <a:gd name="connsiteY607" fmla="*/ 4517097 h 6849644"/>
              <a:gd name="connsiteX608" fmla="*/ 9013519 w 12201392"/>
              <a:gd name="connsiteY608" fmla="*/ 4992361 h 6849644"/>
              <a:gd name="connsiteX609" fmla="*/ 9013519 w 12201392"/>
              <a:gd name="connsiteY609" fmla="*/ 5389457 h 6849644"/>
              <a:gd name="connsiteX610" fmla="*/ 9411220 w 12201392"/>
              <a:gd name="connsiteY610" fmla="*/ 5389457 h 6849644"/>
              <a:gd name="connsiteX611" fmla="*/ 9642952 w 12201392"/>
              <a:gd name="connsiteY611" fmla="*/ 5620836 h 6849644"/>
              <a:gd name="connsiteX612" fmla="*/ 8537530 w 12201392"/>
              <a:gd name="connsiteY612" fmla="*/ 5620836 h 6849644"/>
              <a:gd name="connsiteX613" fmla="*/ 8537530 w 12201392"/>
              <a:gd name="connsiteY613" fmla="*/ 4517097 h 6849644"/>
              <a:gd name="connsiteX614" fmla="*/ 8945670 w 12201392"/>
              <a:gd name="connsiteY614" fmla="*/ 1980269 h 6849644"/>
              <a:gd name="connsiteX615" fmla="*/ 8692018 w 12201392"/>
              <a:gd name="connsiteY615" fmla="*/ 1727003 h 6849644"/>
              <a:gd name="connsiteX616" fmla="*/ 9013519 w 12201392"/>
              <a:gd name="connsiteY616" fmla="*/ 1727003 h 6849644"/>
              <a:gd name="connsiteX617" fmla="*/ 9013519 w 12201392"/>
              <a:gd name="connsiteY617" fmla="*/ 2517026 h 6849644"/>
              <a:gd name="connsiteX618" fmla="*/ 8475944 w 12201392"/>
              <a:gd name="connsiteY618" fmla="*/ 1980269 h 6849644"/>
              <a:gd name="connsiteX619" fmla="*/ 8945670 w 12201392"/>
              <a:gd name="connsiteY619" fmla="*/ 1980269 h 6849644"/>
              <a:gd name="connsiteX620" fmla="*/ 8452979 w 12201392"/>
              <a:gd name="connsiteY620" fmla="*/ 1957339 h 6849644"/>
              <a:gd name="connsiteX621" fmla="*/ 8222292 w 12201392"/>
              <a:gd name="connsiteY621" fmla="*/ 1727003 h 6849644"/>
              <a:gd name="connsiteX622" fmla="*/ 8659659 w 12201392"/>
              <a:gd name="connsiteY622" fmla="*/ 1727003 h 6849644"/>
              <a:gd name="connsiteX623" fmla="*/ 8890347 w 12201392"/>
              <a:gd name="connsiteY623" fmla="*/ 1957339 h 6849644"/>
              <a:gd name="connsiteX624" fmla="*/ 8452979 w 12201392"/>
              <a:gd name="connsiteY624" fmla="*/ 1957339 h 6849644"/>
              <a:gd name="connsiteX625" fmla="*/ 9036484 w 12201392"/>
              <a:gd name="connsiteY625" fmla="*/ 5366528 h 6849644"/>
              <a:gd name="connsiteX626" fmla="*/ 9036484 w 12201392"/>
              <a:gd name="connsiteY626" fmla="*/ 5015291 h 6849644"/>
              <a:gd name="connsiteX627" fmla="*/ 9388256 w 12201392"/>
              <a:gd name="connsiteY627" fmla="*/ 5366528 h 6849644"/>
              <a:gd name="connsiteX628" fmla="*/ 9036484 w 12201392"/>
              <a:gd name="connsiteY628" fmla="*/ 5366528 h 6849644"/>
              <a:gd name="connsiteX629" fmla="*/ 9420615 w 12201392"/>
              <a:gd name="connsiteY629" fmla="*/ 5365485 h 6849644"/>
              <a:gd name="connsiteX630" fmla="*/ 9420615 w 12201392"/>
              <a:gd name="connsiteY630" fmla="*/ 5365485 h 6849644"/>
              <a:gd name="connsiteX631" fmla="*/ 9036484 w 12201392"/>
              <a:gd name="connsiteY631" fmla="*/ 4982981 h 6849644"/>
              <a:gd name="connsiteX632" fmla="*/ 9036484 w 12201392"/>
              <a:gd name="connsiteY632" fmla="*/ 4545238 h 6849644"/>
              <a:gd name="connsiteX633" fmla="*/ 9857982 w 12201392"/>
              <a:gd name="connsiteY633" fmla="*/ 5365485 h 6849644"/>
              <a:gd name="connsiteX634" fmla="*/ 9420615 w 12201392"/>
              <a:gd name="connsiteY634" fmla="*/ 5365485 h 6849644"/>
              <a:gd name="connsiteX635" fmla="*/ 7812065 w 12201392"/>
              <a:gd name="connsiteY635" fmla="*/ 882783 h 6849644"/>
              <a:gd name="connsiteX636" fmla="*/ 7813109 w 12201392"/>
              <a:gd name="connsiteY636" fmla="*/ 882783 h 6849644"/>
              <a:gd name="connsiteX637" fmla="*/ 8635651 w 12201392"/>
              <a:gd name="connsiteY637" fmla="*/ 1704073 h 6849644"/>
              <a:gd name="connsiteX638" fmla="*/ 8198284 w 12201392"/>
              <a:gd name="connsiteY638" fmla="*/ 1704073 h 6849644"/>
              <a:gd name="connsiteX639" fmla="*/ 7812065 w 12201392"/>
              <a:gd name="connsiteY639" fmla="*/ 1318442 h 6849644"/>
              <a:gd name="connsiteX640" fmla="*/ 7812065 w 12201392"/>
              <a:gd name="connsiteY640" fmla="*/ 882783 h 6849644"/>
              <a:gd name="connsiteX641" fmla="*/ 8165925 w 12201392"/>
              <a:gd name="connsiteY641" fmla="*/ 1704073 h 6849644"/>
              <a:gd name="connsiteX642" fmla="*/ 7813109 w 12201392"/>
              <a:gd name="connsiteY642" fmla="*/ 1704073 h 6849644"/>
              <a:gd name="connsiteX643" fmla="*/ 7813109 w 12201392"/>
              <a:gd name="connsiteY643" fmla="*/ 1351794 h 6849644"/>
              <a:gd name="connsiteX644" fmla="*/ 8165925 w 12201392"/>
              <a:gd name="connsiteY644" fmla="*/ 1704073 h 6849644"/>
              <a:gd name="connsiteX645" fmla="*/ 7790144 w 12201392"/>
              <a:gd name="connsiteY645" fmla="*/ 505490 h 6849644"/>
              <a:gd name="connsiteX646" fmla="*/ 7790144 w 12201392"/>
              <a:gd name="connsiteY646" fmla="*/ 826502 h 6849644"/>
              <a:gd name="connsiteX647" fmla="*/ 7468643 w 12201392"/>
              <a:gd name="connsiteY647" fmla="*/ 505490 h 6849644"/>
              <a:gd name="connsiteX648" fmla="*/ 7790144 w 12201392"/>
              <a:gd name="connsiteY648" fmla="*/ 505490 h 6849644"/>
              <a:gd name="connsiteX649" fmla="*/ 7315199 w 12201392"/>
              <a:gd name="connsiteY649" fmla="*/ 385631 h 6849644"/>
              <a:gd name="connsiteX650" fmla="*/ 7412275 w 12201392"/>
              <a:gd name="connsiteY650" fmla="*/ 482560 h 6849644"/>
              <a:gd name="connsiteX651" fmla="*/ 7315199 w 12201392"/>
              <a:gd name="connsiteY651" fmla="*/ 482560 h 6849644"/>
              <a:gd name="connsiteX652" fmla="*/ 7315199 w 12201392"/>
              <a:gd name="connsiteY652" fmla="*/ 385631 h 6849644"/>
              <a:gd name="connsiteX653" fmla="*/ 7315199 w 12201392"/>
              <a:gd name="connsiteY653" fmla="*/ 505490 h 6849644"/>
              <a:gd name="connsiteX654" fmla="*/ 7435240 w 12201392"/>
              <a:gd name="connsiteY654" fmla="*/ 505490 h 6849644"/>
              <a:gd name="connsiteX655" fmla="*/ 7790144 w 12201392"/>
              <a:gd name="connsiteY655" fmla="*/ 859853 h 6849644"/>
              <a:gd name="connsiteX656" fmla="*/ 7790144 w 12201392"/>
              <a:gd name="connsiteY656" fmla="*/ 1296555 h 6849644"/>
              <a:gd name="connsiteX657" fmla="*/ 7315199 w 12201392"/>
              <a:gd name="connsiteY657" fmla="*/ 822333 h 6849644"/>
              <a:gd name="connsiteX658" fmla="*/ 7315199 w 12201392"/>
              <a:gd name="connsiteY658" fmla="*/ 505490 h 6849644"/>
              <a:gd name="connsiteX659" fmla="*/ 7315199 w 12201392"/>
              <a:gd name="connsiteY659" fmla="*/ 854642 h 6849644"/>
              <a:gd name="connsiteX660" fmla="*/ 7790144 w 12201392"/>
              <a:gd name="connsiteY660" fmla="*/ 1328864 h 6849644"/>
              <a:gd name="connsiteX661" fmla="*/ 7790144 w 12201392"/>
              <a:gd name="connsiteY661" fmla="*/ 1727003 h 6849644"/>
              <a:gd name="connsiteX662" fmla="*/ 8188889 w 12201392"/>
              <a:gd name="connsiteY662" fmla="*/ 1727003 h 6849644"/>
              <a:gd name="connsiteX663" fmla="*/ 8419576 w 12201392"/>
              <a:gd name="connsiteY663" fmla="*/ 1957339 h 6849644"/>
              <a:gd name="connsiteX664" fmla="*/ 7315199 w 12201392"/>
              <a:gd name="connsiteY664" fmla="*/ 1957339 h 6849644"/>
              <a:gd name="connsiteX665" fmla="*/ 7315199 w 12201392"/>
              <a:gd name="connsiteY665" fmla="*/ 854642 h 6849644"/>
              <a:gd name="connsiteX666" fmla="*/ 7314155 w 12201392"/>
              <a:gd name="connsiteY666" fmla="*/ 2075113 h 6849644"/>
              <a:gd name="connsiteX667" fmla="*/ 7314155 w 12201392"/>
              <a:gd name="connsiteY667" fmla="*/ 2075113 h 6849644"/>
              <a:gd name="connsiteX668" fmla="*/ 8165925 w 12201392"/>
              <a:gd name="connsiteY668" fmla="*/ 2924544 h 6849644"/>
              <a:gd name="connsiteX669" fmla="*/ 7444635 w 12201392"/>
              <a:gd name="connsiteY669" fmla="*/ 2924544 h 6849644"/>
              <a:gd name="connsiteX670" fmla="*/ 7314155 w 12201392"/>
              <a:gd name="connsiteY670" fmla="*/ 2794263 h 6849644"/>
              <a:gd name="connsiteX671" fmla="*/ 7314155 w 12201392"/>
              <a:gd name="connsiteY671" fmla="*/ 2075113 h 6849644"/>
              <a:gd name="connsiteX672" fmla="*/ 7435240 w 12201392"/>
              <a:gd name="connsiteY672" fmla="*/ 2947473 h 6849644"/>
              <a:gd name="connsiteX673" fmla="*/ 7666972 w 12201392"/>
              <a:gd name="connsiteY673" fmla="*/ 3178852 h 6849644"/>
              <a:gd name="connsiteX674" fmla="*/ 7315199 w 12201392"/>
              <a:gd name="connsiteY674" fmla="*/ 3178852 h 6849644"/>
              <a:gd name="connsiteX675" fmla="*/ 7315199 w 12201392"/>
              <a:gd name="connsiteY675" fmla="*/ 2947473 h 6849644"/>
              <a:gd name="connsiteX676" fmla="*/ 7435240 w 12201392"/>
              <a:gd name="connsiteY676" fmla="*/ 2947473 h 6849644"/>
              <a:gd name="connsiteX677" fmla="*/ 7315199 w 12201392"/>
              <a:gd name="connsiteY677" fmla="*/ 2924544 h 6849644"/>
              <a:gd name="connsiteX678" fmla="*/ 7315199 w 12201392"/>
              <a:gd name="connsiteY678" fmla="*/ 2827615 h 6849644"/>
              <a:gd name="connsiteX679" fmla="*/ 7412275 w 12201392"/>
              <a:gd name="connsiteY679" fmla="*/ 2924544 h 6849644"/>
              <a:gd name="connsiteX680" fmla="*/ 7315199 w 12201392"/>
              <a:gd name="connsiteY680" fmla="*/ 2924544 h 6849644"/>
              <a:gd name="connsiteX681" fmla="*/ 7292234 w 12201392"/>
              <a:gd name="connsiteY681" fmla="*/ 505490 h 6849644"/>
              <a:gd name="connsiteX682" fmla="*/ 7292234 w 12201392"/>
              <a:gd name="connsiteY682" fmla="*/ 798361 h 6849644"/>
              <a:gd name="connsiteX683" fmla="*/ 6998917 w 12201392"/>
              <a:gd name="connsiteY683" fmla="*/ 505490 h 6849644"/>
              <a:gd name="connsiteX684" fmla="*/ 7292234 w 12201392"/>
              <a:gd name="connsiteY684" fmla="*/ 505490 h 6849644"/>
              <a:gd name="connsiteX685" fmla="*/ 6590778 w 12201392"/>
              <a:gd name="connsiteY685" fmla="*/ 131323 h 6849644"/>
              <a:gd name="connsiteX686" fmla="*/ 6942550 w 12201392"/>
              <a:gd name="connsiteY686" fmla="*/ 482560 h 6849644"/>
              <a:gd name="connsiteX687" fmla="*/ 6590778 w 12201392"/>
              <a:gd name="connsiteY687" fmla="*/ 482560 h 6849644"/>
              <a:gd name="connsiteX688" fmla="*/ 6590778 w 12201392"/>
              <a:gd name="connsiteY688" fmla="*/ 131323 h 6849644"/>
              <a:gd name="connsiteX689" fmla="*/ 6590778 w 12201392"/>
              <a:gd name="connsiteY689" fmla="*/ 505490 h 6849644"/>
              <a:gd name="connsiteX690" fmla="*/ 6965514 w 12201392"/>
              <a:gd name="connsiteY690" fmla="*/ 505490 h 6849644"/>
              <a:gd name="connsiteX691" fmla="*/ 7292234 w 12201392"/>
              <a:gd name="connsiteY691" fmla="*/ 831713 h 6849644"/>
              <a:gd name="connsiteX692" fmla="*/ 7292234 w 12201392"/>
              <a:gd name="connsiteY692" fmla="*/ 1957339 h 6849644"/>
              <a:gd name="connsiteX693" fmla="*/ 7229604 w 12201392"/>
              <a:gd name="connsiteY693" fmla="*/ 1957339 h 6849644"/>
              <a:gd name="connsiteX694" fmla="*/ 6590778 w 12201392"/>
              <a:gd name="connsiteY694" fmla="*/ 1319484 h 6849644"/>
              <a:gd name="connsiteX695" fmla="*/ 6590778 w 12201392"/>
              <a:gd name="connsiteY695" fmla="*/ 505490 h 6849644"/>
              <a:gd name="connsiteX696" fmla="*/ 7292234 w 12201392"/>
              <a:gd name="connsiteY696" fmla="*/ 1980269 h 6849644"/>
              <a:gd name="connsiteX697" fmla="*/ 7292234 w 12201392"/>
              <a:gd name="connsiteY697" fmla="*/ 2019874 h 6849644"/>
              <a:gd name="connsiteX698" fmla="*/ 7252569 w 12201392"/>
              <a:gd name="connsiteY698" fmla="*/ 1980269 h 6849644"/>
              <a:gd name="connsiteX699" fmla="*/ 7292234 w 12201392"/>
              <a:gd name="connsiteY699" fmla="*/ 1980269 h 6849644"/>
              <a:gd name="connsiteX700" fmla="*/ 6590778 w 12201392"/>
              <a:gd name="connsiteY700" fmla="*/ 1351794 h 6849644"/>
              <a:gd name="connsiteX701" fmla="*/ 7197246 w 12201392"/>
              <a:gd name="connsiteY701" fmla="*/ 1957339 h 6849644"/>
              <a:gd name="connsiteX702" fmla="*/ 6590778 w 12201392"/>
              <a:gd name="connsiteY702" fmla="*/ 1957339 h 6849644"/>
              <a:gd name="connsiteX703" fmla="*/ 6590778 w 12201392"/>
              <a:gd name="connsiteY703" fmla="*/ 1351794 h 6849644"/>
              <a:gd name="connsiteX704" fmla="*/ 6590778 w 12201392"/>
              <a:gd name="connsiteY704" fmla="*/ 1980269 h 6849644"/>
              <a:gd name="connsiteX705" fmla="*/ 7220210 w 12201392"/>
              <a:gd name="connsiteY705" fmla="*/ 1980269 h 6849644"/>
              <a:gd name="connsiteX706" fmla="*/ 7292234 w 12201392"/>
              <a:gd name="connsiteY706" fmla="*/ 2052184 h 6849644"/>
              <a:gd name="connsiteX707" fmla="*/ 7292234 w 12201392"/>
              <a:gd name="connsiteY707" fmla="*/ 2772376 h 6849644"/>
              <a:gd name="connsiteX708" fmla="*/ 6590778 w 12201392"/>
              <a:gd name="connsiteY708" fmla="*/ 2071986 h 6849644"/>
              <a:gd name="connsiteX709" fmla="*/ 6590778 w 12201392"/>
              <a:gd name="connsiteY709" fmla="*/ 1980269 h 6849644"/>
              <a:gd name="connsiteX710" fmla="*/ 6590778 w 12201392"/>
              <a:gd name="connsiteY710" fmla="*/ 2104296 h 6849644"/>
              <a:gd name="connsiteX711" fmla="*/ 7292234 w 12201392"/>
              <a:gd name="connsiteY711" fmla="*/ 2804686 h 6849644"/>
              <a:gd name="connsiteX712" fmla="*/ 7292234 w 12201392"/>
              <a:gd name="connsiteY712" fmla="*/ 2924544 h 6849644"/>
              <a:gd name="connsiteX713" fmla="*/ 6590778 w 12201392"/>
              <a:gd name="connsiteY713" fmla="*/ 2924544 h 6849644"/>
              <a:gd name="connsiteX714" fmla="*/ 6590778 w 12201392"/>
              <a:gd name="connsiteY714" fmla="*/ 2104296 h 6849644"/>
              <a:gd name="connsiteX715" fmla="*/ 6590778 w 12201392"/>
              <a:gd name="connsiteY715" fmla="*/ 3324767 h 6849644"/>
              <a:gd name="connsiteX716" fmla="*/ 6590778 w 12201392"/>
              <a:gd name="connsiteY716" fmla="*/ 3324767 h 6849644"/>
              <a:gd name="connsiteX717" fmla="*/ 7413320 w 12201392"/>
              <a:gd name="connsiteY717" fmla="*/ 4146057 h 6849644"/>
              <a:gd name="connsiteX718" fmla="*/ 6975952 w 12201392"/>
              <a:gd name="connsiteY718" fmla="*/ 4146057 h 6849644"/>
              <a:gd name="connsiteX719" fmla="*/ 6590778 w 12201392"/>
              <a:gd name="connsiteY719" fmla="*/ 3761468 h 6849644"/>
              <a:gd name="connsiteX720" fmla="*/ 6590778 w 12201392"/>
              <a:gd name="connsiteY720" fmla="*/ 3324767 h 6849644"/>
              <a:gd name="connsiteX721" fmla="*/ 7666972 w 12201392"/>
              <a:gd name="connsiteY721" fmla="*/ 4399323 h 6849644"/>
              <a:gd name="connsiteX722" fmla="*/ 7229604 w 12201392"/>
              <a:gd name="connsiteY722" fmla="*/ 4399323 h 6849644"/>
              <a:gd name="connsiteX723" fmla="*/ 6998917 w 12201392"/>
              <a:gd name="connsiteY723" fmla="*/ 4168986 h 6849644"/>
              <a:gd name="connsiteX724" fmla="*/ 7436284 w 12201392"/>
              <a:gd name="connsiteY724" fmla="*/ 4168986 h 6849644"/>
              <a:gd name="connsiteX725" fmla="*/ 7666972 w 12201392"/>
              <a:gd name="connsiteY725" fmla="*/ 4399323 h 6849644"/>
              <a:gd name="connsiteX726" fmla="*/ 7468643 w 12201392"/>
              <a:gd name="connsiteY726" fmla="*/ 4168986 h 6849644"/>
              <a:gd name="connsiteX727" fmla="*/ 7789100 w 12201392"/>
              <a:gd name="connsiteY727" fmla="*/ 4168986 h 6849644"/>
              <a:gd name="connsiteX728" fmla="*/ 7789100 w 12201392"/>
              <a:gd name="connsiteY728" fmla="*/ 4957967 h 6849644"/>
              <a:gd name="connsiteX729" fmla="*/ 7252569 w 12201392"/>
              <a:gd name="connsiteY729" fmla="*/ 4422252 h 6849644"/>
              <a:gd name="connsiteX730" fmla="*/ 7722295 w 12201392"/>
              <a:gd name="connsiteY730" fmla="*/ 4422252 h 6849644"/>
              <a:gd name="connsiteX731" fmla="*/ 7468643 w 12201392"/>
              <a:gd name="connsiteY731" fmla="*/ 4168986 h 6849644"/>
              <a:gd name="connsiteX732" fmla="*/ 6943594 w 12201392"/>
              <a:gd name="connsiteY732" fmla="*/ 4146057 h 6849644"/>
              <a:gd name="connsiteX733" fmla="*/ 6590778 w 12201392"/>
              <a:gd name="connsiteY733" fmla="*/ 4146057 h 6849644"/>
              <a:gd name="connsiteX734" fmla="*/ 6590778 w 12201392"/>
              <a:gd name="connsiteY734" fmla="*/ 3793778 h 6849644"/>
              <a:gd name="connsiteX735" fmla="*/ 6943594 w 12201392"/>
              <a:gd name="connsiteY735" fmla="*/ 4146057 h 6849644"/>
              <a:gd name="connsiteX736" fmla="*/ 6966558 w 12201392"/>
              <a:gd name="connsiteY736" fmla="*/ 4168986 h 6849644"/>
              <a:gd name="connsiteX737" fmla="*/ 7197246 w 12201392"/>
              <a:gd name="connsiteY737" fmla="*/ 4399323 h 6849644"/>
              <a:gd name="connsiteX738" fmla="*/ 6091824 w 12201392"/>
              <a:gd name="connsiteY738" fmla="*/ 4399323 h 6849644"/>
              <a:gd name="connsiteX739" fmla="*/ 6091824 w 12201392"/>
              <a:gd name="connsiteY739" fmla="*/ 3295584 h 6849644"/>
              <a:gd name="connsiteX740" fmla="*/ 6567813 w 12201392"/>
              <a:gd name="connsiteY740" fmla="*/ 3770848 h 6849644"/>
              <a:gd name="connsiteX741" fmla="*/ 6567813 w 12201392"/>
              <a:gd name="connsiteY741" fmla="*/ 4168986 h 6849644"/>
              <a:gd name="connsiteX742" fmla="*/ 6966558 w 12201392"/>
              <a:gd name="connsiteY742" fmla="*/ 4168986 h 6849644"/>
              <a:gd name="connsiteX743" fmla="*/ 6567813 w 12201392"/>
              <a:gd name="connsiteY743" fmla="*/ 2081366 h 6849644"/>
              <a:gd name="connsiteX744" fmla="*/ 6567813 w 12201392"/>
              <a:gd name="connsiteY744" fmla="*/ 2924544 h 6849644"/>
              <a:gd name="connsiteX745" fmla="*/ 6222303 w 12201392"/>
              <a:gd name="connsiteY745" fmla="*/ 2924544 h 6849644"/>
              <a:gd name="connsiteX746" fmla="*/ 6091824 w 12201392"/>
              <a:gd name="connsiteY746" fmla="*/ 2794263 h 6849644"/>
              <a:gd name="connsiteX747" fmla="*/ 6091824 w 12201392"/>
              <a:gd name="connsiteY747" fmla="*/ 1980269 h 6849644"/>
              <a:gd name="connsiteX748" fmla="*/ 6466561 w 12201392"/>
              <a:gd name="connsiteY748" fmla="*/ 1980269 h 6849644"/>
              <a:gd name="connsiteX749" fmla="*/ 6567813 w 12201392"/>
              <a:gd name="connsiteY749" fmla="*/ 2081366 h 6849644"/>
              <a:gd name="connsiteX750" fmla="*/ 6499964 w 12201392"/>
              <a:gd name="connsiteY750" fmla="*/ 1980269 h 6849644"/>
              <a:gd name="connsiteX751" fmla="*/ 6567813 w 12201392"/>
              <a:gd name="connsiteY751" fmla="*/ 1980269 h 6849644"/>
              <a:gd name="connsiteX752" fmla="*/ 6567813 w 12201392"/>
              <a:gd name="connsiteY752" fmla="*/ 2048015 h 6849644"/>
              <a:gd name="connsiteX753" fmla="*/ 6499964 w 12201392"/>
              <a:gd name="connsiteY753" fmla="*/ 1980269 h 6849644"/>
              <a:gd name="connsiteX754" fmla="*/ 6245268 w 12201392"/>
              <a:gd name="connsiteY754" fmla="*/ 2947473 h 6849644"/>
              <a:gd name="connsiteX755" fmla="*/ 6567813 w 12201392"/>
              <a:gd name="connsiteY755" fmla="*/ 2947473 h 6849644"/>
              <a:gd name="connsiteX756" fmla="*/ 6567813 w 12201392"/>
              <a:gd name="connsiteY756" fmla="*/ 3269528 h 6849644"/>
              <a:gd name="connsiteX757" fmla="*/ 6245268 w 12201392"/>
              <a:gd name="connsiteY757" fmla="*/ 2947473 h 6849644"/>
              <a:gd name="connsiteX758" fmla="*/ 6567813 w 12201392"/>
              <a:gd name="connsiteY758" fmla="*/ 3301837 h 6849644"/>
              <a:gd name="connsiteX759" fmla="*/ 6567813 w 12201392"/>
              <a:gd name="connsiteY759" fmla="*/ 3738539 h 6849644"/>
              <a:gd name="connsiteX760" fmla="*/ 6091824 w 12201392"/>
              <a:gd name="connsiteY760" fmla="*/ 3263274 h 6849644"/>
              <a:gd name="connsiteX761" fmla="*/ 6091824 w 12201392"/>
              <a:gd name="connsiteY761" fmla="*/ 2947473 h 6849644"/>
              <a:gd name="connsiteX762" fmla="*/ 6212909 w 12201392"/>
              <a:gd name="connsiteY762" fmla="*/ 2947473 h 6849644"/>
              <a:gd name="connsiteX763" fmla="*/ 6567813 w 12201392"/>
              <a:gd name="connsiteY763" fmla="*/ 3301837 h 6849644"/>
              <a:gd name="connsiteX764" fmla="*/ 6091824 w 12201392"/>
              <a:gd name="connsiteY764" fmla="*/ 1957339 h 6849644"/>
              <a:gd name="connsiteX765" fmla="*/ 6091824 w 12201392"/>
              <a:gd name="connsiteY765" fmla="*/ 1606102 h 6849644"/>
              <a:gd name="connsiteX766" fmla="*/ 6443596 w 12201392"/>
              <a:gd name="connsiteY766" fmla="*/ 1957339 h 6849644"/>
              <a:gd name="connsiteX767" fmla="*/ 6091824 w 12201392"/>
              <a:gd name="connsiteY767" fmla="*/ 1957339 h 6849644"/>
              <a:gd name="connsiteX768" fmla="*/ 6189944 w 12201392"/>
              <a:gd name="connsiteY768" fmla="*/ 2924544 h 6849644"/>
              <a:gd name="connsiteX769" fmla="*/ 6091824 w 12201392"/>
              <a:gd name="connsiteY769" fmla="*/ 2924544 h 6849644"/>
              <a:gd name="connsiteX770" fmla="*/ 6091824 w 12201392"/>
              <a:gd name="connsiteY770" fmla="*/ 2826573 h 6849644"/>
              <a:gd name="connsiteX771" fmla="*/ 6189944 w 12201392"/>
              <a:gd name="connsiteY771" fmla="*/ 2924544 h 6849644"/>
              <a:gd name="connsiteX772" fmla="*/ 6567813 w 12201392"/>
              <a:gd name="connsiteY772" fmla="*/ 505490 h 6849644"/>
              <a:gd name="connsiteX773" fmla="*/ 6567813 w 12201392"/>
              <a:gd name="connsiteY773" fmla="*/ 1296555 h 6849644"/>
              <a:gd name="connsiteX774" fmla="*/ 6030238 w 12201392"/>
              <a:gd name="connsiteY774" fmla="*/ 759798 h 6849644"/>
              <a:gd name="connsiteX775" fmla="*/ 6499964 w 12201392"/>
              <a:gd name="connsiteY775" fmla="*/ 759798 h 6849644"/>
              <a:gd name="connsiteX776" fmla="*/ 6245268 w 12201392"/>
              <a:gd name="connsiteY776" fmla="*/ 505490 h 6849644"/>
              <a:gd name="connsiteX777" fmla="*/ 6567813 w 12201392"/>
              <a:gd name="connsiteY777" fmla="*/ 505490 h 6849644"/>
              <a:gd name="connsiteX778" fmla="*/ 5775542 w 12201392"/>
              <a:gd name="connsiteY778" fmla="*/ 505490 h 6849644"/>
              <a:gd name="connsiteX779" fmla="*/ 6212909 w 12201392"/>
              <a:gd name="connsiteY779" fmla="*/ 505490 h 6849644"/>
              <a:gd name="connsiteX780" fmla="*/ 6444641 w 12201392"/>
              <a:gd name="connsiteY780" fmla="*/ 736868 h 6849644"/>
              <a:gd name="connsiteX781" fmla="*/ 6008317 w 12201392"/>
              <a:gd name="connsiteY781" fmla="*/ 736868 h 6849644"/>
              <a:gd name="connsiteX782" fmla="*/ 5775542 w 12201392"/>
              <a:gd name="connsiteY782" fmla="*/ 505490 h 6849644"/>
              <a:gd name="connsiteX783" fmla="*/ 4869493 w 12201392"/>
              <a:gd name="connsiteY783" fmla="*/ 759798 h 6849644"/>
              <a:gd name="connsiteX784" fmla="*/ 4869493 w 12201392"/>
              <a:gd name="connsiteY784" fmla="*/ 759798 h 6849644"/>
              <a:gd name="connsiteX785" fmla="*/ 5997878 w 12201392"/>
              <a:gd name="connsiteY785" fmla="*/ 759798 h 6849644"/>
              <a:gd name="connsiteX786" fmla="*/ 6567813 w 12201392"/>
              <a:gd name="connsiteY786" fmla="*/ 1328864 h 6849644"/>
              <a:gd name="connsiteX787" fmla="*/ 6567813 w 12201392"/>
              <a:gd name="connsiteY787" fmla="*/ 1957339 h 6849644"/>
              <a:gd name="connsiteX788" fmla="*/ 6476999 w 12201392"/>
              <a:gd name="connsiteY788" fmla="*/ 1957339 h 6849644"/>
              <a:gd name="connsiteX789" fmla="*/ 6088692 w 12201392"/>
              <a:gd name="connsiteY789" fmla="*/ 1569623 h 6849644"/>
              <a:gd name="connsiteX790" fmla="*/ 6068860 w 12201392"/>
              <a:gd name="connsiteY790" fmla="*/ 1549821 h 6849644"/>
              <a:gd name="connsiteX791" fmla="*/ 6068860 w 12201392"/>
              <a:gd name="connsiteY791" fmla="*/ 1957339 h 6849644"/>
              <a:gd name="connsiteX792" fmla="*/ 5253624 w 12201392"/>
              <a:gd name="connsiteY792" fmla="*/ 1957339 h 6849644"/>
              <a:gd name="connsiteX793" fmla="*/ 5022937 w 12201392"/>
              <a:gd name="connsiteY793" fmla="*/ 1727003 h 6849644"/>
              <a:gd name="connsiteX794" fmla="*/ 5776586 w 12201392"/>
              <a:gd name="connsiteY794" fmla="*/ 1727003 h 6849644"/>
              <a:gd name="connsiteX795" fmla="*/ 4869493 w 12201392"/>
              <a:gd name="connsiteY795" fmla="*/ 821290 h 6849644"/>
              <a:gd name="connsiteX796" fmla="*/ 4869493 w 12201392"/>
              <a:gd name="connsiteY796" fmla="*/ 759798 h 6849644"/>
              <a:gd name="connsiteX797" fmla="*/ 6068860 w 12201392"/>
              <a:gd name="connsiteY797" fmla="*/ 1980269 h 6849644"/>
              <a:gd name="connsiteX798" fmla="*/ 6068860 w 12201392"/>
              <a:gd name="connsiteY798" fmla="*/ 2771334 h 6849644"/>
              <a:gd name="connsiteX799" fmla="*/ 5276588 w 12201392"/>
              <a:gd name="connsiteY799" fmla="*/ 1980269 h 6849644"/>
              <a:gd name="connsiteX800" fmla="*/ 6068860 w 12201392"/>
              <a:gd name="connsiteY800" fmla="*/ 1980269 h 6849644"/>
              <a:gd name="connsiteX801" fmla="*/ 4967613 w 12201392"/>
              <a:gd name="connsiteY801" fmla="*/ 1704073 h 6849644"/>
              <a:gd name="connsiteX802" fmla="*/ 4869493 w 12201392"/>
              <a:gd name="connsiteY802" fmla="*/ 1704073 h 6849644"/>
              <a:gd name="connsiteX803" fmla="*/ 4869493 w 12201392"/>
              <a:gd name="connsiteY803" fmla="*/ 1606102 h 6849644"/>
              <a:gd name="connsiteX804" fmla="*/ 4967613 w 12201392"/>
              <a:gd name="connsiteY804" fmla="*/ 1704073 h 6849644"/>
              <a:gd name="connsiteX805" fmla="*/ 4869493 w 12201392"/>
              <a:gd name="connsiteY805" fmla="*/ 1573792 h 6849644"/>
              <a:gd name="connsiteX806" fmla="*/ 4869493 w 12201392"/>
              <a:gd name="connsiteY806" fmla="*/ 854642 h 6849644"/>
              <a:gd name="connsiteX807" fmla="*/ 5720218 w 12201392"/>
              <a:gd name="connsiteY807" fmla="*/ 1704073 h 6849644"/>
              <a:gd name="connsiteX808" fmla="*/ 4999972 w 12201392"/>
              <a:gd name="connsiteY808" fmla="*/ 1704073 h 6849644"/>
              <a:gd name="connsiteX809" fmla="*/ 4869493 w 12201392"/>
              <a:gd name="connsiteY809" fmla="*/ 1573792 h 6849644"/>
              <a:gd name="connsiteX810" fmla="*/ 4990578 w 12201392"/>
              <a:gd name="connsiteY810" fmla="*/ 1727003 h 6849644"/>
              <a:gd name="connsiteX811" fmla="*/ 5221265 w 12201392"/>
              <a:gd name="connsiteY811" fmla="*/ 1957339 h 6849644"/>
              <a:gd name="connsiteX812" fmla="*/ 4869493 w 12201392"/>
              <a:gd name="connsiteY812" fmla="*/ 1957339 h 6849644"/>
              <a:gd name="connsiteX813" fmla="*/ 4869493 w 12201392"/>
              <a:gd name="connsiteY813" fmla="*/ 1727003 h 6849644"/>
              <a:gd name="connsiteX814" fmla="*/ 4990578 w 12201392"/>
              <a:gd name="connsiteY814" fmla="*/ 1727003 h 6849644"/>
              <a:gd name="connsiteX815" fmla="*/ 5244229 w 12201392"/>
              <a:gd name="connsiteY815" fmla="*/ 1980269 h 6849644"/>
              <a:gd name="connsiteX816" fmla="*/ 6068860 w 12201392"/>
              <a:gd name="connsiteY816" fmla="*/ 2803643 h 6849644"/>
              <a:gd name="connsiteX817" fmla="*/ 6068860 w 12201392"/>
              <a:gd name="connsiteY817" fmla="*/ 2924544 h 6849644"/>
              <a:gd name="connsiteX818" fmla="*/ 5752577 w 12201392"/>
              <a:gd name="connsiteY818" fmla="*/ 2924544 h 6849644"/>
              <a:gd name="connsiteX819" fmla="*/ 5345482 w 12201392"/>
              <a:gd name="connsiteY819" fmla="*/ 2517026 h 6849644"/>
              <a:gd name="connsiteX820" fmla="*/ 5345482 w 12201392"/>
              <a:gd name="connsiteY820" fmla="*/ 2924544 h 6849644"/>
              <a:gd name="connsiteX821" fmla="*/ 4999972 w 12201392"/>
              <a:gd name="connsiteY821" fmla="*/ 2924544 h 6849644"/>
              <a:gd name="connsiteX822" fmla="*/ 4145071 w 12201392"/>
              <a:gd name="connsiteY822" fmla="*/ 2070944 h 6849644"/>
              <a:gd name="connsiteX823" fmla="*/ 4145071 w 12201392"/>
              <a:gd name="connsiteY823" fmla="*/ 1727003 h 6849644"/>
              <a:gd name="connsiteX824" fmla="*/ 4846528 w 12201392"/>
              <a:gd name="connsiteY824" fmla="*/ 1727003 h 6849644"/>
              <a:gd name="connsiteX825" fmla="*/ 4846528 w 12201392"/>
              <a:gd name="connsiteY825" fmla="*/ 1980269 h 6849644"/>
              <a:gd name="connsiteX826" fmla="*/ 5244229 w 12201392"/>
              <a:gd name="connsiteY826" fmla="*/ 1980269 h 6849644"/>
              <a:gd name="connsiteX827" fmla="*/ 5368446 w 12201392"/>
              <a:gd name="connsiteY827" fmla="*/ 4546280 h 6849644"/>
              <a:gd name="connsiteX828" fmla="*/ 6068860 w 12201392"/>
              <a:gd name="connsiteY828" fmla="*/ 5245627 h 6849644"/>
              <a:gd name="connsiteX829" fmla="*/ 6068860 w 12201392"/>
              <a:gd name="connsiteY829" fmla="*/ 5366528 h 6849644"/>
              <a:gd name="connsiteX830" fmla="*/ 5368446 w 12201392"/>
              <a:gd name="connsiteY830" fmla="*/ 5366528 h 6849644"/>
              <a:gd name="connsiteX831" fmla="*/ 5368446 w 12201392"/>
              <a:gd name="connsiteY831" fmla="*/ 4546280 h 6849644"/>
              <a:gd name="connsiteX832" fmla="*/ 5368446 w 12201392"/>
              <a:gd name="connsiteY832" fmla="*/ 4399323 h 6849644"/>
              <a:gd name="connsiteX833" fmla="*/ 5368446 w 12201392"/>
              <a:gd name="connsiteY833" fmla="*/ 3794820 h 6849644"/>
              <a:gd name="connsiteX834" fmla="*/ 5973870 w 12201392"/>
              <a:gd name="connsiteY834" fmla="*/ 4399323 h 6849644"/>
              <a:gd name="connsiteX835" fmla="*/ 5368446 w 12201392"/>
              <a:gd name="connsiteY835" fmla="*/ 4399323 h 6849644"/>
              <a:gd name="connsiteX836" fmla="*/ 5368446 w 12201392"/>
              <a:gd name="connsiteY836" fmla="*/ 4513970 h 6849644"/>
              <a:gd name="connsiteX837" fmla="*/ 5368446 w 12201392"/>
              <a:gd name="connsiteY837" fmla="*/ 4422252 h 6849644"/>
              <a:gd name="connsiteX838" fmla="*/ 5996835 w 12201392"/>
              <a:gd name="connsiteY838" fmla="*/ 4422252 h 6849644"/>
              <a:gd name="connsiteX839" fmla="*/ 6068860 w 12201392"/>
              <a:gd name="connsiteY839" fmla="*/ 4494168 h 6849644"/>
              <a:gd name="connsiteX840" fmla="*/ 6068860 w 12201392"/>
              <a:gd name="connsiteY840" fmla="*/ 5213318 h 6849644"/>
              <a:gd name="connsiteX841" fmla="*/ 5368446 w 12201392"/>
              <a:gd name="connsiteY841" fmla="*/ 4513970 h 6849644"/>
              <a:gd name="connsiteX842" fmla="*/ 6030238 w 12201392"/>
              <a:gd name="connsiteY842" fmla="*/ 4422252 h 6849644"/>
              <a:gd name="connsiteX843" fmla="*/ 6068860 w 12201392"/>
              <a:gd name="connsiteY843" fmla="*/ 4422252 h 6849644"/>
              <a:gd name="connsiteX844" fmla="*/ 6068860 w 12201392"/>
              <a:gd name="connsiteY844" fmla="*/ 4460816 h 6849644"/>
              <a:gd name="connsiteX845" fmla="*/ 6030238 w 12201392"/>
              <a:gd name="connsiteY845" fmla="*/ 4422252 h 6849644"/>
              <a:gd name="connsiteX846" fmla="*/ 6007273 w 12201392"/>
              <a:gd name="connsiteY846" fmla="*/ 4399323 h 6849644"/>
              <a:gd name="connsiteX847" fmla="*/ 5368446 w 12201392"/>
              <a:gd name="connsiteY847" fmla="*/ 3761468 h 6849644"/>
              <a:gd name="connsiteX848" fmla="*/ 5368446 w 12201392"/>
              <a:gd name="connsiteY848" fmla="*/ 2947473 h 6849644"/>
              <a:gd name="connsiteX849" fmla="*/ 5743183 w 12201392"/>
              <a:gd name="connsiteY849" fmla="*/ 2947473 h 6849644"/>
              <a:gd name="connsiteX850" fmla="*/ 6068860 w 12201392"/>
              <a:gd name="connsiteY850" fmla="*/ 3272654 h 6849644"/>
              <a:gd name="connsiteX851" fmla="*/ 6068860 w 12201392"/>
              <a:gd name="connsiteY851" fmla="*/ 4399323 h 6849644"/>
              <a:gd name="connsiteX852" fmla="*/ 6007273 w 12201392"/>
              <a:gd name="connsiteY852" fmla="*/ 4399323 h 6849644"/>
              <a:gd name="connsiteX853" fmla="*/ 5368446 w 12201392"/>
              <a:gd name="connsiteY853" fmla="*/ 2924544 h 6849644"/>
              <a:gd name="connsiteX854" fmla="*/ 5368446 w 12201392"/>
              <a:gd name="connsiteY854" fmla="*/ 2573307 h 6849644"/>
              <a:gd name="connsiteX855" fmla="*/ 5720218 w 12201392"/>
              <a:gd name="connsiteY855" fmla="*/ 2924544 h 6849644"/>
              <a:gd name="connsiteX856" fmla="*/ 5368446 w 12201392"/>
              <a:gd name="connsiteY856" fmla="*/ 2924544 h 6849644"/>
              <a:gd name="connsiteX857" fmla="*/ 5776586 w 12201392"/>
              <a:gd name="connsiteY857" fmla="*/ 2947473 h 6849644"/>
              <a:gd name="connsiteX858" fmla="*/ 6068860 w 12201392"/>
              <a:gd name="connsiteY858" fmla="*/ 2947473 h 6849644"/>
              <a:gd name="connsiteX859" fmla="*/ 6068860 w 12201392"/>
              <a:gd name="connsiteY859" fmla="*/ 3240345 h 6849644"/>
              <a:gd name="connsiteX860" fmla="*/ 5776586 w 12201392"/>
              <a:gd name="connsiteY860" fmla="*/ 2947473 h 6849644"/>
              <a:gd name="connsiteX861" fmla="*/ 4145071 w 12201392"/>
              <a:gd name="connsiteY861" fmla="*/ 2539955 h 6849644"/>
              <a:gd name="connsiteX862" fmla="*/ 4145071 w 12201392"/>
              <a:gd name="connsiteY862" fmla="*/ 2104296 h 6849644"/>
              <a:gd name="connsiteX863" fmla="*/ 4966569 w 12201392"/>
              <a:gd name="connsiteY863" fmla="*/ 2924544 h 6849644"/>
              <a:gd name="connsiteX864" fmla="*/ 4530246 w 12201392"/>
              <a:gd name="connsiteY864" fmla="*/ 2924544 h 6849644"/>
              <a:gd name="connsiteX865" fmla="*/ 4145071 w 12201392"/>
              <a:gd name="connsiteY865" fmla="*/ 2539955 h 6849644"/>
              <a:gd name="connsiteX866" fmla="*/ 4496843 w 12201392"/>
              <a:gd name="connsiteY866" fmla="*/ 2924544 h 6849644"/>
              <a:gd name="connsiteX867" fmla="*/ 4145071 w 12201392"/>
              <a:gd name="connsiteY867" fmla="*/ 2924544 h 6849644"/>
              <a:gd name="connsiteX868" fmla="*/ 4145071 w 12201392"/>
              <a:gd name="connsiteY868" fmla="*/ 2573307 h 6849644"/>
              <a:gd name="connsiteX869" fmla="*/ 4496843 w 12201392"/>
              <a:gd name="connsiteY869" fmla="*/ 2924544 h 6849644"/>
              <a:gd name="connsiteX870" fmla="*/ 4989534 w 12201392"/>
              <a:gd name="connsiteY870" fmla="*/ 2947473 h 6849644"/>
              <a:gd name="connsiteX871" fmla="*/ 5221265 w 12201392"/>
              <a:gd name="connsiteY871" fmla="*/ 3178852 h 6849644"/>
              <a:gd name="connsiteX872" fmla="*/ 4784942 w 12201392"/>
              <a:gd name="connsiteY872" fmla="*/ 3178852 h 6849644"/>
              <a:gd name="connsiteX873" fmla="*/ 4553211 w 12201392"/>
              <a:gd name="connsiteY873" fmla="*/ 2947473 h 6849644"/>
              <a:gd name="connsiteX874" fmla="*/ 4989534 w 12201392"/>
              <a:gd name="connsiteY874" fmla="*/ 2947473 h 6849644"/>
              <a:gd name="connsiteX875" fmla="*/ 5277632 w 12201392"/>
              <a:gd name="connsiteY875" fmla="*/ 3201782 h 6849644"/>
              <a:gd name="connsiteX876" fmla="*/ 5022937 w 12201392"/>
              <a:gd name="connsiteY876" fmla="*/ 2947473 h 6849644"/>
              <a:gd name="connsiteX877" fmla="*/ 5345482 w 12201392"/>
              <a:gd name="connsiteY877" fmla="*/ 2947473 h 6849644"/>
              <a:gd name="connsiteX878" fmla="*/ 5345482 w 12201392"/>
              <a:gd name="connsiteY878" fmla="*/ 3738539 h 6849644"/>
              <a:gd name="connsiteX879" fmla="*/ 4807906 w 12201392"/>
              <a:gd name="connsiteY879" fmla="*/ 3201782 h 6849644"/>
              <a:gd name="connsiteX880" fmla="*/ 5277632 w 12201392"/>
              <a:gd name="connsiteY880" fmla="*/ 3201782 h 6849644"/>
              <a:gd name="connsiteX881" fmla="*/ 4846528 w 12201392"/>
              <a:gd name="connsiteY881" fmla="*/ 759798 h 6849644"/>
              <a:gd name="connsiteX882" fmla="*/ 4846528 w 12201392"/>
              <a:gd name="connsiteY882" fmla="*/ 798361 h 6849644"/>
              <a:gd name="connsiteX883" fmla="*/ 4807906 w 12201392"/>
              <a:gd name="connsiteY883" fmla="*/ 759798 h 6849644"/>
              <a:gd name="connsiteX884" fmla="*/ 4846528 w 12201392"/>
              <a:gd name="connsiteY884" fmla="*/ 759798 h 6849644"/>
              <a:gd name="connsiteX885" fmla="*/ 4145071 w 12201392"/>
              <a:gd name="connsiteY885" fmla="*/ 131323 h 6849644"/>
              <a:gd name="connsiteX886" fmla="*/ 4751539 w 12201392"/>
              <a:gd name="connsiteY886" fmla="*/ 736868 h 6849644"/>
              <a:gd name="connsiteX887" fmla="*/ 4145071 w 12201392"/>
              <a:gd name="connsiteY887" fmla="*/ 736868 h 6849644"/>
              <a:gd name="connsiteX888" fmla="*/ 4145071 w 12201392"/>
              <a:gd name="connsiteY888" fmla="*/ 131323 h 6849644"/>
              <a:gd name="connsiteX889" fmla="*/ 4145071 w 12201392"/>
              <a:gd name="connsiteY889" fmla="*/ 759798 h 6849644"/>
              <a:gd name="connsiteX890" fmla="*/ 4145071 w 12201392"/>
              <a:gd name="connsiteY890" fmla="*/ 759798 h 6849644"/>
              <a:gd name="connsiteX891" fmla="*/ 4774504 w 12201392"/>
              <a:gd name="connsiteY891" fmla="*/ 759798 h 6849644"/>
              <a:gd name="connsiteX892" fmla="*/ 4846528 w 12201392"/>
              <a:gd name="connsiteY892" fmla="*/ 831713 h 6849644"/>
              <a:gd name="connsiteX893" fmla="*/ 4846528 w 12201392"/>
              <a:gd name="connsiteY893" fmla="*/ 1551905 h 6849644"/>
              <a:gd name="connsiteX894" fmla="*/ 4145071 w 12201392"/>
              <a:gd name="connsiteY894" fmla="*/ 851515 h 6849644"/>
              <a:gd name="connsiteX895" fmla="*/ 4145071 w 12201392"/>
              <a:gd name="connsiteY895" fmla="*/ 759798 h 6849644"/>
              <a:gd name="connsiteX896" fmla="*/ 4145071 w 12201392"/>
              <a:gd name="connsiteY896" fmla="*/ 882783 h 6849644"/>
              <a:gd name="connsiteX897" fmla="*/ 4145071 w 12201392"/>
              <a:gd name="connsiteY897" fmla="*/ 882783 h 6849644"/>
              <a:gd name="connsiteX898" fmla="*/ 4846528 w 12201392"/>
              <a:gd name="connsiteY898" fmla="*/ 1583173 h 6849644"/>
              <a:gd name="connsiteX899" fmla="*/ 4846528 w 12201392"/>
              <a:gd name="connsiteY899" fmla="*/ 1704073 h 6849644"/>
              <a:gd name="connsiteX900" fmla="*/ 4145071 w 12201392"/>
              <a:gd name="connsiteY900" fmla="*/ 1704073 h 6849644"/>
              <a:gd name="connsiteX901" fmla="*/ 4145071 w 12201392"/>
              <a:gd name="connsiteY901" fmla="*/ 882783 h 6849644"/>
              <a:gd name="connsiteX902" fmla="*/ 4122106 w 12201392"/>
              <a:gd name="connsiteY902" fmla="*/ 759798 h 6849644"/>
              <a:gd name="connsiteX903" fmla="*/ 4122106 w 12201392"/>
              <a:gd name="connsiteY903" fmla="*/ 827544 h 6849644"/>
              <a:gd name="connsiteX904" fmla="*/ 4054257 w 12201392"/>
              <a:gd name="connsiteY904" fmla="*/ 759798 h 6849644"/>
              <a:gd name="connsiteX905" fmla="*/ 4122106 w 12201392"/>
              <a:gd name="connsiteY905" fmla="*/ 759798 h 6849644"/>
              <a:gd name="connsiteX906" fmla="*/ 3646117 w 12201392"/>
              <a:gd name="connsiteY906" fmla="*/ 385631 h 6849644"/>
              <a:gd name="connsiteX907" fmla="*/ 3997890 w 12201392"/>
              <a:gd name="connsiteY907" fmla="*/ 736868 h 6849644"/>
              <a:gd name="connsiteX908" fmla="*/ 3646117 w 12201392"/>
              <a:gd name="connsiteY908" fmla="*/ 736868 h 6849644"/>
              <a:gd name="connsiteX909" fmla="*/ 3646117 w 12201392"/>
              <a:gd name="connsiteY909" fmla="*/ 385631 h 6849644"/>
              <a:gd name="connsiteX910" fmla="*/ 3646117 w 12201392"/>
              <a:gd name="connsiteY910" fmla="*/ 759798 h 6849644"/>
              <a:gd name="connsiteX911" fmla="*/ 4021898 w 12201392"/>
              <a:gd name="connsiteY911" fmla="*/ 759798 h 6849644"/>
              <a:gd name="connsiteX912" fmla="*/ 4122106 w 12201392"/>
              <a:gd name="connsiteY912" fmla="*/ 859853 h 6849644"/>
              <a:gd name="connsiteX913" fmla="*/ 4122106 w 12201392"/>
              <a:gd name="connsiteY913" fmla="*/ 1704073 h 6849644"/>
              <a:gd name="connsiteX914" fmla="*/ 3777641 w 12201392"/>
              <a:gd name="connsiteY914" fmla="*/ 1704073 h 6849644"/>
              <a:gd name="connsiteX915" fmla="*/ 3646117 w 12201392"/>
              <a:gd name="connsiteY915" fmla="*/ 1572750 h 6849644"/>
              <a:gd name="connsiteX916" fmla="*/ 3646117 w 12201392"/>
              <a:gd name="connsiteY916" fmla="*/ 759798 h 6849644"/>
              <a:gd name="connsiteX917" fmla="*/ 4122106 w 12201392"/>
              <a:gd name="connsiteY917" fmla="*/ 1727003 h 6849644"/>
              <a:gd name="connsiteX918" fmla="*/ 4122106 w 12201392"/>
              <a:gd name="connsiteY918" fmla="*/ 2048015 h 6849644"/>
              <a:gd name="connsiteX919" fmla="*/ 3800605 w 12201392"/>
              <a:gd name="connsiteY919" fmla="*/ 1727003 h 6849644"/>
              <a:gd name="connsiteX920" fmla="*/ 4122106 w 12201392"/>
              <a:gd name="connsiteY920" fmla="*/ 1727003 h 6849644"/>
              <a:gd name="connsiteX921" fmla="*/ 3646117 w 12201392"/>
              <a:gd name="connsiteY921" fmla="*/ 1606102 h 6849644"/>
              <a:gd name="connsiteX922" fmla="*/ 3744238 w 12201392"/>
              <a:gd name="connsiteY922" fmla="*/ 1704073 h 6849644"/>
              <a:gd name="connsiteX923" fmla="*/ 3646117 w 12201392"/>
              <a:gd name="connsiteY923" fmla="*/ 1704073 h 6849644"/>
              <a:gd name="connsiteX924" fmla="*/ 3646117 w 12201392"/>
              <a:gd name="connsiteY924" fmla="*/ 1606102 h 6849644"/>
              <a:gd name="connsiteX925" fmla="*/ 3646117 w 12201392"/>
              <a:gd name="connsiteY925" fmla="*/ 1727003 h 6849644"/>
              <a:gd name="connsiteX926" fmla="*/ 3767202 w 12201392"/>
              <a:gd name="connsiteY926" fmla="*/ 1727003 h 6849644"/>
              <a:gd name="connsiteX927" fmla="*/ 4122106 w 12201392"/>
              <a:gd name="connsiteY927" fmla="*/ 2081366 h 6849644"/>
              <a:gd name="connsiteX928" fmla="*/ 4122106 w 12201392"/>
              <a:gd name="connsiteY928" fmla="*/ 2517026 h 6849644"/>
              <a:gd name="connsiteX929" fmla="*/ 3646117 w 12201392"/>
              <a:gd name="connsiteY929" fmla="*/ 2041761 h 6849644"/>
              <a:gd name="connsiteX930" fmla="*/ 3646117 w 12201392"/>
              <a:gd name="connsiteY930" fmla="*/ 1727003 h 6849644"/>
              <a:gd name="connsiteX931" fmla="*/ 3646117 w 12201392"/>
              <a:gd name="connsiteY931" fmla="*/ 2075113 h 6849644"/>
              <a:gd name="connsiteX932" fmla="*/ 4122106 w 12201392"/>
              <a:gd name="connsiteY932" fmla="*/ 2550377 h 6849644"/>
              <a:gd name="connsiteX933" fmla="*/ 4122106 w 12201392"/>
              <a:gd name="connsiteY933" fmla="*/ 2947473 h 6849644"/>
              <a:gd name="connsiteX934" fmla="*/ 4519808 w 12201392"/>
              <a:gd name="connsiteY934" fmla="*/ 2947473 h 6849644"/>
              <a:gd name="connsiteX935" fmla="*/ 4751539 w 12201392"/>
              <a:gd name="connsiteY935" fmla="*/ 3178852 h 6849644"/>
              <a:gd name="connsiteX936" fmla="*/ 3646117 w 12201392"/>
              <a:gd name="connsiteY936" fmla="*/ 3178852 h 6849644"/>
              <a:gd name="connsiteX937" fmla="*/ 3646117 w 12201392"/>
              <a:gd name="connsiteY937" fmla="*/ 2075113 h 6849644"/>
              <a:gd name="connsiteX938" fmla="*/ 3645074 w 12201392"/>
              <a:gd name="connsiteY938" fmla="*/ 3295584 h 6849644"/>
              <a:gd name="connsiteX939" fmla="*/ 3645074 w 12201392"/>
              <a:gd name="connsiteY939" fmla="*/ 3295584 h 6849644"/>
              <a:gd name="connsiteX940" fmla="*/ 4496843 w 12201392"/>
              <a:gd name="connsiteY940" fmla="*/ 4146057 h 6849644"/>
              <a:gd name="connsiteX941" fmla="*/ 3776597 w 12201392"/>
              <a:gd name="connsiteY941" fmla="*/ 4146057 h 6849644"/>
              <a:gd name="connsiteX942" fmla="*/ 3645074 w 12201392"/>
              <a:gd name="connsiteY942" fmla="*/ 4014734 h 6849644"/>
              <a:gd name="connsiteX943" fmla="*/ 3645074 w 12201392"/>
              <a:gd name="connsiteY943" fmla="*/ 3295584 h 6849644"/>
              <a:gd name="connsiteX944" fmla="*/ 3767202 w 12201392"/>
              <a:gd name="connsiteY944" fmla="*/ 4168986 h 6849644"/>
              <a:gd name="connsiteX945" fmla="*/ 3997890 w 12201392"/>
              <a:gd name="connsiteY945" fmla="*/ 4399323 h 6849644"/>
              <a:gd name="connsiteX946" fmla="*/ 3646117 w 12201392"/>
              <a:gd name="connsiteY946" fmla="*/ 4399323 h 6849644"/>
              <a:gd name="connsiteX947" fmla="*/ 3646117 w 12201392"/>
              <a:gd name="connsiteY947" fmla="*/ 4168986 h 6849644"/>
              <a:gd name="connsiteX948" fmla="*/ 3767202 w 12201392"/>
              <a:gd name="connsiteY948" fmla="*/ 4168986 h 6849644"/>
              <a:gd name="connsiteX949" fmla="*/ 3646117 w 12201392"/>
              <a:gd name="connsiteY949" fmla="*/ 4146057 h 6849644"/>
              <a:gd name="connsiteX950" fmla="*/ 3646117 w 12201392"/>
              <a:gd name="connsiteY950" fmla="*/ 4048086 h 6849644"/>
              <a:gd name="connsiteX951" fmla="*/ 3744238 w 12201392"/>
              <a:gd name="connsiteY951" fmla="*/ 4146057 h 6849644"/>
              <a:gd name="connsiteX952" fmla="*/ 3646117 w 12201392"/>
              <a:gd name="connsiteY952" fmla="*/ 4146057 h 6849644"/>
              <a:gd name="connsiteX953" fmla="*/ 3623153 w 12201392"/>
              <a:gd name="connsiteY953" fmla="*/ 759798 h 6849644"/>
              <a:gd name="connsiteX954" fmla="*/ 3623153 w 12201392"/>
              <a:gd name="connsiteY954" fmla="*/ 1549821 h 6849644"/>
              <a:gd name="connsiteX955" fmla="*/ 2831926 w 12201392"/>
              <a:gd name="connsiteY955" fmla="*/ 759798 h 6849644"/>
              <a:gd name="connsiteX956" fmla="*/ 3623153 w 12201392"/>
              <a:gd name="connsiteY956" fmla="*/ 759798 h 6849644"/>
              <a:gd name="connsiteX957" fmla="*/ 2423786 w 12201392"/>
              <a:gd name="connsiteY957" fmla="*/ 385631 h 6849644"/>
              <a:gd name="connsiteX958" fmla="*/ 2520863 w 12201392"/>
              <a:gd name="connsiteY958" fmla="*/ 482560 h 6849644"/>
              <a:gd name="connsiteX959" fmla="*/ 2423786 w 12201392"/>
              <a:gd name="connsiteY959" fmla="*/ 482560 h 6849644"/>
              <a:gd name="connsiteX960" fmla="*/ 2423786 w 12201392"/>
              <a:gd name="connsiteY960" fmla="*/ 385631 h 6849644"/>
              <a:gd name="connsiteX961" fmla="*/ 2423786 w 12201392"/>
              <a:gd name="connsiteY961" fmla="*/ 505490 h 6849644"/>
              <a:gd name="connsiteX962" fmla="*/ 2543827 w 12201392"/>
              <a:gd name="connsiteY962" fmla="*/ 505490 h 6849644"/>
              <a:gd name="connsiteX963" fmla="*/ 2775559 w 12201392"/>
              <a:gd name="connsiteY963" fmla="*/ 736868 h 6849644"/>
              <a:gd name="connsiteX964" fmla="*/ 2423786 w 12201392"/>
              <a:gd name="connsiteY964" fmla="*/ 736868 h 6849644"/>
              <a:gd name="connsiteX965" fmla="*/ 2423786 w 12201392"/>
              <a:gd name="connsiteY965" fmla="*/ 505490 h 6849644"/>
              <a:gd name="connsiteX966" fmla="*/ 1700408 w 12201392"/>
              <a:gd name="connsiteY966" fmla="*/ 505490 h 6849644"/>
              <a:gd name="connsiteX967" fmla="*/ 2400822 w 12201392"/>
              <a:gd name="connsiteY967" fmla="*/ 505490 h 6849644"/>
              <a:gd name="connsiteX968" fmla="*/ 2400822 w 12201392"/>
              <a:gd name="connsiteY968" fmla="*/ 759798 h 6849644"/>
              <a:gd name="connsiteX969" fmla="*/ 2798523 w 12201392"/>
              <a:gd name="connsiteY969" fmla="*/ 759798 h 6849644"/>
              <a:gd name="connsiteX970" fmla="*/ 3623153 w 12201392"/>
              <a:gd name="connsiteY970" fmla="*/ 1583173 h 6849644"/>
              <a:gd name="connsiteX971" fmla="*/ 3623153 w 12201392"/>
              <a:gd name="connsiteY971" fmla="*/ 1704073 h 6849644"/>
              <a:gd name="connsiteX972" fmla="*/ 3307915 w 12201392"/>
              <a:gd name="connsiteY972" fmla="*/ 1704073 h 6849644"/>
              <a:gd name="connsiteX973" fmla="*/ 2919608 w 12201392"/>
              <a:gd name="connsiteY973" fmla="*/ 1316358 h 6849644"/>
              <a:gd name="connsiteX974" fmla="*/ 2899775 w 12201392"/>
              <a:gd name="connsiteY974" fmla="*/ 1296555 h 6849644"/>
              <a:gd name="connsiteX975" fmla="*/ 2899775 w 12201392"/>
              <a:gd name="connsiteY975" fmla="*/ 1704073 h 6849644"/>
              <a:gd name="connsiteX976" fmla="*/ 2555309 w 12201392"/>
              <a:gd name="connsiteY976" fmla="*/ 1704073 h 6849644"/>
              <a:gd name="connsiteX977" fmla="*/ 1700408 w 12201392"/>
              <a:gd name="connsiteY977" fmla="*/ 850473 h 6849644"/>
              <a:gd name="connsiteX978" fmla="*/ 1700408 w 12201392"/>
              <a:gd name="connsiteY978" fmla="*/ 505490 h 6849644"/>
              <a:gd name="connsiteX979" fmla="*/ 3552172 w 12201392"/>
              <a:gd name="connsiteY979" fmla="*/ 3201782 h 6849644"/>
              <a:gd name="connsiteX980" fmla="*/ 3552172 w 12201392"/>
              <a:gd name="connsiteY980" fmla="*/ 3201782 h 6849644"/>
              <a:gd name="connsiteX981" fmla="*/ 3623153 w 12201392"/>
              <a:gd name="connsiteY981" fmla="*/ 3272654 h 6849644"/>
              <a:gd name="connsiteX982" fmla="*/ 3623153 w 12201392"/>
              <a:gd name="connsiteY982" fmla="*/ 3991805 h 6849644"/>
              <a:gd name="connsiteX983" fmla="*/ 2922739 w 12201392"/>
              <a:gd name="connsiteY983" fmla="*/ 3292457 h 6849644"/>
              <a:gd name="connsiteX984" fmla="*/ 2922739 w 12201392"/>
              <a:gd name="connsiteY984" fmla="*/ 3201782 h 6849644"/>
              <a:gd name="connsiteX985" fmla="*/ 3552172 w 12201392"/>
              <a:gd name="connsiteY985" fmla="*/ 3201782 h 6849644"/>
              <a:gd name="connsiteX986" fmla="*/ 2922739 w 12201392"/>
              <a:gd name="connsiteY986" fmla="*/ 3178852 h 6849644"/>
              <a:gd name="connsiteX987" fmla="*/ 2922739 w 12201392"/>
              <a:gd name="connsiteY987" fmla="*/ 2573307 h 6849644"/>
              <a:gd name="connsiteX988" fmla="*/ 3529208 w 12201392"/>
              <a:gd name="connsiteY988" fmla="*/ 3178852 h 6849644"/>
              <a:gd name="connsiteX989" fmla="*/ 2922739 w 12201392"/>
              <a:gd name="connsiteY989" fmla="*/ 3178852 h 6849644"/>
              <a:gd name="connsiteX990" fmla="*/ 3623153 w 12201392"/>
              <a:gd name="connsiteY990" fmla="*/ 4025157 h 6849644"/>
              <a:gd name="connsiteX991" fmla="*/ 3623153 w 12201392"/>
              <a:gd name="connsiteY991" fmla="*/ 4146057 h 6849644"/>
              <a:gd name="connsiteX992" fmla="*/ 2922739 w 12201392"/>
              <a:gd name="connsiteY992" fmla="*/ 4146057 h 6849644"/>
              <a:gd name="connsiteX993" fmla="*/ 2922739 w 12201392"/>
              <a:gd name="connsiteY993" fmla="*/ 3325809 h 6849644"/>
              <a:gd name="connsiteX994" fmla="*/ 3623153 w 12201392"/>
              <a:gd name="connsiteY994" fmla="*/ 4025157 h 6849644"/>
              <a:gd name="connsiteX995" fmla="*/ 3584531 w 12201392"/>
              <a:gd name="connsiteY995" fmla="*/ 3201782 h 6849644"/>
              <a:gd name="connsiteX996" fmla="*/ 3623153 w 12201392"/>
              <a:gd name="connsiteY996" fmla="*/ 3201782 h 6849644"/>
              <a:gd name="connsiteX997" fmla="*/ 3623153 w 12201392"/>
              <a:gd name="connsiteY997" fmla="*/ 3240345 h 6849644"/>
              <a:gd name="connsiteX998" fmla="*/ 3584531 w 12201392"/>
              <a:gd name="connsiteY998" fmla="*/ 3201782 h 6849644"/>
              <a:gd name="connsiteX999" fmla="*/ 3561567 w 12201392"/>
              <a:gd name="connsiteY999" fmla="*/ 3178852 h 6849644"/>
              <a:gd name="connsiteX1000" fmla="*/ 2922739 w 12201392"/>
              <a:gd name="connsiteY1000" fmla="*/ 2540997 h 6849644"/>
              <a:gd name="connsiteX1001" fmla="*/ 2922739 w 12201392"/>
              <a:gd name="connsiteY1001" fmla="*/ 1727003 h 6849644"/>
              <a:gd name="connsiteX1002" fmla="*/ 3297476 w 12201392"/>
              <a:gd name="connsiteY1002" fmla="*/ 1727003 h 6849644"/>
              <a:gd name="connsiteX1003" fmla="*/ 3623153 w 12201392"/>
              <a:gd name="connsiteY1003" fmla="*/ 2052184 h 6849644"/>
              <a:gd name="connsiteX1004" fmla="*/ 3623153 w 12201392"/>
              <a:gd name="connsiteY1004" fmla="*/ 3178852 h 6849644"/>
              <a:gd name="connsiteX1005" fmla="*/ 3561567 w 12201392"/>
              <a:gd name="connsiteY1005" fmla="*/ 3178852 h 6849644"/>
              <a:gd name="connsiteX1006" fmla="*/ 2922739 w 12201392"/>
              <a:gd name="connsiteY1006" fmla="*/ 1704073 h 6849644"/>
              <a:gd name="connsiteX1007" fmla="*/ 2922739 w 12201392"/>
              <a:gd name="connsiteY1007" fmla="*/ 1352836 h 6849644"/>
              <a:gd name="connsiteX1008" fmla="*/ 3274512 w 12201392"/>
              <a:gd name="connsiteY1008" fmla="*/ 1704073 h 6849644"/>
              <a:gd name="connsiteX1009" fmla="*/ 2922739 w 12201392"/>
              <a:gd name="connsiteY1009" fmla="*/ 1704073 h 6849644"/>
              <a:gd name="connsiteX1010" fmla="*/ 3330879 w 12201392"/>
              <a:gd name="connsiteY1010" fmla="*/ 1727003 h 6849644"/>
              <a:gd name="connsiteX1011" fmla="*/ 3623153 w 12201392"/>
              <a:gd name="connsiteY1011" fmla="*/ 1727003 h 6849644"/>
              <a:gd name="connsiteX1012" fmla="*/ 3623153 w 12201392"/>
              <a:gd name="connsiteY1012" fmla="*/ 2018832 h 6849644"/>
              <a:gd name="connsiteX1013" fmla="*/ 3330879 w 12201392"/>
              <a:gd name="connsiteY1013" fmla="*/ 1727003 h 6849644"/>
              <a:gd name="connsiteX1014" fmla="*/ 2798523 w 12201392"/>
              <a:gd name="connsiteY1014" fmla="*/ 3201782 h 6849644"/>
              <a:gd name="connsiteX1015" fmla="*/ 2899775 w 12201392"/>
              <a:gd name="connsiteY1015" fmla="*/ 3302879 h 6849644"/>
              <a:gd name="connsiteX1016" fmla="*/ 2899775 w 12201392"/>
              <a:gd name="connsiteY1016" fmla="*/ 4146057 h 6849644"/>
              <a:gd name="connsiteX1017" fmla="*/ 2554265 w 12201392"/>
              <a:gd name="connsiteY1017" fmla="*/ 4146057 h 6849644"/>
              <a:gd name="connsiteX1018" fmla="*/ 2423786 w 12201392"/>
              <a:gd name="connsiteY1018" fmla="*/ 4015776 h 6849644"/>
              <a:gd name="connsiteX1019" fmla="*/ 2423786 w 12201392"/>
              <a:gd name="connsiteY1019" fmla="*/ 3201782 h 6849644"/>
              <a:gd name="connsiteX1020" fmla="*/ 2798523 w 12201392"/>
              <a:gd name="connsiteY1020" fmla="*/ 3201782 h 6849644"/>
              <a:gd name="connsiteX1021" fmla="*/ 2423786 w 12201392"/>
              <a:gd name="connsiteY1021" fmla="*/ 3178852 h 6849644"/>
              <a:gd name="connsiteX1022" fmla="*/ 2423786 w 12201392"/>
              <a:gd name="connsiteY1022" fmla="*/ 2827615 h 6849644"/>
              <a:gd name="connsiteX1023" fmla="*/ 2775559 w 12201392"/>
              <a:gd name="connsiteY1023" fmla="*/ 3178852 h 6849644"/>
              <a:gd name="connsiteX1024" fmla="*/ 2423786 w 12201392"/>
              <a:gd name="connsiteY1024" fmla="*/ 3178852 h 6849644"/>
              <a:gd name="connsiteX1025" fmla="*/ 2831926 w 12201392"/>
              <a:gd name="connsiteY1025" fmla="*/ 3201782 h 6849644"/>
              <a:gd name="connsiteX1026" fmla="*/ 2899775 w 12201392"/>
              <a:gd name="connsiteY1026" fmla="*/ 3201782 h 6849644"/>
              <a:gd name="connsiteX1027" fmla="*/ 2899775 w 12201392"/>
              <a:gd name="connsiteY1027" fmla="*/ 3269528 h 6849644"/>
              <a:gd name="connsiteX1028" fmla="*/ 2831926 w 12201392"/>
              <a:gd name="connsiteY1028" fmla="*/ 3201782 h 6849644"/>
              <a:gd name="connsiteX1029" fmla="*/ 2899775 w 12201392"/>
              <a:gd name="connsiteY1029" fmla="*/ 4168986 h 6849644"/>
              <a:gd name="connsiteX1030" fmla="*/ 2899775 w 12201392"/>
              <a:gd name="connsiteY1030" fmla="*/ 4491041 h 6849644"/>
              <a:gd name="connsiteX1031" fmla="*/ 2577230 w 12201392"/>
              <a:gd name="connsiteY1031" fmla="*/ 4168986 h 6849644"/>
              <a:gd name="connsiteX1032" fmla="*/ 2899775 w 12201392"/>
              <a:gd name="connsiteY1032" fmla="*/ 4168986 h 6849644"/>
              <a:gd name="connsiteX1033" fmla="*/ 2521907 w 12201392"/>
              <a:gd name="connsiteY1033" fmla="*/ 4146057 h 6849644"/>
              <a:gd name="connsiteX1034" fmla="*/ 2423786 w 12201392"/>
              <a:gd name="connsiteY1034" fmla="*/ 4146057 h 6849644"/>
              <a:gd name="connsiteX1035" fmla="*/ 2423786 w 12201392"/>
              <a:gd name="connsiteY1035" fmla="*/ 4048086 h 6849644"/>
              <a:gd name="connsiteX1036" fmla="*/ 2521907 w 12201392"/>
              <a:gd name="connsiteY1036" fmla="*/ 4146057 h 6849644"/>
              <a:gd name="connsiteX1037" fmla="*/ 2544871 w 12201392"/>
              <a:gd name="connsiteY1037" fmla="*/ 4168986 h 6849644"/>
              <a:gd name="connsiteX1038" fmla="*/ 2899775 w 12201392"/>
              <a:gd name="connsiteY1038" fmla="*/ 4523350 h 6849644"/>
              <a:gd name="connsiteX1039" fmla="*/ 2899775 w 12201392"/>
              <a:gd name="connsiteY1039" fmla="*/ 4960052 h 6849644"/>
              <a:gd name="connsiteX1040" fmla="*/ 2423786 w 12201392"/>
              <a:gd name="connsiteY1040" fmla="*/ 4484787 h 6849644"/>
              <a:gd name="connsiteX1041" fmla="*/ 2423786 w 12201392"/>
              <a:gd name="connsiteY1041" fmla="*/ 4168986 h 6849644"/>
              <a:gd name="connsiteX1042" fmla="*/ 2544871 w 12201392"/>
              <a:gd name="connsiteY1042" fmla="*/ 4168986 h 6849644"/>
              <a:gd name="connsiteX1043" fmla="*/ 2899775 w 12201392"/>
              <a:gd name="connsiteY1043" fmla="*/ 4992361 h 6849644"/>
              <a:gd name="connsiteX1044" fmla="*/ 2899775 w 12201392"/>
              <a:gd name="connsiteY1044" fmla="*/ 5389457 h 6849644"/>
              <a:gd name="connsiteX1045" fmla="*/ 3297476 w 12201392"/>
              <a:gd name="connsiteY1045" fmla="*/ 5389457 h 6849644"/>
              <a:gd name="connsiteX1046" fmla="*/ 3529208 w 12201392"/>
              <a:gd name="connsiteY1046" fmla="*/ 5620836 h 6849644"/>
              <a:gd name="connsiteX1047" fmla="*/ 2423786 w 12201392"/>
              <a:gd name="connsiteY1047" fmla="*/ 5620836 h 6849644"/>
              <a:gd name="connsiteX1048" fmla="*/ 2423786 w 12201392"/>
              <a:gd name="connsiteY1048" fmla="*/ 4517097 h 6849644"/>
              <a:gd name="connsiteX1049" fmla="*/ 2899775 w 12201392"/>
              <a:gd name="connsiteY1049" fmla="*/ 4992361 h 6849644"/>
              <a:gd name="connsiteX1050" fmla="*/ 2922739 w 12201392"/>
              <a:gd name="connsiteY1050" fmla="*/ 5366528 h 6849644"/>
              <a:gd name="connsiteX1051" fmla="*/ 2922739 w 12201392"/>
              <a:gd name="connsiteY1051" fmla="*/ 5015291 h 6849644"/>
              <a:gd name="connsiteX1052" fmla="*/ 3274512 w 12201392"/>
              <a:gd name="connsiteY1052" fmla="*/ 5366528 h 6849644"/>
              <a:gd name="connsiteX1053" fmla="*/ 2922739 w 12201392"/>
              <a:gd name="connsiteY1053" fmla="*/ 5366528 h 6849644"/>
              <a:gd name="connsiteX1054" fmla="*/ 3329835 w 12201392"/>
              <a:gd name="connsiteY1054" fmla="*/ 5389457 h 6849644"/>
              <a:gd name="connsiteX1055" fmla="*/ 3766158 w 12201392"/>
              <a:gd name="connsiteY1055" fmla="*/ 5389457 h 6849644"/>
              <a:gd name="connsiteX1056" fmla="*/ 3997890 w 12201392"/>
              <a:gd name="connsiteY1056" fmla="*/ 5620836 h 6849644"/>
              <a:gd name="connsiteX1057" fmla="*/ 3561567 w 12201392"/>
              <a:gd name="connsiteY1057" fmla="*/ 5620836 h 6849644"/>
              <a:gd name="connsiteX1058" fmla="*/ 3329835 w 12201392"/>
              <a:gd name="connsiteY1058" fmla="*/ 5389457 h 6849644"/>
              <a:gd name="connsiteX1059" fmla="*/ 3306871 w 12201392"/>
              <a:gd name="connsiteY1059" fmla="*/ 5366528 h 6849644"/>
              <a:gd name="connsiteX1060" fmla="*/ 2922739 w 12201392"/>
              <a:gd name="connsiteY1060" fmla="*/ 4982981 h 6849644"/>
              <a:gd name="connsiteX1061" fmla="*/ 2922739 w 12201392"/>
              <a:gd name="connsiteY1061" fmla="*/ 4546280 h 6849644"/>
              <a:gd name="connsiteX1062" fmla="*/ 3743194 w 12201392"/>
              <a:gd name="connsiteY1062" fmla="*/ 5366528 h 6849644"/>
              <a:gd name="connsiteX1063" fmla="*/ 3306871 w 12201392"/>
              <a:gd name="connsiteY1063" fmla="*/ 5366528 h 6849644"/>
              <a:gd name="connsiteX1064" fmla="*/ 2831926 w 12201392"/>
              <a:gd name="connsiteY1064" fmla="*/ 1980269 h 6849644"/>
              <a:gd name="connsiteX1065" fmla="*/ 2578274 w 12201392"/>
              <a:gd name="connsiteY1065" fmla="*/ 1727003 h 6849644"/>
              <a:gd name="connsiteX1066" fmla="*/ 2899775 w 12201392"/>
              <a:gd name="connsiteY1066" fmla="*/ 1727003 h 6849644"/>
              <a:gd name="connsiteX1067" fmla="*/ 2899775 w 12201392"/>
              <a:gd name="connsiteY1067" fmla="*/ 2518068 h 6849644"/>
              <a:gd name="connsiteX1068" fmla="*/ 2361156 w 12201392"/>
              <a:gd name="connsiteY1068" fmla="*/ 1980269 h 6849644"/>
              <a:gd name="connsiteX1069" fmla="*/ 2831926 w 12201392"/>
              <a:gd name="connsiteY1069" fmla="*/ 1980269 h 6849644"/>
              <a:gd name="connsiteX1070" fmla="*/ 2338192 w 12201392"/>
              <a:gd name="connsiteY1070" fmla="*/ 1957339 h 6849644"/>
              <a:gd name="connsiteX1071" fmla="*/ 2107504 w 12201392"/>
              <a:gd name="connsiteY1071" fmla="*/ 1727003 h 6849644"/>
              <a:gd name="connsiteX1072" fmla="*/ 2544871 w 12201392"/>
              <a:gd name="connsiteY1072" fmla="*/ 1727003 h 6849644"/>
              <a:gd name="connsiteX1073" fmla="*/ 2775559 w 12201392"/>
              <a:gd name="connsiteY1073" fmla="*/ 1957339 h 6849644"/>
              <a:gd name="connsiteX1074" fmla="*/ 2338192 w 12201392"/>
              <a:gd name="connsiteY1074" fmla="*/ 1957339 h 6849644"/>
              <a:gd name="connsiteX1075" fmla="*/ 1699364 w 12201392"/>
              <a:gd name="connsiteY1075" fmla="*/ 882783 h 6849644"/>
              <a:gd name="connsiteX1076" fmla="*/ 2521907 w 12201392"/>
              <a:gd name="connsiteY1076" fmla="*/ 1704073 h 6849644"/>
              <a:gd name="connsiteX1077" fmla="*/ 2084539 w 12201392"/>
              <a:gd name="connsiteY1077" fmla="*/ 1704073 h 6849644"/>
              <a:gd name="connsiteX1078" fmla="*/ 1699364 w 12201392"/>
              <a:gd name="connsiteY1078" fmla="*/ 1319484 h 6849644"/>
              <a:gd name="connsiteX1079" fmla="*/ 1699364 w 12201392"/>
              <a:gd name="connsiteY1079" fmla="*/ 882783 h 6849644"/>
              <a:gd name="connsiteX1080" fmla="*/ 1699364 w 12201392"/>
              <a:gd name="connsiteY1080" fmla="*/ 1351794 h 6849644"/>
              <a:gd name="connsiteX1081" fmla="*/ 2052181 w 12201392"/>
              <a:gd name="connsiteY1081" fmla="*/ 1704073 h 6849644"/>
              <a:gd name="connsiteX1082" fmla="*/ 1699364 w 12201392"/>
              <a:gd name="connsiteY1082" fmla="*/ 1704073 h 6849644"/>
              <a:gd name="connsiteX1083" fmla="*/ 1699364 w 12201392"/>
              <a:gd name="connsiteY1083" fmla="*/ 1351794 h 6849644"/>
              <a:gd name="connsiteX1084" fmla="*/ 1676400 w 12201392"/>
              <a:gd name="connsiteY1084" fmla="*/ 505490 h 6849644"/>
              <a:gd name="connsiteX1085" fmla="*/ 1676400 w 12201392"/>
              <a:gd name="connsiteY1085" fmla="*/ 827544 h 6849644"/>
              <a:gd name="connsiteX1086" fmla="*/ 1353855 w 12201392"/>
              <a:gd name="connsiteY1086" fmla="*/ 505490 h 6849644"/>
              <a:gd name="connsiteX1087" fmla="*/ 1676400 w 12201392"/>
              <a:gd name="connsiteY1087" fmla="*/ 505490 h 6849644"/>
              <a:gd name="connsiteX1088" fmla="*/ 1200411 w 12201392"/>
              <a:gd name="connsiteY1088" fmla="*/ 384589 h 6849644"/>
              <a:gd name="connsiteX1089" fmla="*/ 1298531 w 12201392"/>
              <a:gd name="connsiteY1089" fmla="*/ 482560 h 6849644"/>
              <a:gd name="connsiteX1090" fmla="*/ 1200411 w 12201392"/>
              <a:gd name="connsiteY1090" fmla="*/ 482560 h 6849644"/>
              <a:gd name="connsiteX1091" fmla="*/ 1200411 w 12201392"/>
              <a:gd name="connsiteY1091" fmla="*/ 384589 h 6849644"/>
              <a:gd name="connsiteX1092" fmla="*/ 1200411 w 12201392"/>
              <a:gd name="connsiteY1092" fmla="*/ 505490 h 6849644"/>
              <a:gd name="connsiteX1093" fmla="*/ 1321496 w 12201392"/>
              <a:gd name="connsiteY1093" fmla="*/ 505490 h 6849644"/>
              <a:gd name="connsiteX1094" fmla="*/ 1676400 w 12201392"/>
              <a:gd name="connsiteY1094" fmla="*/ 859853 h 6849644"/>
              <a:gd name="connsiteX1095" fmla="*/ 1676400 w 12201392"/>
              <a:gd name="connsiteY1095" fmla="*/ 1296555 h 6849644"/>
              <a:gd name="connsiteX1096" fmla="*/ 1200411 w 12201392"/>
              <a:gd name="connsiteY1096" fmla="*/ 821290 h 6849644"/>
              <a:gd name="connsiteX1097" fmla="*/ 1200411 w 12201392"/>
              <a:gd name="connsiteY1097" fmla="*/ 505490 h 6849644"/>
              <a:gd name="connsiteX1098" fmla="*/ 1200411 w 12201392"/>
              <a:gd name="connsiteY1098" fmla="*/ 853600 h 6849644"/>
              <a:gd name="connsiteX1099" fmla="*/ 1676400 w 12201392"/>
              <a:gd name="connsiteY1099" fmla="*/ 1328864 h 6849644"/>
              <a:gd name="connsiteX1100" fmla="*/ 1676400 w 12201392"/>
              <a:gd name="connsiteY1100" fmla="*/ 1727003 h 6849644"/>
              <a:gd name="connsiteX1101" fmla="*/ 2075145 w 12201392"/>
              <a:gd name="connsiteY1101" fmla="*/ 1727003 h 6849644"/>
              <a:gd name="connsiteX1102" fmla="*/ 2305833 w 12201392"/>
              <a:gd name="connsiteY1102" fmla="*/ 1957339 h 6849644"/>
              <a:gd name="connsiteX1103" fmla="*/ 1200411 w 12201392"/>
              <a:gd name="connsiteY1103" fmla="*/ 1957339 h 6849644"/>
              <a:gd name="connsiteX1104" fmla="*/ 1200411 w 12201392"/>
              <a:gd name="connsiteY1104" fmla="*/ 853600 h 6849644"/>
              <a:gd name="connsiteX1105" fmla="*/ 1200411 w 12201392"/>
              <a:gd name="connsiteY1105" fmla="*/ 2075113 h 6849644"/>
              <a:gd name="connsiteX1106" fmla="*/ 2051137 w 12201392"/>
              <a:gd name="connsiteY1106" fmla="*/ 2924544 h 6849644"/>
              <a:gd name="connsiteX1107" fmla="*/ 1330890 w 12201392"/>
              <a:gd name="connsiteY1107" fmla="*/ 2924544 h 6849644"/>
              <a:gd name="connsiteX1108" fmla="*/ 1200411 w 12201392"/>
              <a:gd name="connsiteY1108" fmla="*/ 2794263 h 6849644"/>
              <a:gd name="connsiteX1109" fmla="*/ 1200411 w 12201392"/>
              <a:gd name="connsiteY1109" fmla="*/ 2075113 h 6849644"/>
              <a:gd name="connsiteX1110" fmla="*/ 1200411 w 12201392"/>
              <a:gd name="connsiteY1110" fmla="*/ 2826573 h 6849644"/>
              <a:gd name="connsiteX1111" fmla="*/ 1298531 w 12201392"/>
              <a:gd name="connsiteY1111" fmla="*/ 2924544 h 6849644"/>
              <a:gd name="connsiteX1112" fmla="*/ 1200411 w 12201392"/>
              <a:gd name="connsiteY1112" fmla="*/ 2924544 h 6849644"/>
              <a:gd name="connsiteX1113" fmla="*/ 1200411 w 12201392"/>
              <a:gd name="connsiteY1113" fmla="*/ 2826573 h 6849644"/>
              <a:gd name="connsiteX1114" fmla="*/ 1200411 w 12201392"/>
              <a:gd name="connsiteY1114" fmla="*/ 2947473 h 6849644"/>
              <a:gd name="connsiteX1115" fmla="*/ 1321496 w 12201392"/>
              <a:gd name="connsiteY1115" fmla="*/ 2947473 h 6849644"/>
              <a:gd name="connsiteX1116" fmla="*/ 1553227 w 12201392"/>
              <a:gd name="connsiteY1116" fmla="*/ 3178852 h 6849644"/>
              <a:gd name="connsiteX1117" fmla="*/ 1200411 w 12201392"/>
              <a:gd name="connsiteY1117" fmla="*/ 3178852 h 6849644"/>
              <a:gd name="connsiteX1118" fmla="*/ 1200411 w 12201392"/>
              <a:gd name="connsiteY1118" fmla="*/ 2947473 h 6849644"/>
              <a:gd name="connsiteX1119" fmla="*/ 1177446 w 12201392"/>
              <a:gd name="connsiteY1119" fmla="*/ 505490 h 6849644"/>
              <a:gd name="connsiteX1120" fmla="*/ 1177446 w 12201392"/>
              <a:gd name="connsiteY1120" fmla="*/ 798361 h 6849644"/>
              <a:gd name="connsiteX1121" fmla="*/ 885173 w 12201392"/>
              <a:gd name="connsiteY1121" fmla="*/ 505490 h 6849644"/>
              <a:gd name="connsiteX1122" fmla="*/ 1177446 w 12201392"/>
              <a:gd name="connsiteY1122" fmla="*/ 505490 h 6849644"/>
              <a:gd name="connsiteX1123" fmla="*/ 477033 w 12201392"/>
              <a:gd name="connsiteY1123" fmla="*/ 131323 h 6849644"/>
              <a:gd name="connsiteX1124" fmla="*/ 828805 w 12201392"/>
              <a:gd name="connsiteY1124" fmla="*/ 482560 h 6849644"/>
              <a:gd name="connsiteX1125" fmla="*/ 477033 w 12201392"/>
              <a:gd name="connsiteY1125" fmla="*/ 482560 h 6849644"/>
              <a:gd name="connsiteX1126" fmla="*/ 477033 w 12201392"/>
              <a:gd name="connsiteY1126" fmla="*/ 131323 h 6849644"/>
              <a:gd name="connsiteX1127" fmla="*/ 477033 w 12201392"/>
              <a:gd name="connsiteY1127" fmla="*/ 505490 h 6849644"/>
              <a:gd name="connsiteX1128" fmla="*/ 851770 w 12201392"/>
              <a:gd name="connsiteY1128" fmla="*/ 505490 h 6849644"/>
              <a:gd name="connsiteX1129" fmla="*/ 1177446 w 12201392"/>
              <a:gd name="connsiteY1129" fmla="*/ 830671 h 6849644"/>
              <a:gd name="connsiteX1130" fmla="*/ 1177446 w 12201392"/>
              <a:gd name="connsiteY1130" fmla="*/ 1957339 h 6849644"/>
              <a:gd name="connsiteX1131" fmla="*/ 1115860 w 12201392"/>
              <a:gd name="connsiteY1131" fmla="*/ 1957339 h 6849644"/>
              <a:gd name="connsiteX1132" fmla="*/ 477033 w 12201392"/>
              <a:gd name="connsiteY1132" fmla="*/ 1319484 h 6849644"/>
              <a:gd name="connsiteX1133" fmla="*/ 477033 w 12201392"/>
              <a:gd name="connsiteY1133" fmla="*/ 505490 h 6849644"/>
              <a:gd name="connsiteX1134" fmla="*/ 1177446 w 12201392"/>
              <a:gd name="connsiteY1134" fmla="*/ 1980269 h 6849644"/>
              <a:gd name="connsiteX1135" fmla="*/ 1177446 w 12201392"/>
              <a:gd name="connsiteY1135" fmla="*/ 2018832 h 6849644"/>
              <a:gd name="connsiteX1136" fmla="*/ 1138825 w 12201392"/>
              <a:gd name="connsiteY1136" fmla="*/ 1980269 h 6849644"/>
              <a:gd name="connsiteX1137" fmla="*/ 1177446 w 12201392"/>
              <a:gd name="connsiteY1137" fmla="*/ 1980269 h 6849644"/>
              <a:gd name="connsiteX1138" fmla="*/ 477033 w 12201392"/>
              <a:gd name="connsiteY1138" fmla="*/ 1352836 h 6849644"/>
              <a:gd name="connsiteX1139" fmla="*/ 1082457 w 12201392"/>
              <a:gd name="connsiteY1139" fmla="*/ 1957339 h 6849644"/>
              <a:gd name="connsiteX1140" fmla="*/ 477033 w 12201392"/>
              <a:gd name="connsiteY1140" fmla="*/ 1957339 h 6849644"/>
              <a:gd name="connsiteX1141" fmla="*/ 477033 w 12201392"/>
              <a:gd name="connsiteY1141" fmla="*/ 1352836 h 6849644"/>
              <a:gd name="connsiteX1142" fmla="*/ 477033 w 12201392"/>
              <a:gd name="connsiteY1142" fmla="*/ 1980269 h 6849644"/>
              <a:gd name="connsiteX1143" fmla="*/ 1105422 w 12201392"/>
              <a:gd name="connsiteY1143" fmla="*/ 1980269 h 6849644"/>
              <a:gd name="connsiteX1144" fmla="*/ 1177446 w 12201392"/>
              <a:gd name="connsiteY1144" fmla="*/ 2052184 h 6849644"/>
              <a:gd name="connsiteX1145" fmla="*/ 1177446 w 12201392"/>
              <a:gd name="connsiteY1145" fmla="*/ 2771334 h 6849644"/>
              <a:gd name="connsiteX1146" fmla="*/ 477033 w 12201392"/>
              <a:gd name="connsiteY1146" fmla="*/ 2071986 h 6849644"/>
              <a:gd name="connsiteX1147" fmla="*/ 477033 w 12201392"/>
              <a:gd name="connsiteY1147" fmla="*/ 1980269 h 6849644"/>
              <a:gd name="connsiteX1148" fmla="*/ 477033 w 12201392"/>
              <a:gd name="connsiteY1148" fmla="*/ 2104296 h 6849644"/>
              <a:gd name="connsiteX1149" fmla="*/ 1177446 w 12201392"/>
              <a:gd name="connsiteY1149" fmla="*/ 2803643 h 6849644"/>
              <a:gd name="connsiteX1150" fmla="*/ 1177446 w 12201392"/>
              <a:gd name="connsiteY1150" fmla="*/ 2924544 h 6849644"/>
              <a:gd name="connsiteX1151" fmla="*/ 477033 w 12201392"/>
              <a:gd name="connsiteY1151" fmla="*/ 2924544 h 6849644"/>
              <a:gd name="connsiteX1152" fmla="*/ 477033 w 12201392"/>
              <a:gd name="connsiteY1152" fmla="*/ 2104296 h 6849644"/>
              <a:gd name="connsiteX1153" fmla="*/ 477033 w 12201392"/>
              <a:gd name="connsiteY1153" fmla="*/ 4146057 h 6849644"/>
              <a:gd name="connsiteX1154" fmla="*/ 477033 w 12201392"/>
              <a:gd name="connsiteY1154" fmla="*/ 3794820 h 6849644"/>
              <a:gd name="connsiteX1155" fmla="*/ 828805 w 12201392"/>
              <a:gd name="connsiteY1155" fmla="*/ 4146057 h 6849644"/>
              <a:gd name="connsiteX1156" fmla="*/ 477033 w 12201392"/>
              <a:gd name="connsiteY1156" fmla="*/ 4146057 h 6849644"/>
              <a:gd name="connsiteX1157" fmla="*/ 477033 w 12201392"/>
              <a:gd name="connsiteY1157" fmla="*/ 3761468 h 6849644"/>
              <a:gd name="connsiteX1158" fmla="*/ 477033 w 12201392"/>
              <a:gd name="connsiteY1158" fmla="*/ 3324767 h 6849644"/>
              <a:gd name="connsiteX1159" fmla="*/ 1298531 w 12201392"/>
              <a:gd name="connsiteY1159" fmla="*/ 4145015 h 6849644"/>
              <a:gd name="connsiteX1160" fmla="*/ 862208 w 12201392"/>
              <a:gd name="connsiteY1160" fmla="*/ 4145015 h 6849644"/>
              <a:gd name="connsiteX1161" fmla="*/ 477033 w 12201392"/>
              <a:gd name="connsiteY1161" fmla="*/ 3761468 h 6849644"/>
              <a:gd name="connsiteX1162" fmla="*/ 885173 w 12201392"/>
              <a:gd name="connsiteY1162" fmla="*/ 4168986 h 6849644"/>
              <a:gd name="connsiteX1163" fmla="*/ 1322540 w 12201392"/>
              <a:gd name="connsiteY1163" fmla="*/ 4168986 h 6849644"/>
              <a:gd name="connsiteX1164" fmla="*/ 1553227 w 12201392"/>
              <a:gd name="connsiteY1164" fmla="*/ 4399323 h 6849644"/>
              <a:gd name="connsiteX1165" fmla="*/ 1115860 w 12201392"/>
              <a:gd name="connsiteY1165" fmla="*/ 4399323 h 6849644"/>
              <a:gd name="connsiteX1166" fmla="*/ 885173 w 12201392"/>
              <a:gd name="connsiteY1166" fmla="*/ 4168986 h 6849644"/>
              <a:gd name="connsiteX1167" fmla="*/ 1676400 w 12201392"/>
              <a:gd name="connsiteY1167" fmla="*/ 4959009 h 6849644"/>
              <a:gd name="connsiteX1168" fmla="*/ 1138825 w 12201392"/>
              <a:gd name="connsiteY1168" fmla="*/ 4422252 h 6849644"/>
              <a:gd name="connsiteX1169" fmla="*/ 1608551 w 12201392"/>
              <a:gd name="connsiteY1169" fmla="*/ 4422252 h 6849644"/>
              <a:gd name="connsiteX1170" fmla="*/ 1354899 w 12201392"/>
              <a:gd name="connsiteY1170" fmla="*/ 4168986 h 6849644"/>
              <a:gd name="connsiteX1171" fmla="*/ 1676400 w 12201392"/>
              <a:gd name="connsiteY1171" fmla="*/ 4168986 h 6849644"/>
              <a:gd name="connsiteX1172" fmla="*/ 1676400 w 12201392"/>
              <a:gd name="connsiteY1172" fmla="*/ 4959009 h 6849644"/>
              <a:gd name="connsiteX1173" fmla="*/ 2400822 w 12201392"/>
              <a:gd name="connsiteY1173" fmla="*/ 6588041 h 6849644"/>
              <a:gd name="connsiteX1174" fmla="*/ 1699364 w 12201392"/>
              <a:gd name="connsiteY1174" fmla="*/ 6588041 h 6849644"/>
              <a:gd name="connsiteX1175" fmla="*/ 1699364 w 12201392"/>
              <a:gd name="connsiteY1175" fmla="*/ 5766750 h 6849644"/>
              <a:gd name="connsiteX1176" fmla="*/ 2400822 w 12201392"/>
              <a:gd name="connsiteY1176" fmla="*/ 6467140 h 6849644"/>
              <a:gd name="connsiteX1177" fmla="*/ 2400822 w 12201392"/>
              <a:gd name="connsiteY1177" fmla="*/ 6588041 h 6849644"/>
              <a:gd name="connsiteX1178" fmla="*/ 2400822 w 12201392"/>
              <a:gd name="connsiteY1178" fmla="*/ 6433788 h 6849644"/>
              <a:gd name="connsiteX1179" fmla="*/ 1699364 w 12201392"/>
              <a:gd name="connsiteY1179" fmla="*/ 5733398 h 6849644"/>
              <a:gd name="connsiteX1180" fmla="*/ 1699364 w 12201392"/>
              <a:gd name="connsiteY1180" fmla="*/ 5643765 h 6849644"/>
              <a:gd name="connsiteX1181" fmla="*/ 2328797 w 12201392"/>
              <a:gd name="connsiteY1181" fmla="*/ 5643765 h 6849644"/>
              <a:gd name="connsiteX1182" fmla="*/ 2400822 w 12201392"/>
              <a:gd name="connsiteY1182" fmla="*/ 5715681 h 6849644"/>
              <a:gd name="connsiteX1183" fmla="*/ 2400822 w 12201392"/>
              <a:gd name="connsiteY1183" fmla="*/ 6433788 h 6849644"/>
              <a:gd name="connsiteX1184" fmla="*/ 1699364 w 12201392"/>
              <a:gd name="connsiteY1184" fmla="*/ 5620836 h 6849644"/>
              <a:gd name="connsiteX1185" fmla="*/ 1699364 w 12201392"/>
              <a:gd name="connsiteY1185" fmla="*/ 5015291 h 6849644"/>
              <a:gd name="connsiteX1186" fmla="*/ 2305833 w 12201392"/>
              <a:gd name="connsiteY1186" fmla="*/ 5620836 h 6849644"/>
              <a:gd name="connsiteX1187" fmla="*/ 1699364 w 12201392"/>
              <a:gd name="connsiteY1187" fmla="*/ 5620836 h 6849644"/>
              <a:gd name="connsiteX1188" fmla="*/ 2400822 w 12201392"/>
              <a:gd name="connsiteY1188" fmla="*/ 5682329 h 6849644"/>
              <a:gd name="connsiteX1189" fmla="*/ 2362200 w 12201392"/>
              <a:gd name="connsiteY1189" fmla="*/ 5643765 h 6849644"/>
              <a:gd name="connsiteX1190" fmla="*/ 2400822 w 12201392"/>
              <a:gd name="connsiteY1190" fmla="*/ 5643765 h 6849644"/>
              <a:gd name="connsiteX1191" fmla="*/ 2400822 w 12201392"/>
              <a:gd name="connsiteY1191" fmla="*/ 5682329 h 6849644"/>
              <a:gd name="connsiteX1192" fmla="*/ 2400822 w 12201392"/>
              <a:gd name="connsiteY1192" fmla="*/ 5620836 h 6849644"/>
              <a:gd name="connsiteX1193" fmla="*/ 2339235 w 12201392"/>
              <a:gd name="connsiteY1193" fmla="*/ 5620836 h 6849644"/>
              <a:gd name="connsiteX1194" fmla="*/ 1699364 w 12201392"/>
              <a:gd name="connsiteY1194" fmla="*/ 4981939 h 6849644"/>
              <a:gd name="connsiteX1195" fmla="*/ 1699364 w 12201392"/>
              <a:gd name="connsiteY1195" fmla="*/ 4168986 h 6849644"/>
              <a:gd name="connsiteX1196" fmla="*/ 2075145 w 12201392"/>
              <a:gd name="connsiteY1196" fmla="*/ 4168986 h 6849644"/>
              <a:gd name="connsiteX1197" fmla="*/ 2400822 w 12201392"/>
              <a:gd name="connsiteY1197" fmla="*/ 4494168 h 6849644"/>
              <a:gd name="connsiteX1198" fmla="*/ 2400822 w 12201392"/>
              <a:gd name="connsiteY1198" fmla="*/ 5620836 h 6849644"/>
              <a:gd name="connsiteX1199" fmla="*/ 1699364 w 12201392"/>
              <a:gd name="connsiteY1199" fmla="*/ 4146057 h 6849644"/>
              <a:gd name="connsiteX1200" fmla="*/ 1699364 w 12201392"/>
              <a:gd name="connsiteY1200" fmla="*/ 3794820 h 6849644"/>
              <a:gd name="connsiteX1201" fmla="*/ 2051137 w 12201392"/>
              <a:gd name="connsiteY1201" fmla="*/ 4146057 h 6849644"/>
              <a:gd name="connsiteX1202" fmla="*/ 1699364 w 12201392"/>
              <a:gd name="connsiteY1202" fmla="*/ 4146057 h 6849644"/>
              <a:gd name="connsiteX1203" fmla="*/ 2400822 w 12201392"/>
              <a:gd name="connsiteY1203" fmla="*/ 4461858 h 6849644"/>
              <a:gd name="connsiteX1204" fmla="*/ 2107504 w 12201392"/>
              <a:gd name="connsiteY1204" fmla="*/ 4168986 h 6849644"/>
              <a:gd name="connsiteX1205" fmla="*/ 2400822 w 12201392"/>
              <a:gd name="connsiteY1205" fmla="*/ 4168986 h 6849644"/>
              <a:gd name="connsiteX1206" fmla="*/ 2400822 w 12201392"/>
              <a:gd name="connsiteY1206" fmla="*/ 4461858 h 6849644"/>
              <a:gd name="connsiteX1207" fmla="*/ 2400822 w 12201392"/>
              <a:gd name="connsiteY1207" fmla="*/ 4146057 h 6849644"/>
              <a:gd name="connsiteX1208" fmla="*/ 2084539 w 12201392"/>
              <a:gd name="connsiteY1208" fmla="*/ 4146057 h 6849644"/>
              <a:gd name="connsiteX1209" fmla="*/ 1696233 w 12201392"/>
              <a:gd name="connsiteY1209" fmla="*/ 3758341 h 6849644"/>
              <a:gd name="connsiteX1210" fmla="*/ 1676400 w 12201392"/>
              <a:gd name="connsiteY1210" fmla="*/ 3738539 h 6849644"/>
              <a:gd name="connsiteX1211" fmla="*/ 1676400 w 12201392"/>
              <a:gd name="connsiteY1211" fmla="*/ 4146057 h 6849644"/>
              <a:gd name="connsiteX1212" fmla="*/ 1331934 w 12201392"/>
              <a:gd name="connsiteY1212" fmla="*/ 4146057 h 6849644"/>
              <a:gd name="connsiteX1213" fmla="*/ 477033 w 12201392"/>
              <a:gd name="connsiteY1213" fmla="*/ 3292457 h 6849644"/>
              <a:gd name="connsiteX1214" fmla="*/ 477033 w 12201392"/>
              <a:gd name="connsiteY1214" fmla="*/ 2947473 h 6849644"/>
              <a:gd name="connsiteX1215" fmla="*/ 1177446 w 12201392"/>
              <a:gd name="connsiteY1215" fmla="*/ 2947473 h 6849644"/>
              <a:gd name="connsiteX1216" fmla="*/ 1177446 w 12201392"/>
              <a:gd name="connsiteY1216" fmla="*/ 3201782 h 6849644"/>
              <a:gd name="connsiteX1217" fmla="*/ 1576192 w 12201392"/>
              <a:gd name="connsiteY1217" fmla="*/ 3201782 h 6849644"/>
              <a:gd name="connsiteX1218" fmla="*/ 2400822 w 12201392"/>
              <a:gd name="connsiteY1218" fmla="*/ 4025157 h 6849644"/>
              <a:gd name="connsiteX1219" fmla="*/ 2400822 w 12201392"/>
              <a:gd name="connsiteY1219" fmla="*/ 4146057 h 6849644"/>
              <a:gd name="connsiteX1220" fmla="*/ 2400822 w 12201392"/>
              <a:gd name="connsiteY1220" fmla="*/ 3992847 h 6849644"/>
              <a:gd name="connsiteX1221" fmla="*/ 1608551 w 12201392"/>
              <a:gd name="connsiteY1221" fmla="*/ 3201782 h 6849644"/>
              <a:gd name="connsiteX1222" fmla="*/ 2400822 w 12201392"/>
              <a:gd name="connsiteY1222" fmla="*/ 3201782 h 6849644"/>
              <a:gd name="connsiteX1223" fmla="*/ 2400822 w 12201392"/>
              <a:gd name="connsiteY1223" fmla="*/ 3992847 h 6849644"/>
              <a:gd name="connsiteX1224" fmla="*/ 2400822 w 12201392"/>
              <a:gd name="connsiteY1224" fmla="*/ 2771334 h 6849644"/>
              <a:gd name="connsiteX1225" fmla="*/ 2400822 w 12201392"/>
              <a:gd name="connsiteY1225" fmla="*/ 3178852 h 6849644"/>
              <a:gd name="connsiteX1226" fmla="*/ 1585586 w 12201392"/>
              <a:gd name="connsiteY1226" fmla="*/ 3178852 h 6849644"/>
              <a:gd name="connsiteX1227" fmla="*/ 1353855 w 12201392"/>
              <a:gd name="connsiteY1227" fmla="*/ 2947473 h 6849644"/>
              <a:gd name="connsiteX1228" fmla="*/ 2106460 w 12201392"/>
              <a:gd name="connsiteY1228" fmla="*/ 2947473 h 6849644"/>
              <a:gd name="connsiteX1229" fmla="*/ 1200411 w 12201392"/>
              <a:gd name="connsiteY1229" fmla="*/ 2041761 h 6849644"/>
              <a:gd name="connsiteX1230" fmla="*/ 1200411 w 12201392"/>
              <a:gd name="connsiteY1230" fmla="*/ 1980269 h 6849644"/>
              <a:gd name="connsiteX1231" fmla="*/ 2328797 w 12201392"/>
              <a:gd name="connsiteY1231" fmla="*/ 1980269 h 6849644"/>
              <a:gd name="connsiteX1232" fmla="*/ 2899775 w 12201392"/>
              <a:gd name="connsiteY1232" fmla="*/ 2550377 h 6849644"/>
              <a:gd name="connsiteX1233" fmla="*/ 2899775 w 12201392"/>
              <a:gd name="connsiteY1233" fmla="*/ 3178852 h 6849644"/>
              <a:gd name="connsiteX1234" fmla="*/ 2808961 w 12201392"/>
              <a:gd name="connsiteY1234" fmla="*/ 3178852 h 6849644"/>
              <a:gd name="connsiteX1235" fmla="*/ 2420654 w 12201392"/>
              <a:gd name="connsiteY1235" fmla="*/ 2791136 h 6849644"/>
              <a:gd name="connsiteX1236" fmla="*/ 2400822 w 12201392"/>
              <a:gd name="connsiteY1236" fmla="*/ 2771334 h 6849644"/>
              <a:gd name="connsiteX1237" fmla="*/ 2423786 w 12201392"/>
              <a:gd name="connsiteY1237" fmla="*/ 6456718 h 6849644"/>
              <a:gd name="connsiteX1238" fmla="*/ 2423786 w 12201392"/>
              <a:gd name="connsiteY1238" fmla="*/ 5737568 h 6849644"/>
              <a:gd name="connsiteX1239" fmla="*/ 3274512 w 12201392"/>
              <a:gd name="connsiteY1239" fmla="*/ 6586999 h 6849644"/>
              <a:gd name="connsiteX1240" fmla="*/ 2554265 w 12201392"/>
              <a:gd name="connsiteY1240" fmla="*/ 6586999 h 6849644"/>
              <a:gd name="connsiteX1241" fmla="*/ 2423786 w 12201392"/>
              <a:gd name="connsiteY1241" fmla="*/ 6456718 h 6849644"/>
              <a:gd name="connsiteX1242" fmla="*/ 2521907 w 12201392"/>
              <a:gd name="connsiteY1242" fmla="*/ 6588041 h 6849644"/>
              <a:gd name="connsiteX1243" fmla="*/ 2423786 w 12201392"/>
              <a:gd name="connsiteY1243" fmla="*/ 6588041 h 6849644"/>
              <a:gd name="connsiteX1244" fmla="*/ 2423786 w 12201392"/>
              <a:gd name="connsiteY1244" fmla="*/ 6490070 h 6849644"/>
              <a:gd name="connsiteX1245" fmla="*/ 2521907 w 12201392"/>
              <a:gd name="connsiteY1245" fmla="*/ 6588041 h 6849644"/>
              <a:gd name="connsiteX1246" fmla="*/ 2423786 w 12201392"/>
              <a:gd name="connsiteY1246" fmla="*/ 6841307 h 6849644"/>
              <a:gd name="connsiteX1247" fmla="*/ 2423786 w 12201392"/>
              <a:gd name="connsiteY1247" fmla="*/ 6610970 h 6849644"/>
              <a:gd name="connsiteX1248" fmla="*/ 2544871 w 12201392"/>
              <a:gd name="connsiteY1248" fmla="*/ 6610970 h 6849644"/>
              <a:gd name="connsiteX1249" fmla="*/ 2775559 w 12201392"/>
              <a:gd name="connsiteY1249" fmla="*/ 6841307 h 6849644"/>
              <a:gd name="connsiteX1250" fmla="*/ 2423786 w 12201392"/>
              <a:gd name="connsiteY1250" fmla="*/ 6841307 h 6849644"/>
              <a:gd name="connsiteX1251" fmla="*/ 3646117 w 12201392"/>
              <a:gd name="connsiteY1251" fmla="*/ 6841307 h 6849644"/>
              <a:gd name="connsiteX1252" fmla="*/ 3646117 w 12201392"/>
              <a:gd name="connsiteY1252" fmla="*/ 6490070 h 6849644"/>
              <a:gd name="connsiteX1253" fmla="*/ 3997890 w 12201392"/>
              <a:gd name="connsiteY1253" fmla="*/ 6841307 h 6849644"/>
              <a:gd name="connsiteX1254" fmla="*/ 3646117 w 12201392"/>
              <a:gd name="connsiteY1254" fmla="*/ 6841307 h 6849644"/>
              <a:gd name="connsiteX1255" fmla="*/ 4122106 w 12201392"/>
              <a:gd name="connsiteY1255" fmla="*/ 6841307 h 6849644"/>
              <a:gd name="connsiteX1256" fmla="*/ 4031293 w 12201392"/>
              <a:gd name="connsiteY1256" fmla="*/ 6841307 h 6849644"/>
              <a:gd name="connsiteX1257" fmla="*/ 3642986 w 12201392"/>
              <a:gd name="connsiteY1257" fmla="*/ 6453591 h 6849644"/>
              <a:gd name="connsiteX1258" fmla="*/ 3623153 w 12201392"/>
              <a:gd name="connsiteY1258" fmla="*/ 6433788 h 6849644"/>
              <a:gd name="connsiteX1259" fmla="*/ 3623153 w 12201392"/>
              <a:gd name="connsiteY1259" fmla="*/ 6841307 h 6849644"/>
              <a:gd name="connsiteX1260" fmla="*/ 2808961 w 12201392"/>
              <a:gd name="connsiteY1260" fmla="*/ 6841307 h 6849644"/>
              <a:gd name="connsiteX1261" fmla="*/ 2578274 w 12201392"/>
              <a:gd name="connsiteY1261" fmla="*/ 6610970 h 6849644"/>
              <a:gd name="connsiteX1262" fmla="*/ 3330879 w 12201392"/>
              <a:gd name="connsiteY1262" fmla="*/ 6610970 h 6849644"/>
              <a:gd name="connsiteX1263" fmla="*/ 2423786 w 12201392"/>
              <a:gd name="connsiteY1263" fmla="*/ 5705258 h 6849644"/>
              <a:gd name="connsiteX1264" fmla="*/ 2423786 w 12201392"/>
              <a:gd name="connsiteY1264" fmla="*/ 5643765 h 6849644"/>
              <a:gd name="connsiteX1265" fmla="*/ 3552172 w 12201392"/>
              <a:gd name="connsiteY1265" fmla="*/ 5643765 h 6849644"/>
              <a:gd name="connsiteX1266" fmla="*/ 4122106 w 12201392"/>
              <a:gd name="connsiteY1266" fmla="*/ 6212832 h 6849644"/>
              <a:gd name="connsiteX1267" fmla="*/ 4122106 w 12201392"/>
              <a:gd name="connsiteY1267" fmla="*/ 6841307 h 6849644"/>
              <a:gd name="connsiteX1268" fmla="*/ 4122106 w 12201392"/>
              <a:gd name="connsiteY1268" fmla="*/ 6180522 h 6849644"/>
              <a:gd name="connsiteX1269" fmla="*/ 3584531 w 12201392"/>
              <a:gd name="connsiteY1269" fmla="*/ 5643765 h 6849644"/>
              <a:gd name="connsiteX1270" fmla="*/ 4054257 w 12201392"/>
              <a:gd name="connsiteY1270" fmla="*/ 5643765 h 6849644"/>
              <a:gd name="connsiteX1271" fmla="*/ 3799561 w 12201392"/>
              <a:gd name="connsiteY1271" fmla="*/ 5389457 h 6849644"/>
              <a:gd name="connsiteX1272" fmla="*/ 4122106 w 12201392"/>
              <a:gd name="connsiteY1272" fmla="*/ 5389457 h 6849644"/>
              <a:gd name="connsiteX1273" fmla="*/ 4122106 w 12201392"/>
              <a:gd name="connsiteY1273" fmla="*/ 6180522 h 6849644"/>
              <a:gd name="connsiteX1274" fmla="*/ 4145071 w 12201392"/>
              <a:gd name="connsiteY1274" fmla="*/ 6841307 h 6849644"/>
              <a:gd name="connsiteX1275" fmla="*/ 4145071 w 12201392"/>
              <a:gd name="connsiteY1275" fmla="*/ 6235761 h 6849644"/>
              <a:gd name="connsiteX1276" fmla="*/ 4751539 w 12201392"/>
              <a:gd name="connsiteY1276" fmla="*/ 6841307 h 6849644"/>
              <a:gd name="connsiteX1277" fmla="*/ 4145071 w 12201392"/>
              <a:gd name="connsiteY1277" fmla="*/ 6841307 h 6849644"/>
              <a:gd name="connsiteX1278" fmla="*/ 4846528 w 12201392"/>
              <a:gd name="connsiteY1278" fmla="*/ 6841307 h 6849644"/>
              <a:gd name="connsiteX1279" fmla="*/ 4783898 w 12201392"/>
              <a:gd name="connsiteY1279" fmla="*/ 6841307 h 6849644"/>
              <a:gd name="connsiteX1280" fmla="*/ 4145071 w 12201392"/>
              <a:gd name="connsiteY1280" fmla="*/ 6203452 h 6849644"/>
              <a:gd name="connsiteX1281" fmla="*/ 4145071 w 12201392"/>
              <a:gd name="connsiteY1281" fmla="*/ 5389457 h 6849644"/>
              <a:gd name="connsiteX1282" fmla="*/ 4519808 w 12201392"/>
              <a:gd name="connsiteY1282" fmla="*/ 5389457 h 6849644"/>
              <a:gd name="connsiteX1283" fmla="*/ 4846528 w 12201392"/>
              <a:gd name="connsiteY1283" fmla="*/ 5715681 h 6849644"/>
              <a:gd name="connsiteX1284" fmla="*/ 4846528 w 12201392"/>
              <a:gd name="connsiteY1284" fmla="*/ 6841307 h 6849644"/>
              <a:gd name="connsiteX1285" fmla="*/ 4145071 w 12201392"/>
              <a:gd name="connsiteY1285" fmla="*/ 5366528 h 6849644"/>
              <a:gd name="connsiteX1286" fmla="*/ 4145071 w 12201392"/>
              <a:gd name="connsiteY1286" fmla="*/ 5015291 h 6849644"/>
              <a:gd name="connsiteX1287" fmla="*/ 4496843 w 12201392"/>
              <a:gd name="connsiteY1287" fmla="*/ 5366528 h 6849644"/>
              <a:gd name="connsiteX1288" fmla="*/ 4145071 w 12201392"/>
              <a:gd name="connsiteY1288" fmla="*/ 5366528 h 6849644"/>
              <a:gd name="connsiteX1289" fmla="*/ 4846528 w 12201392"/>
              <a:gd name="connsiteY1289" fmla="*/ 5682329 h 6849644"/>
              <a:gd name="connsiteX1290" fmla="*/ 4553211 w 12201392"/>
              <a:gd name="connsiteY1290" fmla="*/ 5389457 h 6849644"/>
              <a:gd name="connsiteX1291" fmla="*/ 4846528 w 12201392"/>
              <a:gd name="connsiteY1291" fmla="*/ 5389457 h 6849644"/>
              <a:gd name="connsiteX1292" fmla="*/ 4846528 w 12201392"/>
              <a:gd name="connsiteY1292" fmla="*/ 5682329 h 6849644"/>
              <a:gd name="connsiteX1293" fmla="*/ 4846528 w 12201392"/>
              <a:gd name="connsiteY1293" fmla="*/ 5366528 h 6849644"/>
              <a:gd name="connsiteX1294" fmla="*/ 4530246 w 12201392"/>
              <a:gd name="connsiteY1294" fmla="*/ 5366528 h 6849644"/>
              <a:gd name="connsiteX1295" fmla="*/ 4141939 w 12201392"/>
              <a:gd name="connsiteY1295" fmla="*/ 4978812 h 6849644"/>
              <a:gd name="connsiteX1296" fmla="*/ 4122106 w 12201392"/>
              <a:gd name="connsiteY1296" fmla="*/ 4959009 h 6849644"/>
              <a:gd name="connsiteX1297" fmla="*/ 4122106 w 12201392"/>
              <a:gd name="connsiteY1297" fmla="*/ 5366528 h 6849644"/>
              <a:gd name="connsiteX1298" fmla="*/ 3776597 w 12201392"/>
              <a:gd name="connsiteY1298" fmla="*/ 5366528 h 6849644"/>
              <a:gd name="connsiteX1299" fmla="*/ 2922739 w 12201392"/>
              <a:gd name="connsiteY1299" fmla="*/ 4513970 h 6849644"/>
              <a:gd name="connsiteX1300" fmla="*/ 2922739 w 12201392"/>
              <a:gd name="connsiteY1300" fmla="*/ 4168986 h 6849644"/>
              <a:gd name="connsiteX1301" fmla="*/ 3623153 w 12201392"/>
              <a:gd name="connsiteY1301" fmla="*/ 4168986 h 6849644"/>
              <a:gd name="connsiteX1302" fmla="*/ 3623153 w 12201392"/>
              <a:gd name="connsiteY1302" fmla="*/ 4422252 h 6849644"/>
              <a:gd name="connsiteX1303" fmla="*/ 4020854 w 12201392"/>
              <a:gd name="connsiteY1303" fmla="*/ 4422252 h 6849644"/>
              <a:gd name="connsiteX1304" fmla="*/ 4846528 w 12201392"/>
              <a:gd name="connsiteY1304" fmla="*/ 5246669 h 6849644"/>
              <a:gd name="connsiteX1305" fmla="*/ 4846528 w 12201392"/>
              <a:gd name="connsiteY1305" fmla="*/ 5366528 h 6849644"/>
              <a:gd name="connsiteX1306" fmla="*/ 4054257 w 12201392"/>
              <a:gd name="connsiteY1306" fmla="*/ 4422252 h 6849644"/>
              <a:gd name="connsiteX1307" fmla="*/ 4846528 w 12201392"/>
              <a:gd name="connsiteY1307" fmla="*/ 4422252 h 6849644"/>
              <a:gd name="connsiteX1308" fmla="*/ 4846528 w 12201392"/>
              <a:gd name="connsiteY1308" fmla="*/ 5213318 h 6849644"/>
              <a:gd name="connsiteX1309" fmla="*/ 4054257 w 12201392"/>
              <a:gd name="connsiteY1309" fmla="*/ 4422252 h 6849644"/>
              <a:gd name="connsiteX1310" fmla="*/ 4845485 w 12201392"/>
              <a:gd name="connsiteY1310" fmla="*/ 3991805 h 6849644"/>
              <a:gd name="connsiteX1311" fmla="*/ 4845485 w 12201392"/>
              <a:gd name="connsiteY1311" fmla="*/ 4399323 h 6849644"/>
              <a:gd name="connsiteX1312" fmla="*/ 4030249 w 12201392"/>
              <a:gd name="connsiteY1312" fmla="*/ 4399323 h 6849644"/>
              <a:gd name="connsiteX1313" fmla="*/ 3799561 w 12201392"/>
              <a:gd name="connsiteY1313" fmla="*/ 4168986 h 6849644"/>
              <a:gd name="connsiteX1314" fmla="*/ 4552167 w 12201392"/>
              <a:gd name="connsiteY1314" fmla="*/ 4168986 h 6849644"/>
              <a:gd name="connsiteX1315" fmla="*/ 3645074 w 12201392"/>
              <a:gd name="connsiteY1315" fmla="*/ 3263274 h 6849644"/>
              <a:gd name="connsiteX1316" fmla="*/ 3645074 w 12201392"/>
              <a:gd name="connsiteY1316" fmla="*/ 3201782 h 6849644"/>
              <a:gd name="connsiteX1317" fmla="*/ 3646117 w 12201392"/>
              <a:gd name="connsiteY1317" fmla="*/ 3201782 h 6849644"/>
              <a:gd name="connsiteX1318" fmla="*/ 4774504 w 12201392"/>
              <a:gd name="connsiteY1318" fmla="*/ 3201782 h 6849644"/>
              <a:gd name="connsiteX1319" fmla="*/ 5345482 w 12201392"/>
              <a:gd name="connsiteY1319" fmla="*/ 3771890 h 6849644"/>
              <a:gd name="connsiteX1320" fmla="*/ 5345482 w 12201392"/>
              <a:gd name="connsiteY1320" fmla="*/ 4399323 h 6849644"/>
              <a:gd name="connsiteX1321" fmla="*/ 5253624 w 12201392"/>
              <a:gd name="connsiteY1321" fmla="*/ 4399323 h 6849644"/>
              <a:gd name="connsiteX1322" fmla="*/ 4865317 w 12201392"/>
              <a:gd name="connsiteY1322" fmla="*/ 4011607 h 6849644"/>
              <a:gd name="connsiteX1323" fmla="*/ 4845485 w 12201392"/>
              <a:gd name="connsiteY1323" fmla="*/ 3991805 h 6849644"/>
              <a:gd name="connsiteX1324" fmla="*/ 4989534 w 12201392"/>
              <a:gd name="connsiteY1324" fmla="*/ 5390500 h 6849644"/>
              <a:gd name="connsiteX1325" fmla="*/ 4989534 w 12201392"/>
              <a:gd name="connsiteY1325" fmla="*/ 5389457 h 6849644"/>
              <a:gd name="connsiteX1326" fmla="*/ 5345482 w 12201392"/>
              <a:gd name="connsiteY1326" fmla="*/ 5744864 h 6849644"/>
              <a:gd name="connsiteX1327" fmla="*/ 5345482 w 12201392"/>
              <a:gd name="connsiteY1327" fmla="*/ 6181564 h 6849644"/>
              <a:gd name="connsiteX1328" fmla="*/ 4869493 w 12201392"/>
              <a:gd name="connsiteY1328" fmla="*/ 5706300 h 6849644"/>
              <a:gd name="connsiteX1329" fmla="*/ 4869493 w 12201392"/>
              <a:gd name="connsiteY1329" fmla="*/ 5390500 h 6849644"/>
              <a:gd name="connsiteX1330" fmla="*/ 4989534 w 12201392"/>
              <a:gd name="connsiteY1330" fmla="*/ 5390500 h 6849644"/>
              <a:gd name="connsiteX1331" fmla="*/ 4869493 w 12201392"/>
              <a:gd name="connsiteY1331" fmla="*/ 5366528 h 6849644"/>
              <a:gd name="connsiteX1332" fmla="*/ 4869493 w 12201392"/>
              <a:gd name="connsiteY1332" fmla="*/ 5269599 h 6849644"/>
              <a:gd name="connsiteX1333" fmla="*/ 4966569 w 12201392"/>
              <a:gd name="connsiteY1333" fmla="*/ 5366528 h 6849644"/>
              <a:gd name="connsiteX1334" fmla="*/ 4869493 w 12201392"/>
              <a:gd name="connsiteY1334" fmla="*/ 5366528 h 6849644"/>
              <a:gd name="connsiteX1335" fmla="*/ 5022937 w 12201392"/>
              <a:gd name="connsiteY1335" fmla="*/ 5389457 h 6849644"/>
              <a:gd name="connsiteX1336" fmla="*/ 5345482 w 12201392"/>
              <a:gd name="connsiteY1336" fmla="*/ 5389457 h 6849644"/>
              <a:gd name="connsiteX1337" fmla="*/ 5345482 w 12201392"/>
              <a:gd name="connsiteY1337" fmla="*/ 5711511 h 6849644"/>
              <a:gd name="connsiteX1338" fmla="*/ 5022937 w 12201392"/>
              <a:gd name="connsiteY1338" fmla="*/ 5389457 h 6849644"/>
              <a:gd name="connsiteX1339" fmla="*/ 4999972 w 12201392"/>
              <a:gd name="connsiteY1339" fmla="*/ 5366528 h 6849644"/>
              <a:gd name="connsiteX1340" fmla="*/ 4869493 w 12201392"/>
              <a:gd name="connsiteY1340" fmla="*/ 5236247 h 6849644"/>
              <a:gd name="connsiteX1341" fmla="*/ 4869493 w 12201392"/>
              <a:gd name="connsiteY1341" fmla="*/ 4422252 h 6849644"/>
              <a:gd name="connsiteX1342" fmla="*/ 5244229 w 12201392"/>
              <a:gd name="connsiteY1342" fmla="*/ 4422252 h 6849644"/>
              <a:gd name="connsiteX1343" fmla="*/ 5345482 w 12201392"/>
              <a:gd name="connsiteY1343" fmla="*/ 4523350 h 6849644"/>
              <a:gd name="connsiteX1344" fmla="*/ 5345482 w 12201392"/>
              <a:gd name="connsiteY1344" fmla="*/ 5366528 h 6849644"/>
              <a:gd name="connsiteX1345" fmla="*/ 4999972 w 12201392"/>
              <a:gd name="connsiteY1345" fmla="*/ 5366528 h 6849644"/>
              <a:gd name="connsiteX1346" fmla="*/ 4869493 w 12201392"/>
              <a:gd name="connsiteY1346" fmla="*/ 4399323 h 6849644"/>
              <a:gd name="connsiteX1347" fmla="*/ 4869493 w 12201392"/>
              <a:gd name="connsiteY1347" fmla="*/ 4048086 h 6849644"/>
              <a:gd name="connsiteX1348" fmla="*/ 5221265 w 12201392"/>
              <a:gd name="connsiteY1348" fmla="*/ 4399323 h 6849644"/>
              <a:gd name="connsiteX1349" fmla="*/ 4869493 w 12201392"/>
              <a:gd name="connsiteY1349" fmla="*/ 4399323 h 6849644"/>
              <a:gd name="connsiteX1350" fmla="*/ 5276588 w 12201392"/>
              <a:gd name="connsiteY1350" fmla="*/ 4422252 h 6849644"/>
              <a:gd name="connsiteX1351" fmla="*/ 5344438 w 12201392"/>
              <a:gd name="connsiteY1351" fmla="*/ 4422252 h 6849644"/>
              <a:gd name="connsiteX1352" fmla="*/ 5344438 w 12201392"/>
              <a:gd name="connsiteY1352" fmla="*/ 4489998 h 6849644"/>
              <a:gd name="connsiteX1353" fmla="*/ 5276588 w 12201392"/>
              <a:gd name="connsiteY1353" fmla="*/ 4422252 h 6849644"/>
              <a:gd name="connsiteX1354" fmla="*/ 4869493 w 12201392"/>
              <a:gd name="connsiteY1354" fmla="*/ 6841307 h 6849644"/>
              <a:gd name="connsiteX1355" fmla="*/ 4869493 w 12201392"/>
              <a:gd name="connsiteY1355" fmla="*/ 5738610 h 6849644"/>
              <a:gd name="connsiteX1356" fmla="*/ 5345482 w 12201392"/>
              <a:gd name="connsiteY1356" fmla="*/ 6213874 h 6849644"/>
              <a:gd name="connsiteX1357" fmla="*/ 5345482 w 12201392"/>
              <a:gd name="connsiteY1357" fmla="*/ 6610970 h 6849644"/>
              <a:gd name="connsiteX1358" fmla="*/ 5743183 w 12201392"/>
              <a:gd name="connsiteY1358" fmla="*/ 6610970 h 6849644"/>
              <a:gd name="connsiteX1359" fmla="*/ 5973870 w 12201392"/>
              <a:gd name="connsiteY1359" fmla="*/ 6841307 h 6849644"/>
              <a:gd name="connsiteX1360" fmla="*/ 4869493 w 12201392"/>
              <a:gd name="connsiteY1360" fmla="*/ 6841307 h 6849644"/>
              <a:gd name="connsiteX1361" fmla="*/ 5720218 w 12201392"/>
              <a:gd name="connsiteY1361" fmla="*/ 6588041 h 6849644"/>
              <a:gd name="connsiteX1362" fmla="*/ 5368446 w 12201392"/>
              <a:gd name="connsiteY1362" fmla="*/ 6588041 h 6849644"/>
              <a:gd name="connsiteX1363" fmla="*/ 5368446 w 12201392"/>
              <a:gd name="connsiteY1363" fmla="*/ 6236804 h 6849644"/>
              <a:gd name="connsiteX1364" fmla="*/ 5720218 w 12201392"/>
              <a:gd name="connsiteY1364" fmla="*/ 6588041 h 6849644"/>
              <a:gd name="connsiteX1365" fmla="*/ 5368446 w 12201392"/>
              <a:gd name="connsiteY1365" fmla="*/ 6203452 h 6849644"/>
              <a:gd name="connsiteX1366" fmla="*/ 5368446 w 12201392"/>
              <a:gd name="connsiteY1366" fmla="*/ 5766750 h 6849644"/>
              <a:gd name="connsiteX1367" fmla="*/ 6189944 w 12201392"/>
              <a:gd name="connsiteY1367" fmla="*/ 6586999 h 6849644"/>
              <a:gd name="connsiteX1368" fmla="*/ 5752577 w 12201392"/>
              <a:gd name="connsiteY1368" fmla="*/ 6586999 h 6849644"/>
              <a:gd name="connsiteX1369" fmla="*/ 5368446 w 12201392"/>
              <a:gd name="connsiteY1369" fmla="*/ 6203452 h 6849644"/>
              <a:gd name="connsiteX1370" fmla="*/ 6443596 w 12201392"/>
              <a:gd name="connsiteY1370" fmla="*/ 6841307 h 6849644"/>
              <a:gd name="connsiteX1371" fmla="*/ 6006230 w 12201392"/>
              <a:gd name="connsiteY1371" fmla="*/ 6841307 h 6849644"/>
              <a:gd name="connsiteX1372" fmla="*/ 5775542 w 12201392"/>
              <a:gd name="connsiteY1372" fmla="*/ 6610970 h 6849644"/>
              <a:gd name="connsiteX1373" fmla="*/ 6212909 w 12201392"/>
              <a:gd name="connsiteY1373" fmla="*/ 6610970 h 6849644"/>
              <a:gd name="connsiteX1374" fmla="*/ 6443596 w 12201392"/>
              <a:gd name="connsiteY1374" fmla="*/ 6841307 h 6849644"/>
              <a:gd name="connsiteX1375" fmla="*/ 6590778 w 12201392"/>
              <a:gd name="connsiteY1375" fmla="*/ 6588041 h 6849644"/>
              <a:gd name="connsiteX1376" fmla="*/ 6590778 w 12201392"/>
              <a:gd name="connsiteY1376" fmla="*/ 6235761 h 6849644"/>
              <a:gd name="connsiteX1377" fmla="*/ 6943594 w 12201392"/>
              <a:gd name="connsiteY1377" fmla="*/ 6588041 h 6849644"/>
              <a:gd name="connsiteX1378" fmla="*/ 6590778 w 12201392"/>
              <a:gd name="connsiteY1378" fmla="*/ 6588041 h 6849644"/>
              <a:gd name="connsiteX1379" fmla="*/ 7292234 w 12201392"/>
              <a:gd name="connsiteY1379" fmla="*/ 6588041 h 6849644"/>
              <a:gd name="connsiteX1380" fmla="*/ 6976997 w 12201392"/>
              <a:gd name="connsiteY1380" fmla="*/ 6588041 h 6849644"/>
              <a:gd name="connsiteX1381" fmla="*/ 6567813 w 12201392"/>
              <a:gd name="connsiteY1381" fmla="*/ 6179480 h 6849644"/>
              <a:gd name="connsiteX1382" fmla="*/ 6567813 w 12201392"/>
              <a:gd name="connsiteY1382" fmla="*/ 6588041 h 6849644"/>
              <a:gd name="connsiteX1383" fmla="*/ 6223347 w 12201392"/>
              <a:gd name="connsiteY1383" fmla="*/ 6588041 h 6849644"/>
              <a:gd name="connsiteX1384" fmla="*/ 5368446 w 12201392"/>
              <a:gd name="connsiteY1384" fmla="*/ 5734441 h 6849644"/>
              <a:gd name="connsiteX1385" fmla="*/ 5368446 w 12201392"/>
              <a:gd name="connsiteY1385" fmla="*/ 5389457 h 6849644"/>
              <a:gd name="connsiteX1386" fmla="*/ 6068860 w 12201392"/>
              <a:gd name="connsiteY1386" fmla="*/ 5389457 h 6849644"/>
              <a:gd name="connsiteX1387" fmla="*/ 6068860 w 12201392"/>
              <a:gd name="connsiteY1387" fmla="*/ 5643765 h 6849644"/>
              <a:gd name="connsiteX1388" fmla="*/ 6467604 w 12201392"/>
              <a:gd name="connsiteY1388" fmla="*/ 5643765 h 6849644"/>
              <a:gd name="connsiteX1389" fmla="*/ 7292234 w 12201392"/>
              <a:gd name="connsiteY1389" fmla="*/ 6467140 h 6849644"/>
              <a:gd name="connsiteX1390" fmla="*/ 7292234 w 12201392"/>
              <a:gd name="connsiteY1390" fmla="*/ 6588041 h 6849644"/>
              <a:gd name="connsiteX1391" fmla="*/ 6091824 w 12201392"/>
              <a:gd name="connsiteY1391" fmla="*/ 5236247 h 6849644"/>
              <a:gd name="connsiteX1392" fmla="*/ 6091824 w 12201392"/>
              <a:gd name="connsiteY1392" fmla="*/ 4517097 h 6849644"/>
              <a:gd name="connsiteX1393" fmla="*/ 6942550 w 12201392"/>
              <a:gd name="connsiteY1393" fmla="*/ 5366528 h 6849644"/>
              <a:gd name="connsiteX1394" fmla="*/ 6222303 w 12201392"/>
              <a:gd name="connsiteY1394" fmla="*/ 5366528 h 6849644"/>
              <a:gd name="connsiteX1395" fmla="*/ 6091824 w 12201392"/>
              <a:gd name="connsiteY1395" fmla="*/ 5236247 h 6849644"/>
              <a:gd name="connsiteX1396" fmla="*/ 6444641 w 12201392"/>
              <a:gd name="connsiteY1396" fmla="*/ 5620836 h 6849644"/>
              <a:gd name="connsiteX1397" fmla="*/ 6091824 w 12201392"/>
              <a:gd name="connsiteY1397" fmla="*/ 5620836 h 6849644"/>
              <a:gd name="connsiteX1398" fmla="*/ 6091824 w 12201392"/>
              <a:gd name="connsiteY1398" fmla="*/ 5389457 h 6849644"/>
              <a:gd name="connsiteX1399" fmla="*/ 6212909 w 12201392"/>
              <a:gd name="connsiteY1399" fmla="*/ 5389457 h 6849644"/>
              <a:gd name="connsiteX1400" fmla="*/ 6444641 w 12201392"/>
              <a:gd name="connsiteY1400" fmla="*/ 5620836 h 6849644"/>
              <a:gd name="connsiteX1401" fmla="*/ 6189944 w 12201392"/>
              <a:gd name="connsiteY1401" fmla="*/ 5366528 h 6849644"/>
              <a:gd name="connsiteX1402" fmla="*/ 6091824 w 12201392"/>
              <a:gd name="connsiteY1402" fmla="*/ 5366528 h 6849644"/>
              <a:gd name="connsiteX1403" fmla="*/ 6091824 w 12201392"/>
              <a:gd name="connsiteY1403" fmla="*/ 5268557 h 6849644"/>
              <a:gd name="connsiteX1404" fmla="*/ 6189944 w 12201392"/>
              <a:gd name="connsiteY1404" fmla="*/ 5366528 h 6849644"/>
              <a:gd name="connsiteX1405" fmla="*/ 7292234 w 12201392"/>
              <a:gd name="connsiteY1405" fmla="*/ 6434831 h 6849644"/>
              <a:gd name="connsiteX1406" fmla="*/ 7292234 w 12201392"/>
              <a:gd name="connsiteY1406" fmla="*/ 6434831 h 6849644"/>
              <a:gd name="connsiteX1407" fmla="*/ 6499964 w 12201392"/>
              <a:gd name="connsiteY1407" fmla="*/ 5643765 h 6849644"/>
              <a:gd name="connsiteX1408" fmla="*/ 7292234 w 12201392"/>
              <a:gd name="connsiteY1408" fmla="*/ 5643765 h 6849644"/>
              <a:gd name="connsiteX1409" fmla="*/ 7292234 w 12201392"/>
              <a:gd name="connsiteY1409" fmla="*/ 6434831 h 6849644"/>
              <a:gd name="connsiteX1410" fmla="*/ 7311024 w 12201392"/>
              <a:gd name="connsiteY1410" fmla="*/ 5232078 h 6849644"/>
              <a:gd name="connsiteX1411" fmla="*/ 7291191 w 12201392"/>
              <a:gd name="connsiteY1411" fmla="*/ 5212275 h 6849644"/>
              <a:gd name="connsiteX1412" fmla="*/ 7291191 w 12201392"/>
              <a:gd name="connsiteY1412" fmla="*/ 5620836 h 6849644"/>
              <a:gd name="connsiteX1413" fmla="*/ 6475956 w 12201392"/>
              <a:gd name="connsiteY1413" fmla="*/ 5620836 h 6849644"/>
              <a:gd name="connsiteX1414" fmla="*/ 6244224 w 12201392"/>
              <a:gd name="connsiteY1414" fmla="*/ 5389457 h 6849644"/>
              <a:gd name="connsiteX1415" fmla="*/ 6996829 w 12201392"/>
              <a:gd name="connsiteY1415" fmla="*/ 5389457 h 6849644"/>
              <a:gd name="connsiteX1416" fmla="*/ 6089736 w 12201392"/>
              <a:gd name="connsiteY1416" fmla="*/ 4483745 h 6849644"/>
              <a:gd name="connsiteX1417" fmla="*/ 6089736 w 12201392"/>
              <a:gd name="connsiteY1417" fmla="*/ 4422252 h 6849644"/>
              <a:gd name="connsiteX1418" fmla="*/ 7218122 w 12201392"/>
              <a:gd name="connsiteY1418" fmla="*/ 4422252 h 6849644"/>
              <a:gd name="connsiteX1419" fmla="*/ 7788056 w 12201392"/>
              <a:gd name="connsiteY1419" fmla="*/ 4991319 h 6849644"/>
              <a:gd name="connsiteX1420" fmla="*/ 7788056 w 12201392"/>
              <a:gd name="connsiteY1420" fmla="*/ 5620836 h 6849644"/>
              <a:gd name="connsiteX1421" fmla="*/ 7700374 w 12201392"/>
              <a:gd name="connsiteY1421" fmla="*/ 5620836 h 6849644"/>
              <a:gd name="connsiteX1422" fmla="*/ 7311024 w 12201392"/>
              <a:gd name="connsiteY1422" fmla="*/ 5232078 h 6849644"/>
              <a:gd name="connsiteX1423" fmla="*/ 7668015 w 12201392"/>
              <a:gd name="connsiteY1423" fmla="*/ 5620836 h 6849644"/>
              <a:gd name="connsiteX1424" fmla="*/ 7315199 w 12201392"/>
              <a:gd name="connsiteY1424" fmla="*/ 5620836 h 6849644"/>
              <a:gd name="connsiteX1425" fmla="*/ 7315199 w 12201392"/>
              <a:gd name="connsiteY1425" fmla="*/ 5268557 h 6849644"/>
              <a:gd name="connsiteX1426" fmla="*/ 7668015 w 12201392"/>
              <a:gd name="connsiteY1426" fmla="*/ 5620836 h 6849644"/>
              <a:gd name="connsiteX1427" fmla="*/ 7315199 w 12201392"/>
              <a:gd name="connsiteY1427" fmla="*/ 6588041 h 6849644"/>
              <a:gd name="connsiteX1428" fmla="*/ 7315199 w 12201392"/>
              <a:gd name="connsiteY1428" fmla="*/ 6490070 h 6849644"/>
              <a:gd name="connsiteX1429" fmla="*/ 7413320 w 12201392"/>
              <a:gd name="connsiteY1429" fmla="*/ 6588041 h 6849644"/>
              <a:gd name="connsiteX1430" fmla="*/ 7315199 w 12201392"/>
              <a:gd name="connsiteY1430" fmla="*/ 6588041 h 6849644"/>
              <a:gd name="connsiteX1431" fmla="*/ 7790144 w 12201392"/>
              <a:gd name="connsiteY1431" fmla="*/ 6588041 h 6849644"/>
              <a:gd name="connsiteX1432" fmla="*/ 7445678 w 12201392"/>
              <a:gd name="connsiteY1432" fmla="*/ 6588041 h 6849644"/>
              <a:gd name="connsiteX1433" fmla="*/ 7315199 w 12201392"/>
              <a:gd name="connsiteY1433" fmla="*/ 6457760 h 6849644"/>
              <a:gd name="connsiteX1434" fmla="*/ 7315199 w 12201392"/>
              <a:gd name="connsiteY1434" fmla="*/ 5643765 h 6849644"/>
              <a:gd name="connsiteX1435" fmla="*/ 7690980 w 12201392"/>
              <a:gd name="connsiteY1435" fmla="*/ 5643765 h 6849644"/>
              <a:gd name="connsiteX1436" fmla="*/ 7790144 w 12201392"/>
              <a:gd name="connsiteY1436" fmla="*/ 5742779 h 6849644"/>
              <a:gd name="connsiteX1437" fmla="*/ 7790144 w 12201392"/>
              <a:gd name="connsiteY1437" fmla="*/ 6588041 h 6849644"/>
              <a:gd name="connsiteX1438" fmla="*/ 7790144 w 12201392"/>
              <a:gd name="connsiteY1438" fmla="*/ 5710469 h 6849644"/>
              <a:gd name="connsiteX1439" fmla="*/ 7724383 w 12201392"/>
              <a:gd name="connsiteY1439" fmla="*/ 5643765 h 6849644"/>
              <a:gd name="connsiteX1440" fmla="*/ 7790144 w 12201392"/>
              <a:gd name="connsiteY1440" fmla="*/ 5643765 h 6849644"/>
              <a:gd name="connsiteX1441" fmla="*/ 7790144 w 12201392"/>
              <a:gd name="connsiteY1441" fmla="*/ 5710469 h 6849644"/>
              <a:gd name="connsiteX1442" fmla="*/ 8514566 w 12201392"/>
              <a:gd name="connsiteY1442" fmla="*/ 6588041 h 6849644"/>
              <a:gd name="connsiteX1443" fmla="*/ 7813109 w 12201392"/>
              <a:gd name="connsiteY1443" fmla="*/ 6588041 h 6849644"/>
              <a:gd name="connsiteX1444" fmla="*/ 7813109 w 12201392"/>
              <a:gd name="connsiteY1444" fmla="*/ 5765708 h 6849644"/>
              <a:gd name="connsiteX1445" fmla="*/ 8514566 w 12201392"/>
              <a:gd name="connsiteY1445" fmla="*/ 6466098 h 6849644"/>
              <a:gd name="connsiteX1446" fmla="*/ 8514566 w 12201392"/>
              <a:gd name="connsiteY1446" fmla="*/ 6588041 h 6849644"/>
              <a:gd name="connsiteX1447" fmla="*/ 8514566 w 12201392"/>
              <a:gd name="connsiteY1447" fmla="*/ 6433788 h 6849644"/>
              <a:gd name="connsiteX1448" fmla="*/ 7813109 w 12201392"/>
              <a:gd name="connsiteY1448" fmla="*/ 5733398 h 6849644"/>
              <a:gd name="connsiteX1449" fmla="*/ 7813109 w 12201392"/>
              <a:gd name="connsiteY1449" fmla="*/ 5643765 h 6849644"/>
              <a:gd name="connsiteX1450" fmla="*/ 8443585 w 12201392"/>
              <a:gd name="connsiteY1450" fmla="*/ 5643765 h 6849644"/>
              <a:gd name="connsiteX1451" fmla="*/ 8514566 w 12201392"/>
              <a:gd name="connsiteY1451" fmla="*/ 5714638 h 6849644"/>
              <a:gd name="connsiteX1452" fmla="*/ 8514566 w 12201392"/>
              <a:gd name="connsiteY1452" fmla="*/ 6433788 h 6849644"/>
              <a:gd name="connsiteX1453" fmla="*/ 7813109 w 12201392"/>
              <a:gd name="connsiteY1453" fmla="*/ 5620836 h 6849644"/>
              <a:gd name="connsiteX1454" fmla="*/ 7813109 w 12201392"/>
              <a:gd name="connsiteY1454" fmla="*/ 5014249 h 6849644"/>
              <a:gd name="connsiteX1455" fmla="*/ 8420621 w 12201392"/>
              <a:gd name="connsiteY1455" fmla="*/ 5620836 h 6849644"/>
              <a:gd name="connsiteX1456" fmla="*/ 7813109 w 12201392"/>
              <a:gd name="connsiteY1456" fmla="*/ 5620836 h 6849644"/>
              <a:gd name="connsiteX1457" fmla="*/ 8514566 w 12201392"/>
              <a:gd name="connsiteY1457" fmla="*/ 5682329 h 6849644"/>
              <a:gd name="connsiteX1458" fmla="*/ 8475944 w 12201392"/>
              <a:gd name="connsiteY1458" fmla="*/ 5643765 h 6849644"/>
              <a:gd name="connsiteX1459" fmla="*/ 8514566 w 12201392"/>
              <a:gd name="connsiteY1459" fmla="*/ 5643765 h 6849644"/>
              <a:gd name="connsiteX1460" fmla="*/ 8514566 w 12201392"/>
              <a:gd name="connsiteY1460" fmla="*/ 5682329 h 6849644"/>
              <a:gd name="connsiteX1461" fmla="*/ 8514566 w 12201392"/>
              <a:gd name="connsiteY1461" fmla="*/ 5620836 h 6849644"/>
              <a:gd name="connsiteX1462" fmla="*/ 8452979 w 12201392"/>
              <a:gd name="connsiteY1462" fmla="*/ 5620836 h 6849644"/>
              <a:gd name="connsiteX1463" fmla="*/ 7813109 w 12201392"/>
              <a:gd name="connsiteY1463" fmla="*/ 4981939 h 6849644"/>
              <a:gd name="connsiteX1464" fmla="*/ 7813109 w 12201392"/>
              <a:gd name="connsiteY1464" fmla="*/ 4168986 h 6849644"/>
              <a:gd name="connsiteX1465" fmla="*/ 8188889 w 12201392"/>
              <a:gd name="connsiteY1465" fmla="*/ 4168986 h 6849644"/>
              <a:gd name="connsiteX1466" fmla="*/ 8514566 w 12201392"/>
              <a:gd name="connsiteY1466" fmla="*/ 4494168 h 6849644"/>
              <a:gd name="connsiteX1467" fmla="*/ 8514566 w 12201392"/>
              <a:gd name="connsiteY1467" fmla="*/ 5620836 h 6849644"/>
              <a:gd name="connsiteX1468" fmla="*/ 7813109 w 12201392"/>
              <a:gd name="connsiteY1468" fmla="*/ 4146057 h 6849644"/>
              <a:gd name="connsiteX1469" fmla="*/ 7813109 w 12201392"/>
              <a:gd name="connsiteY1469" fmla="*/ 3794820 h 6849644"/>
              <a:gd name="connsiteX1470" fmla="*/ 8164881 w 12201392"/>
              <a:gd name="connsiteY1470" fmla="*/ 4146057 h 6849644"/>
              <a:gd name="connsiteX1471" fmla="*/ 7813109 w 12201392"/>
              <a:gd name="connsiteY1471" fmla="*/ 4146057 h 6849644"/>
              <a:gd name="connsiteX1472" fmla="*/ 8514566 w 12201392"/>
              <a:gd name="connsiteY1472" fmla="*/ 4461858 h 6849644"/>
              <a:gd name="connsiteX1473" fmla="*/ 8221248 w 12201392"/>
              <a:gd name="connsiteY1473" fmla="*/ 4168986 h 6849644"/>
              <a:gd name="connsiteX1474" fmla="*/ 8514566 w 12201392"/>
              <a:gd name="connsiteY1474" fmla="*/ 4168986 h 6849644"/>
              <a:gd name="connsiteX1475" fmla="*/ 8514566 w 12201392"/>
              <a:gd name="connsiteY1475" fmla="*/ 4461858 h 6849644"/>
              <a:gd name="connsiteX1476" fmla="*/ 8514566 w 12201392"/>
              <a:gd name="connsiteY1476" fmla="*/ 4146057 h 6849644"/>
              <a:gd name="connsiteX1477" fmla="*/ 8198284 w 12201392"/>
              <a:gd name="connsiteY1477" fmla="*/ 4146057 h 6849644"/>
              <a:gd name="connsiteX1478" fmla="*/ 7809977 w 12201392"/>
              <a:gd name="connsiteY1478" fmla="*/ 3758341 h 6849644"/>
              <a:gd name="connsiteX1479" fmla="*/ 7790144 w 12201392"/>
              <a:gd name="connsiteY1479" fmla="*/ 3738539 h 6849644"/>
              <a:gd name="connsiteX1480" fmla="*/ 7790144 w 12201392"/>
              <a:gd name="connsiteY1480" fmla="*/ 4146057 h 6849644"/>
              <a:gd name="connsiteX1481" fmla="*/ 7446723 w 12201392"/>
              <a:gd name="connsiteY1481" fmla="*/ 4146057 h 6849644"/>
              <a:gd name="connsiteX1482" fmla="*/ 6591821 w 12201392"/>
              <a:gd name="connsiteY1482" fmla="*/ 3292457 h 6849644"/>
              <a:gd name="connsiteX1483" fmla="*/ 6591821 w 12201392"/>
              <a:gd name="connsiteY1483" fmla="*/ 2947473 h 6849644"/>
              <a:gd name="connsiteX1484" fmla="*/ 7292234 w 12201392"/>
              <a:gd name="connsiteY1484" fmla="*/ 2947473 h 6849644"/>
              <a:gd name="connsiteX1485" fmla="*/ 7292234 w 12201392"/>
              <a:gd name="connsiteY1485" fmla="*/ 3201782 h 6849644"/>
              <a:gd name="connsiteX1486" fmla="*/ 7689936 w 12201392"/>
              <a:gd name="connsiteY1486" fmla="*/ 3201782 h 6849644"/>
              <a:gd name="connsiteX1487" fmla="*/ 8514566 w 12201392"/>
              <a:gd name="connsiteY1487" fmla="*/ 4025157 h 6849644"/>
              <a:gd name="connsiteX1488" fmla="*/ 8514566 w 12201392"/>
              <a:gd name="connsiteY1488" fmla="*/ 4146057 h 6849644"/>
              <a:gd name="connsiteX1489" fmla="*/ 8514566 w 12201392"/>
              <a:gd name="connsiteY1489" fmla="*/ 3991805 h 6849644"/>
              <a:gd name="connsiteX1490" fmla="*/ 7723339 w 12201392"/>
              <a:gd name="connsiteY1490" fmla="*/ 3201782 h 6849644"/>
              <a:gd name="connsiteX1491" fmla="*/ 8514566 w 12201392"/>
              <a:gd name="connsiteY1491" fmla="*/ 3201782 h 6849644"/>
              <a:gd name="connsiteX1492" fmla="*/ 8514566 w 12201392"/>
              <a:gd name="connsiteY1492" fmla="*/ 3991805 h 6849644"/>
              <a:gd name="connsiteX1493" fmla="*/ 8514566 w 12201392"/>
              <a:gd name="connsiteY1493" fmla="*/ 3178852 h 6849644"/>
              <a:gd name="connsiteX1494" fmla="*/ 7700374 w 12201392"/>
              <a:gd name="connsiteY1494" fmla="*/ 3178852 h 6849644"/>
              <a:gd name="connsiteX1495" fmla="*/ 7468643 w 12201392"/>
              <a:gd name="connsiteY1495" fmla="*/ 2947473 h 6849644"/>
              <a:gd name="connsiteX1496" fmla="*/ 8222292 w 12201392"/>
              <a:gd name="connsiteY1496" fmla="*/ 2947473 h 6849644"/>
              <a:gd name="connsiteX1497" fmla="*/ 7315199 w 12201392"/>
              <a:gd name="connsiteY1497" fmla="*/ 2042803 h 6849644"/>
              <a:gd name="connsiteX1498" fmla="*/ 7315199 w 12201392"/>
              <a:gd name="connsiteY1498" fmla="*/ 1980269 h 6849644"/>
              <a:gd name="connsiteX1499" fmla="*/ 8442541 w 12201392"/>
              <a:gd name="connsiteY1499" fmla="*/ 1980269 h 6849644"/>
              <a:gd name="connsiteX1500" fmla="*/ 9013519 w 12201392"/>
              <a:gd name="connsiteY1500" fmla="*/ 2550377 h 6849644"/>
              <a:gd name="connsiteX1501" fmla="*/ 9013519 w 12201392"/>
              <a:gd name="connsiteY1501" fmla="*/ 3178852 h 6849644"/>
              <a:gd name="connsiteX1502" fmla="*/ 8922705 w 12201392"/>
              <a:gd name="connsiteY1502" fmla="*/ 3178852 h 6849644"/>
              <a:gd name="connsiteX1503" fmla="*/ 8514566 w 12201392"/>
              <a:gd name="connsiteY1503" fmla="*/ 2771334 h 6849644"/>
              <a:gd name="connsiteX1504" fmla="*/ 8514566 w 12201392"/>
              <a:gd name="connsiteY1504" fmla="*/ 3178852 h 6849644"/>
              <a:gd name="connsiteX1505" fmla="*/ 8537530 w 12201392"/>
              <a:gd name="connsiteY1505" fmla="*/ 6841307 h 6849644"/>
              <a:gd name="connsiteX1506" fmla="*/ 8537530 w 12201392"/>
              <a:gd name="connsiteY1506" fmla="*/ 6610970 h 6849644"/>
              <a:gd name="connsiteX1507" fmla="*/ 8659659 w 12201392"/>
              <a:gd name="connsiteY1507" fmla="*/ 6610970 h 6849644"/>
              <a:gd name="connsiteX1508" fmla="*/ 8890347 w 12201392"/>
              <a:gd name="connsiteY1508" fmla="*/ 6841307 h 6849644"/>
              <a:gd name="connsiteX1509" fmla="*/ 8537530 w 12201392"/>
              <a:gd name="connsiteY1509" fmla="*/ 6841307 h 6849644"/>
              <a:gd name="connsiteX1510" fmla="*/ 8636695 w 12201392"/>
              <a:gd name="connsiteY1510" fmla="*/ 6588041 h 6849644"/>
              <a:gd name="connsiteX1511" fmla="*/ 8537530 w 12201392"/>
              <a:gd name="connsiteY1511" fmla="*/ 6588041 h 6849644"/>
              <a:gd name="connsiteX1512" fmla="*/ 8537530 w 12201392"/>
              <a:gd name="connsiteY1512" fmla="*/ 6489027 h 6849644"/>
              <a:gd name="connsiteX1513" fmla="*/ 8636695 w 12201392"/>
              <a:gd name="connsiteY1513" fmla="*/ 6588041 h 6849644"/>
              <a:gd name="connsiteX1514" fmla="*/ 8537530 w 12201392"/>
              <a:gd name="connsiteY1514" fmla="*/ 6456718 h 6849644"/>
              <a:gd name="connsiteX1515" fmla="*/ 8537530 w 12201392"/>
              <a:gd name="connsiteY1515" fmla="*/ 5737568 h 6849644"/>
              <a:gd name="connsiteX1516" fmla="*/ 9388256 w 12201392"/>
              <a:gd name="connsiteY1516" fmla="*/ 6588041 h 6849644"/>
              <a:gd name="connsiteX1517" fmla="*/ 8669053 w 12201392"/>
              <a:gd name="connsiteY1517" fmla="*/ 6588041 h 6849644"/>
              <a:gd name="connsiteX1518" fmla="*/ 8537530 w 12201392"/>
              <a:gd name="connsiteY1518" fmla="*/ 6456718 h 6849644"/>
              <a:gd name="connsiteX1519" fmla="*/ 9760905 w 12201392"/>
              <a:gd name="connsiteY1519" fmla="*/ 6841307 h 6849644"/>
              <a:gd name="connsiteX1520" fmla="*/ 9760905 w 12201392"/>
              <a:gd name="connsiteY1520" fmla="*/ 6490070 h 6849644"/>
              <a:gd name="connsiteX1521" fmla="*/ 10112678 w 12201392"/>
              <a:gd name="connsiteY1521" fmla="*/ 6841307 h 6849644"/>
              <a:gd name="connsiteX1522" fmla="*/ 9760905 w 12201392"/>
              <a:gd name="connsiteY1522" fmla="*/ 6841307 h 6849644"/>
              <a:gd name="connsiteX1523" fmla="*/ 10235850 w 12201392"/>
              <a:gd name="connsiteY1523" fmla="*/ 6841307 h 6849644"/>
              <a:gd name="connsiteX1524" fmla="*/ 10146081 w 12201392"/>
              <a:gd name="connsiteY1524" fmla="*/ 6841307 h 6849644"/>
              <a:gd name="connsiteX1525" fmla="*/ 9737941 w 12201392"/>
              <a:gd name="connsiteY1525" fmla="*/ 6433788 h 6849644"/>
              <a:gd name="connsiteX1526" fmla="*/ 9737941 w 12201392"/>
              <a:gd name="connsiteY1526" fmla="*/ 6841307 h 6849644"/>
              <a:gd name="connsiteX1527" fmla="*/ 8922705 w 12201392"/>
              <a:gd name="connsiteY1527" fmla="*/ 6841307 h 6849644"/>
              <a:gd name="connsiteX1528" fmla="*/ 8692018 w 12201392"/>
              <a:gd name="connsiteY1528" fmla="*/ 6610970 h 6849644"/>
              <a:gd name="connsiteX1529" fmla="*/ 9443579 w 12201392"/>
              <a:gd name="connsiteY1529" fmla="*/ 6610970 h 6849644"/>
              <a:gd name="connsiteX1530" fmla="*/ 8536486 w 12201392"/>
              <a:gd name="connsiteY1530" fmla="*/ 5705258 h 6849644"/>
              <a:gd name="connsiteX1531" fmla="*/ 8536486 w 12201392"/>
              <a:gd name="connsiteY1531" fmla="*/ 5643765 h 6849644"/>
              <a:gd name="connsiteX1532" fmla="*/ 9665916 w 12201392"/>
              <a:gd name="connsiteY1532" fmla="*/ 5643765 h 6849644"/>
              <a:gd name="connsiteX1533" fmla="*/ 10235850 w 12201392"/>
              <a:gd name="connsiteY1533" fmla="*/ 6212832 h 6849644"/>
              <a:gd name="connsiteX1534" fmla="*/ 10235850 w 12201392"/>
              <a:gd name="connsiteY1534" fmla="*/ 6841307 h 6849644"/>
              <a:gd name="connsiteX1535" fmla="*/ 10258815 w 12201392"/>
              <a:gd name="connsiteY1535" fmla="*/ 6841307 h 6849644"/>
              <a:gd name="connsiteX1536" fmla="*/ 10258815 w 12201392"/>
              <a:gd name="connsiteY1536" fmla="*/ 6235761 h 6849644"/>
              <a:gd name="connsiteX1537" fmla="*/ 10865283 w 12201392"/>
              <a:gd name="connsiteY1537" fmla="*/ 6841307 h 6849644"/>
              <a:gd name="connsiteX1538" fmla="*/ 10258815 w 12201392"/>
              <a:gd name="connsiteY1538" fmla="*/ 6841307 h 6849644"/>
              <a:gd name="connsiteX1539" fmla="*/ 10960272 w 12201392"/>
              <a:gd name="connsiteY1539" fmla="*/ 6841307 h 6849644"/>
              <a:gd name="connsiteX1540" fmla="*/ 10897642 w 12201392"/>
              <a:gd name="connsiteY1540" fmla="*/ 6841307 h 6849644"/>
              <a:gd name="connsiteX1541" fmla="*/ 10258815 w 12201392"/>
              <a:gd name="connsiteY1541" fmla="*/ 6203452 h 6849644"/>
              <a:gd name="connsiteX1542" fmla="*/ 10258815 w 12201392"/>
              <a:gd name="connsiteY1542" fmla="*/ 5389457 h 6849644"/>
              <a:gd name="connsiteX1543" fmla="*/ 10633552 w 12201392"/>
              <a:gd name="connsiteY1543" fmla="*/ 5389457 h 6849644"/>
              <a:gd name="connsiteX1544" fmla="*/ 10960272 w 12201392"/>
              <a:gd name="connsiteY1544" fmla="*/ 5715681 h 6849644"/>
              <a:gd name="connsiteX1545" fmla="*/ 10960272 w 12201392"/>
              <a:gd name="connsiteY1545" fmla="*/ 6841307 h 6849644"/>
              <a:gd name="connsiteX1546" fmla="*/ 10258815 w 12201392"/>
              <a:gd name="connsiteY1546" fmla="*/ 5366528 h 6849644"/>
              <a:gd name="connsiteX1547" fmla="*/ 10258815 w 12201392"/>
              <a:gd name="connsiteY1547" fmla="*/ 5015291 h 6849644"/>
              <a:gd name="connsiteX1548" fmla="*/ 10610587 w 12201392"/>
              <a:gd name="connsiteY1548" fmla="*/ 5366528 h 6849644"/>
              <a:gd name="connsiteX1549" fmla="*/ 10258815 w 12201392"/>
              <a:gd name="connsiteY1549" fmla="*/ 5366528 h 6849644"/>
              <a:gd name="connsiteX1550" fmla="*/ 10960272 w 12201392"/>
              <a:gd name="connsiteY1550" fmla="*/ 5682329 h 6849644"/>
              <a:gd name="connsiteX1551" fmla="*/ 10666955 w 12201392"/>
              <a:gd name="connsiteY1551" fmla="*/ 5389457 h 6849644"/>
              <a:gd name="connsiteX1552" fmla="*/ 10960272 w 12201392"/>
              <a:gd name="connsiteY1552" fmla="*/ 5389457 h 6849644"/>
              <a:gd name="connsiteX1553" fmla="*/ 10960272 w 12201392"/>
              <a:gd name="connsiteY1553" fmla="*/ 5682329 h 6849644"/>
              <a:gd name="connsiteX1554" fmla="*/ 10960272 w 12201392"/>
              <a:gd name="connsiteY1554" fmla="*/ 5366528 h 6849644"/>
              <a:gd name="connsiteX1555" fmla="*/ 10643990 w 12201392"/>
              <a:gd name="connsiteY1555" fmla="*/ 5366528 h 6849644"/>
              <a:gd name="connsiteX1556" fmla="*/ 10235850 w 12201392"/>
              <a:gd name="connsiteY1556" fmla="*/ 4959009 h 6849644"/>
              <a:gd name="connsiteX1557" fmla="*/ 10235850 w 12201392"/>
              <a:gd name="connsiteY1557" fmla="*/ 5366528 h 6849644"/>
              <a:gd name="connsiteX1558" fmla="*/ 9891384 w 12201392"/>
              <a:gd name="connsiteY1558" fmla="*/ 5366528 h 6849644"/>
              <a:gd name="connsiteX1559" fmla="*/ 9036484 w 12201392"/>
              <a:gd name="connsiteY1559" fmla="*/ 4512928 h 6849644"/>
              <a:gd name="connsiteX1560" fmla="*/ 9036484 w 12201392"/>
              <a:gd name="connsiteY1560" fmla="*/ 4168986 h 6849644"/>
              <a:gd name="connsiteX1561" fmla="*/ 9737941 w 12201392"/>
              <a:gd name="connsiteY1561" fmla="*/ 4168986 h 6849644"/>
              <a:gd name="connsiteX1562" fmla="*/ 9737941 w 12201392"/>
              <a:gd name="connsiteY1562" fmla="*/ 4422252 h 6849644"/>
              <a:gd name="connsiteX1563" fmla="*/ 10135642 w 12201392"/>
              <a:gd name="connsiteY1563" fmla="*/ 4422252 h 6849644"/>
              <a:gd name="connsiteX1564" fmla="*/ 10135642 w 12201392"/>
              <a:gd name="connsiteY1564" fmla="*/ 4422252 h 6849644"/>
              <a:gd name="connsiteX1565" fmla="*/ 10960272 w 12201392"/>
              <a:gd name="connsiteY1565" fmla="*/ 5245627 h 6849644"/>
              <a:gd name="connsiteX1566" fmla="*/ 10960272 w 12201392"/>
              <a:gd name="connsiteY1566" fmla="*/ 5366528 h 6849644"/>
              <a:gd name="connsiteX1567" fmla="*/ 10960272 w 12201392"/>
              <a:gd name="connsiteY1567" fmla="*/ 5213318 h 6849644"/>
              <a:gd name="connsiteX1568" fmla="*/ 10168001 w 12201392"/>
              <a:gd name="connsiteY1568" fmla="*/ 4422252 h 6849644"/>
              <a:gd name="connsiteX1569" fmla="*/ 10960272 w 12201392"/>
              <a:gd name="connsiteY1569" fmla="*/ 4422252 h 6849644"/>
              <a:gd name="connsiteX1570" fmla="*/ 10960272 w 12201392"/>
              <a:gd name="connsiteY1570" fmla="*/ 5213318 h 6849644"/>
              <a:gd name="connsiteX1571" fmla="*/ 10960272 w 12201392"/>
              <a:gd name="connsiteY1571" fmla="*/ 4399323 h 6849644"/>
              <a:gd name="connsiteX1572" fmla="*/ 10145037 w 12201392"/>
              <a:gd name="connsiteY1572" fmla="*/ 4399323 h 6849644"/>
              <a:gd name="connsiteX1573" fmla="*/ 9914349 w 12201392"/>
              <a:gd name="connsiteY1573" fmla="*/ 4168986 h 6849644"/>
              <a:gd name="connsiteX1574" fmla="*/ 10667998 w 12201392"/>
              <a:gd name="connsiteY1574" fmla="*/ 4168986 h 6849644"/>
              <a:gd name="connsiteX1575" fmla="*/ 9760905 w 12201392"/>
              <a:gd name="connsiteY1575" fmla="*/ 3263274 h 6849644"/>
              <a:gd name="connsiteX1576" fmla="*/ 9760905 w 12201392"/>
              <a:gd name="connsiteY1576" fmla="*/ 3201782 h 6849644"/>
              <a:gd name="connsiteX1577" fmla="*/ 10888247 w 12201392"/>
              <a:gd name="connsiteY1577" fmla="*/ 3201782 h 6849644"/>
              <a:gd name="connsiteX1578" fmla="*/ 11459226 w 12201392"/>
              <a:gd name="connsiteY1578" fmla="*/ 3771890 h 6849644"/>
              <a:gd name="connsiteX1579" fmla="*/ 11459226 w 12201392"/>
              <a:gd name="connsiteY1579" fmla="*/ 4399323 h 6849644"/>
              <a:gd name="connsiteX1580" fmla="*/ 11368412 w 12201392"/>
              <a:gd name="connsiteY1580" fmla="*/ 4399323 h 6849644"/>
              <a:gd name="connsiteX1581" fmla="*/ 10960272 w 12201392"/>
              <a:gd name="connsiteY1581" fmla="*/ 3991805 h 6849644"/>
              <a:gd name="connsiteX1582" fmla="*/ 10960272 w 12201392"/>
              <a:gd name="connsiteY1582" fmla="*/ 4399323 h 6849644"/>
              <a:gd name="connsiteX1583" fmla="*/ 11482190 w 12201392"/>
              <a:gd name="connsiteY1583" fmla="*/ 6236804 h 6849644"/>
              <a:gd name="connsiteX1584" fmla="*/ 11833962 w 12201392"/>
              <a:gd name="connsiteY1584" fmla="*/ 6588041 h 6849644"/>
              <a:gd name="connsiteX1585" fmla="*/ 11482190 w 12201392"/>
              <a:gd name="connsiteY1585" fmla="*/ 6588041 h 6849644"/>
              <a:gd name="connsiteX1586" fmla="*/ 11482190 w 12201392"/>
              <a:gd name="connsiteY1586" fmla="*/ 6236804 h 6849644"/>
              <a:gd name="connsiteX1587" fmla="*/ 11856927 w 12201392"/>
              <a:gd name="connsiteY1587" fmla="*/ 6610970 h 6849644"/>
              <a:gd name="connsiteX1588" fmla="*/ 11856927 w 12201392"/>
              <a:gd name="connsiteY1588" fmla="*/ 6610970 h 6849644"/>
              <a:gd name="connsiteX1589" fmla="*/ 12087614 w 12201392"/>
              <a:gd name="connsiteY1589" fmla="*/ 6841307 h 6849644"/>
              <a:gd name="connsiteX1590" fmla="*/ 10983236 w 12201392"/>
              <a:gd name="connsiteY1590" fmla="*/ 6841307 h 6849644"/>
              <a:gd name="connsiteX1591" fmla="*/ 10983236 w 12201392"/>
              <a:gd name="connsiteY1591" fmla="*/ 5738610 h 6849644"/>
              <a:gd name="connsiteX1592" fmla="*/ 11459226 w 12201392"/>
              <a:gd name="connsiteY1592" fmla="*/ 6213874 h 6849644"/>
              <a:gd name="connsiteX1593" fmla="*/ 11459226 w 12201392"/>
              <a:gd name="connsiteY1593" fmla="*/ 6610970 h 6849644"/>
              <a:gd name="connsiteX1594" fmla="*/ 11856927 w 12201392"/>
              <a:gd name="connsiteY1594" fmla="*/ 6610970 h 6849644"/>
              <a:gd name="connsiteX1595" fmla="*/ 12087614 w 12201392"/>
              <a:gd name="connsiteY1595" fmla="*/ 4399323 h 6849644"/>
              <a:gd name="connsiteX1596" fmla="*/ 11482190 w 12201392"/>
              <a:gd name="connsiteY1596" fmla="*/ 4399323 h 6849644"/>
              <a:gd name="connsiteX1597" fmla="*/ 11482190 w 12201392"/>
              <a:gd name="connsiteY1597" fmla="*/ 3794820 h 6849644"/>
              <a:gd name="connsiteX1598" fmla="*/ 12087614 w 12201392"/>
              <a:gd name="connsiteY1598" fmla="*/ 4399323 h 6849644"/>
              <a:gd name="connsiteX1599" fmla="*/ 11482190 w 12201392"/>
              <a:gd name="connsiteY1599" fmla="*/ 2924544 h 6849644"/>
              <a:gd name="connsiteX1600" fmla="*/ 11482190 w 12201392"/>
              <a:gd name="connsiteY1600" fmla="*/ 2573307 h 6849644"/>
              <a:gd name="connsiteX1601" fmla="*/ 11833962 w 12201392"/>
              <a:gd name="connsiteY1601" fmla="*/ 2924544 h 6849644"/>
              <a:gd name="connsiteX1602" fmla="*/ 11482190 w 12201392"/>
              <a:gd name="connsiteY1602" fmla="*/ 2924544 h 6849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Lst>
            <a:rect l="l" t="t" r="r" b="b"/>
            <a:pathLst>
              <a:path w="12201392" h="6849644">
                <a:moveTo>
                  <a:pt x="12201393" y="2925586"/>
                </a:moveTo>
                <a:lnTo>
                  <a:pt x="11867365" y="2925586"/>
                </a:lnTo>
                <a:lnTo>
                  <a:pt x="11479058" y="2537871"/>
                </a:lnTo>
                <a:lnTo>
                  <a:pt x="11459226" y="2518068"/>
                </a:lnTo>
                <a:lnTo>
                  <a:pt x="11459226" y="2925586"/>
                </a:lnTo>
                <a:lnTo>
                  <a:pt x="11113715" y="2925586"/>
                </a:lnTo>
                <a:lnTo>
                  <a:pt x="10258815" y="2071986"/>
                </a:lnTo>
                <a:lnTo>
                  <a:pt x="10258815" y="1728045"/>
                </a:lnTo>
                <a:lnTo>
                  <a:pt x="10960272" y="1728045"/>
                </a:lnTo>
                <a:lnTo>
                  <a:pt x="10960272" y="1981311"/>
                </a:lnTo>
                <a:lnTo>
                  <a:pt x="11357973" y="1981311"/>
                </a:lnTo>
                <a:lnTo>
                  <a:pt x="12200349" y="2822404"/>
                </a:lnTo>
                <a:lnTo>
                  <a:pt x="12200349" y="2790094"/>
                </a:lnTo>
                <a:lnTo>
                  <a:pt x="11390332" y="1981311"/>
                </a:lnTo>
                <a:lnTo>
                  <a:pt x="12200349" y="1981311"/>
                </a:lnTo>
                <a:lnTo>
                  <a:pt x="12200349" y="1958381"/>
                </a:lnTo>
                <a:lnTo>
                  <a:pt x="11367368" y="1958381"/>
                </a:lnTo>
                <a:lnTo>
                  <a:pt x="11136681" y="1728045"/>
                </a:lnTo>
                <a:lnTo>
                  <a:pt x="11889286" y="1728045"/>
                </a:lnTo>
                <a:lnTo>
                  <a:pt x="10982192" y="822333"/>
                </a:lnTo>
                <a:lnTo>
                  <a:pt x="10982192" y="760840"/>
                </a:lnTo>
                <a:lnTo>
                  <a:pt x="12110578" y="760840"/>
                </a:lnTo>
                <a:lnTo>
                  <a:pt x="12200349" y="850473"/>
                </a:lnTo>
                <a:lnTo>
                  <a:pt x="12200349" y="818164"/>
                </a:lnTo>
                <a:lnTo>
                  <a:pt x="12143982" y="761882"/>
                </a:lnTo>
                <a:lnTo>
                  <a:pt x="12200349" y="761882"/>
                </a:lnTo>
                <a:lnTo>
                  <a:pt x="12200349" y="738953"/>
                </a:lnTo>
                <a:lnTo>
                  <a:pt x="12119973" y="738953"/>
                </a:lnTo>
                <a:lnTo>
                  <a:pt x="11889286" y="505490"/>
                </a:lnTo>
                <a:lnTo>
                  <a:pt x="12201393" y="505490"/>
                </a:lnTo>
                <a:lnTo>
                  <a:pt x="12201393" y="482560"/>
                </a:lnTo>
                <a:lnTo>
                  <a:pt x="11866322" y="482560"/>
                </a:lnTo>
                <a:lnTo>
                  <a:pt x="11482190" y="99013"/>
                </a:lnTo>
                <a:lnTo>
                  <a:pt x="11482190" y="0"/>
                </a:lnTo>
                <a:lnTo>
                  <a:pt x="11459226" y="0"/>
                </a:lnTo>
                <a:lnTo>
                  <a:pt x="11459226" y="75042"/>
                </a:lnTo>
                <a:lnTo>
                  <a:pt x="11383026" y="0"/>
                </a:lnTo>
                <a:lnTo>
                  <a:pt x="11350667" y="0"/>
                </a:lnTo>
                <a:lnTo>
                  <a:pt x="11459226" y="108394"/>
                </a:lnTo>
                <a:lnTo>
                  <a:pt x="11459226" y="505490"/>
                </a:lnTo>
                <a:lnTo>
                  <a:pt x="11856927" y="505490"/>
                </a:lnTo>
                <a:lnTo>
                  <a:pt x="12088658" y="736868"/>
                </a:lnTo>
                <a:lnTo>
                  <a:pt x="10983236" y="736868"/>
                </a:lnTo>
                <a:lnTo>
                  <a:pt x="10983236" y="1042"/>
                </a:lnTo>
                <a:lnTo>
                  <a:pt x="10960272" y="1042"/>
                </a:lnTo>
                <a:lnTo>
                  <a:pt x="10960272" y="736868"/>
                </a:lnTo>
                <a:lnTo>
                  <a:pt x="10898686" y="736868"/>
                </a:lnTo>
                <a:lnTo>
                  <a:pt x="10258815" y="97971"/>
                </a:lnTo>
                <a:lnTo>
                  <a:pt x="10258815" y="0"/>
                </a:lnTo>
                <a:lnTo>
                  <a:pt x="10235850" y="0"/>
                </a:lnTo>
                <a:lnTo>
                  <a:pt x="10235850" y="75042"/>
                </a:lnTo>
                <a:lnTo>
                  <a:pt x="10160694" y="0"/>
                </a:lnTo>
                <a:lnTo>
                  <a:pt x="10128335" y="0"/>
                </a:lnTo>
                <a:lnTo>
                  <a:pt x="10235850" y="107351"/>
                </a:lnTo>
                <a:lnTo>
                  <a:pt x="10235850" y="735826"/>
                </a:lnTo>
                <a:lnTo>
                  <a:pt x="10146081" y="735826"/>
                </a:lnTo>
                <a:lnTo>
                  <a:pt x="9737941" y="328308"/>
                </a:lnTo>
                <a:lnTo>
                  <a:pt x="9737941" y="735826"/>
                </a:lnTo>
                <a:lnTo>
                  <a:pt x="8922705" y="735826"/>
                </a:lnTo>
                <a:lnTo>
                  <a:pt x="8690974" y="505490"/>
                </a:lnTo>
                <a:lnTo>
                  <a:pt x="9443579" y="505490"/>
                </a:lnTo>
                <a:lnTo>
                  <a:pt x="8938363" y="1042"/>
                </a:lnTo>
                <a:lnTo>
                  <a:pt x="8906004" y="1042"/>
                </a:lnTo>
                <a:lnTo>
                  <a:pt x="9388256" y="482560"/>
                </a:lnTo>
                <a:lnTo>
                  <a:pt x="8668010" y="482560"/>
                </a:lnTo>
                <a:lnTo>
                  <a:pt x="8537530" y="352279"/>
                </a:lnTo>
                <a:lnTo>
                  <a:pt x="8537530" y="1042"/>
                </a:lnTo>
                <a:lnTo>
                  <a:pt x="8514566" y="1042"/>
                </a:lnTo>
                <a:lnTo>
                  <a:pt x="8514566" y="329350"/>
                </a:lnTo>
                <a:lnTo>
                  <a:pt x="8185758" y="1042"/>
                </a:lnTo>
                <a:lnTo>
                  <a:pt x="8153399" y="1042"/>
                </a:lnTo>
                <a:lnTo>
                  <a:pt x="8514566" y="361660"/>
                </a:lnTo>
                <a:lnTo>
                  <a:pt x="8514566" y="482560"/>
                </a:lnTo>
                <a:lnTo>
                  <a:pt x="7813109" y="482560"/>
                </a:lnTo>
                <a:lnTo>
                  <a:pt x="7813109" y="1042"/>
                </a:lnTo>
                <a:lnTo>
                  <a:pt x="7790144" y="1042"/>
                </a:lnTo>
                <a:lnTo>
                  <a:pt x="7790144" y="482560"/>
                </a:lnTo>
                <a:lnTo>
                  <a:pt x="7445678" y="482560"/>
                </a:lnTo>
                <a:lnTo>
                  <a:pt x="7315199" y="352279"/>
                </a:lnTo>
                <a:lnTo>
                  <a:pt x="7315199" y="1042"/>
                </a:lnTo>
                <a:lnTo>
                  <a:pt x="7292234" y="1042"/>
                </a:lnTo>
                <a:lnTo>
                  <a:pt x="7292234" y="330392"/>
                </a:lnTo>
                <a:lnTo>
                  <a:pt x="6962383" y="1042"/>
                </a:lnTo>
                <a:lnTo>
                  <a:pt x="6930024" y="1042"/>
                </a:lnTo>
                <a:lnTo>
                  <a:pt x="7292234" y="362702"/>
                </a:lnTo>
                <a:lnTo>
                  <a:pt x="7292234" y="482560"/>
                </a:lnTo>
                <a:lnTo>
                  <a:pt x="6975952" y="482560"/>
                </a:lnTo>
                <a:lnTo>
                  <a:pt x="6567813" y="75042"/>
                </a:lnTo>
                <a:lnTo>
                  <a:pt x="6567813" y="482560"/>
                </a:lnTo>
                <a:lnTo>
                  <a:pt x="6222303" y="482560"/>
                </a:lnTo>
                <a:lnTo>
                  <a:pt x="5739007" y="1042"/>
                </a:lnTo>
                <a:lnTo>
                  <a:pt x="5706649" y="1042"/>
                </a:lnTo>
                <a:lnTo>
                  <a:pt x="6188901" y="482560"/>
                </a:lnTo>
                <a:lnTo>
                  <a:pt x="5751534" y="482560"/>
                </a:lnTo>
                <a:lnTo>
                  <a:pt x="5368446" y="99013"/>
                </a:lnTo>
                <a:lnTo>
                  <a:pt x="5368446" y="0"/>
                </a:lnTo>
                <a:lnTo>
                  <a:pt x="5345482" y="0"/>
                </a:lnTo>
                <a:lnTo>
                  <a:pt x="5345482" y="75042"/>
                </a:lnTo>
                <a:lnTo>
                  <a:pt x="5269281" y="0"/>
                </a:lnTo>
                <a:lnTo>
                  <a:pt x="5236923" y="0"/>
                </a:lnTo>
                <a:lnTo>
                  <a:pt x="5345482" y="108394"/>
                </a:lnTo>
                <a:lnTo>
                  <a:pt x="5345482" y="505490"/>
                </a:lnTo>
                <a:lnTo>
                  <a:pt x="5743183" y="505490"/>
                </a:lnTo>
                <a:lnTo>
                  <a:pt x="5974915" y="736868"/>
                </a:lnTo>
                <a:lnTo>
                  <a:pt x="4869493" y="736868"/>
                </a:lnTo>
                <a:lnTo>
                  <a:pt x="4869493" y="1042"/>
                </a:lnTo>
                <a:lnTo>
                  <a:pt x="4846528" y="1042"/>
                </a:lnTo>
                <a:lnTo>
                  <a:pt x="4846528" y="736868"/>
                </a:lnTo>
                <a:lnTo>
                  <a:pt x="4784942" y="736868"/>
                </a:lnTo>
                <a:lnTo>
                  <a:pt x="4145071" y="97971"/>
                </a:lnTo>
                <a:lnTo>
                  <a:pt x="4145071" y="0"/>
                </a:lnTo>
                <a:lnTo>
                  <a:pt x="4122106" y="0"/>
                </a:lnTo>
                <a:lnTo>
                  <a:pt x="4122106" y="75042"/>
                </a:lnTo>
                <a:lnTo>
                  <a:pt x="4046950" y="0"/>
                </a:lnTo>
                <a:lnTo>
                  <a:pt x="4014591" y="0"/>
                </a:lnTo>
                <a:lnTo>
                  <a:pt x="4122106" y="107351"/>
                </a:lnTo>
                <a:lnTo>
                  <a:pt x="4122106" y="735826"/>
                </a:lnTo>
                <a:lnTo>
                  <a:pt x="4031293" y="735826"/>
                </a:lnTo>
                <a:lnTo>
                  <a:pt x="3623153" y="328308"/>
                </a:lnTo>
                <a:lnTo>
                  <a:pt x="3623153" y="735826"/>
                </a:lnTo>
                <a:lnTo>
                  <a:pt x="2808961" y="735826"/>
                </a:lnTo>
                <a:lnTo>
                  <a:pt x="2577230" y="505490"/>
                </a:lnTo>
                <a:lnTo>
                  <a:pt x="3330879" y="505490"/>
                </a:lnTo>
                <a:lnTo>
                  <a:pt x="2824619" y="1042"/>
                </a:lnTo>
                <a:lnTo>
                  <a:pt x="2792260" y="1042"/>
                </a:lnTo>
                <a:lnTo>
                  <a:pt x="3274512" y="482560"/>
                </a:lnTo>
                <a:lnTo>
                  <a:pt x="2553222" y="482560"/>
                </a:lnTo>
                <a:lnTo>
                  <a:pt x="2422742" y="352279"/>
                </a:lnTo>
                <a:lnTo>
                  <a:pt x="2422742" y="1042"/>
                </a:lnTo>
                <a:lnTo>
                  <a:pt x="2400822" y="1042"/>
                </a:lnTo>
                <a:lnTo>
                  <a:pt x="2400822" y="330392"/>
                </a:lnTo>
                <a:lnTo>
                  <a:pt x="2070970" y="1042"/>
                </a:lnTo>
                <a:lnTo>
                  <a:pt x="2038611" y="1042"/>
                </a:lnTo>
                <a:lnTo>
                  <a:pt x="2400822" y="362702"/>
                </a:lnTo>
                <a:lnTo>
                  <a:pt x="2400822" y="482560"/>
                </a:lnTo>
                <a:lnTo>
                  <a:pt x="1699364" y="482560"/>
                </a:lnTo>
                <a:lnTo>
                  <a:pt x="1699364" y="1042"/>
                </a:lnTo>
                <a:lnTo>
                  <a:pt x="1676400" y="1042"/>
                </a:lnTo>
                <a:lnTo>
                  <a:pt x="1676400" y="482560"/>
                </a:lnTo>
                <a:lnTo>
                  <a:pt x="1330890" y="482560"/>
                </a:lnTo>
                <a:lnTo>
                  <a:pt x="1200411" y="352279"/>
                </a:lnTo>
                <a:lnTo>
                  <a:pt x="1200411" y="1042"/>
                </a:lnTo>
                <a:lnTo>
                  <a:pt x="1177446" y="1042"/>
                </a:lnTo>
                <a:lnTo>
                  <a:pt x="1177446" y="329350"/>
                </a:lnTo>
                <a:lnTo>
                  <a:pt x="848638" y="1042"/>
                </a:lnTo>
                <a:lnTo>
                  <a:pt x="816279" y="1042"/>
                </a:lnTo>
                <a:lnTo>
                  <a:pt x="1177446" y="361660"/>
                </a:lnTo>
                <a:lnTo>
                  <a:pt x="1177446" y="482560"/>
                </a:lnTo>
                <a:lnTo>
                  <a:pt x="861164" y="482560"/>
                </a:lnTo>
                <a:lnTo>
                  <a:pt x="454068" y="75042"/>
                </a:lnTo>
                <a:lnTo>
                  <a:pt x="454068" y="482560"/>
                </a:lnTo>
                <a:lnTo>
                  <a:pt x="108559" y="482560"/>
                </a:lnTo>
                <a:lnTo>
                  <a:pt x="1044" y="375209"/>
                </a:lnTo>
                <a:lnTo>
                  <a:pt x="1044" y="407518"/>
                </a:lnTo>
                <a:lnTo>
                  <a:pt x="76200" y="482560"/>
                </a:lnTo>
                <a:lnTo>
                  <a:pt x="1044" y="482560"/>
                </a:lnTo>
                <a:lnTo>
                  <a:pt x="1044" y="505490"/>
                </a:lnTo>
                <a:lnTo>
                  <a:pt x="99164" y="505490"/>
                </a:lnTo>
                <a:lnTo>
                  <a:pt x="330896" y="736868"/>
                </a:lnTo>
                <a:lnTo>
                  <a:pt x="1044" y="736868"/>
                </a:lnTo>
                <a:lnTo>
                  <a:pt x="1044" y="759798"/>
                </a:lnTo>
                <a:lnTo>
                  <a:pt x="386219" y="759798"/>
                </a:lnTo>
                <a:lnTo>
                  <a:pt x="131523" y="505490"/>
                </a:lnTo>
                <a:lnTo>
                  <a:pt x="454068" y="505490"/>
                </a:lnTo>
                <a:lnTo>
                  <a:pt x="454068" y="1296555"/>
                </a:lnTo>
                <a:lnTo>
                  <a:pt x="1044" y="844220"/>
                </a:lnTo>
                <a:lnTo>
                  <a:pt x="1044" y="876529"/>
                </a:lnTo>
                <a:lnTo>
                  <a:pt x="454068" y="1328864"/>
                </a:lnTo>
                <a:lnTo>
                  <a:pt x="454068" y="1956297"/>
                </a:lnTo>
                <a:lnTo>
                  <a:pt x="362211" y="1956297"/>
                </a:lnTo>
                <a:lnTo>
                  <a:pt x="0" y="1594637"/>
                </a:lnTo>
                <a:lnTo>
                  <a:pt x="0" y="1626947"/>
                </a:lnTo>
                <a:lnTo>
                  <a:pt x="329852" y="1956297"/>
                </a:lnTo>
                <a:lnTo>
                  <a:pt x="1044" y="1956297"/>
                </a:lnTo>
                <a:lnTo>
                  <a:pt x="1044" y="1979226"/>
                </a:lnTo>
                <a:lnTo>
                  <a:pt x="353860" y="1979226"/>
                </a:lnTo>
                <a:lnTo>
                  <a:pt x="455112" y="2080324"/>
                </a:lnTo>
                <a:lnTo>
                  <a:pt x="455112" y="2923502"/>
                </a:lnTo>
                <a:lnTo>
                  <a:pt x="108559" y="2923502"/>
                </a:lnTo>
                <a:lnTo>
                  <a:pt x="1044" y="2816150"/>
                </a:lnTo>
                <a:lnTo>
                  <a:pt x="1044" y="2848460"/>
                </a:lnTo>
                <a:lnTo>
                  <a:pt x="76200" y="2923502"/>
                </a:lnTo>
                <a:lnTo>
                  <a:pt x="1044" y="2923502"/>
                </a:lnTo>
                <a:lnTo>
                  <a:pt x="1044" y="2946431"/>
                </a:lnTo>
                <a:lnTo>
                  <a:pt x="99164" y="2946431"/>
                </a:lnTo>
                <a:lnTo>
                  <a:pt x="455112" y="3301837"/>
                </a:lnTo>
                <a:lnTo>
                  <a:pt x="455112" y="3738539"/>
                </a:lnTo>
                <a:lnTo>
                  <a:pt x="2088" y="3286203"/>
                </a:lnTo>
                <a:lnTo>
                  <a:pt x="2088" y="3318513"/>
                </a:lnTo>
                <a:lnTo>
                  <a:pt x="455112" y="3770848"/>
                </a:lnTo>
                <a:lnTo>
                  <a:pt x="455112" y="4167944"/>
                </a:lnTo>
                <a:lnTo>
                  <a:pt x="852814" y="4167944"/>
                </a:lnTo>
                <a:lnTo>
                  <a:pt x="1083501" y="4398281"/>
                </a:lnTo>
                <a:lnTo>
                  <a:pt x="1044" y="4398281"/>
                </a:lnTo>
                <a:lnTo>
                  <a:pt x="1044" y="4421210"/>
                </a:lnTo>
                <a:lnTo>
                  <a:pt x="1106466" y="4421210"/>
                </a:lnTo>
                <a:lnTo>
                  <a:pt x="1677444" y="4991319"/>
                </a:lnTo>
                <a:lnTo>
                  <a:pt x="1677444" y="5619794"/>
                </a:lnTo>
                <a:lnTo>
                  <a:pt x="1586630" y="5619794"/>
                </a:lnTo>
                <a:lnTo>
                  <a:pt x="1197279" y="5231036"/>
                </a:lnTo>
                <a:lnTo>
                  <a:pt x="1177446" y="5211233"/>
                </a:lnTo>
                <a:lnTo>
                  <a:pt x="1177446" y="5619794"/>
                </a:lnTo>
                <a:lnTo>
                  <a:pt x="363255" y="5619794"/>
                </a:lnTo>
                <a:lnTo>
                  <a:pt x="131523" y="5388415"/>
                </a:lnTo>
                <a:lnTo>
                  <a:pt x="885173" y="5388415"/>
                </a:lnTo>
                <a:lnTo>
                  <a:pt x="1044" y="4505632"/>
                </a:lnTo>
                <a:lnTo>
                  <a:pt x="1044" y="4537942"/>
                </a:lnTo>
                <a:lnTo>
                  <a:pt x="829849" y="5365485"/>
                </a:lnTo>
                <a:lnTo>
                  <a:pt x="108559" y="5365485"/>
                </a:lnTo>
                <a:lnTo>
                  <a:pt x="1044" y="5258134"/>
                </a:lnTo>
                <a:lnTo>
                  <a:pt x="1044" y="5290444"/>
                </a:lnTo>
                <a:lnTo>
                  <a:pt x="76200" y="5365485"/>
                </a:lnTo>
                <a:lnTo>
                  <a:pt x="1044" y="5365485"/>
                </a:lnTo>
                <a:lnTo>
                  <a:pt x="1044" y="5388415"/>
                </a:lnTo>
                <a:lnTo>
                  <a:pt x="99164" y="5388415"/>
                </a:lnTo>
                <a:lnTo>
                  <a:pt x="330896" y="5619794"/>
                </a:lnTo>
                <a:lnTo>
                  <a:pt x="1044" y="5619794"/>
                </a:lnTo>
                <a:lnTo>
                  <a:pt x="1044" y="5642723"/>
                </a:lnTo>
                <a:lnTo>
                  <a:pt x="353860" y="5642723"/>
                </a:lnTo>
                <a:lnTo>
                  <a:pt x="1178490" y="6466098"/>
                </a:lnTo>
                <a:lnTo>
                  <a:pt x="1178490" y="6586999"/>
                </a:lnTo>
                <a:lnTo>
                  <a:pt x="862208" y="6586999"/>
                </a:lnTo>
                <a:lnTo>
                  <a:pt x="472857" y="6198241"/>
                </a:lnTo>
                <a:lnTo>
                  <a:pt x="453025" y="6178438"/>
                </a:lnTo>
                <a:lnTo>
                  <a:pt x="453025" y="6586999"/>
                </a:lnTo>
                <a:lnTo>
                  <a:pt x="108559" y="6586999"/>
                </a:lnTo>
                <a:lnTo>
                  <a:pt x="0" y="6478605"/>
                </a:lnTo>
                <a:lnTo>
                  <a:pt x="0" y="6510915"/>
                </a:lnTo>
                <a:lnTo>
                  <a:pt x="76200" y="6586999"/>
                </a:lnTo>
                <a:lnTo>
                  <a:pt x="0" y="6586999"/>
                </a:lnTo>
                <a:lnTo>
                  <a:pt x="0" y="6609928"/>
                </a:lnTo>
                <a:lnTo>
                  <a:pt x="99164" y="6609928"/>
                </a:lnTo>
                <a:lnTo>
                  <a:pt x="329852" y="6840264"/>
                </a:lnTo>
                <a:lnTo>
                  <a:pt x="1044" y="6840264"/>
                </a:lnTo>
                <a:lnTo>
                  <a:pt x="1044" y="6849645"/>
                </a:lnTo>
                <a:lnTo>
                  <a:pt x="371605" y="6849645"/>
                </a:lnTo>
                <a:lnTo>
                  <a:pt x="132567" y="6610970"/>
                </a:lnTo>
                <a:lnTo>
                  <a:pt x="454068" y="6610970"/>
                </a:lnTo>
                <a:lnTo>
                  <a:pt x="454068" y="6849645"/>
                </a:lnTo>
                <a:lnTo>
                  <a:pt x="477033" y="6849645"/>
                </a:lnTo>
                <a:lnTo>
                  <a:pt x="477033" y="6610970"/>
                </a:lnTo>
                <a:lnTo>
                  <a:pt x="852814" y="6610970"/>
                </a:lnTo>
                <a:lnTo>
                  <a:pt x="1091852" y="6849645"/>
                </a:lnTo>
                <a:lnTo>
                  <a:pt x="1124211" y="6849645"/>
                </a:lnTo>
                <a:lnTo>
                  <a:pt x="885173" y="6610970"/>
                </a:lnTo>
                <a:lnTo>
                  <a:pt x="1176403" y="6610970"/>
                </a:lnTo>
                <a:lnTo>
                  <a:pt x="1176403" y="6849645"/>
                </a:lnTo>
                <a:lnTo>
                  <a:pt x="1199367" y="6849645"/>
                </a:lnTo>
                <a:lnTo>
                  <a:pt x="1199367" y="6610970"/>
                </a:lnTo>
                <a:lnTo>
                  <a:pt x="1320452" y="6610970"/>
                </a:lnTo>
                <a:lnTo>
                  <a:pt x="1559490" y="6849645"/>
                </a:lnTo>
                <a:lnTo>
                  <a:pt x="1591849" y="6849645"/>
                </a:lnTo>
                <a:lnTo>
                  <a:pt x="1352811" y="6610970"/>
                </a:lnTo>
                <a:lnTo>
                  <a:pt x="1674312" y="6610970"/>
                </a:lnTo>
                <a:lnTo>
                  <a:pt x="1674312" y="6849645"/>
                </a:lnTo>
                <a:lnTo>
                  <a:pt x="1697277" y="6849645"/>
                </a:lnTo>
                <a:lnTo>
                  <a:pt x="1697277" y="6610970"/>
                </a:lnTo>
                <a:lnTo>
                  <a:pt x="2400822" y="6610970"/>
                </a:lnTo>
                <a:lnTo>
                  <a:pt x="2400822" y="6849645"/>
                </a:lnTo>
                <a:lnTo>
                  <a:pt x="6484306" y="6849645"/>
                </a:lnTo>
                <a:lnTo>
                  <a:pt x="6245268" y="6610970"/>
                </a:lnTo>
                <a:lnTo>
                  <a:pt x="6566769" y="6610970"/>
                </a:lnTo>
                <a:lnTo>
                  <a:pt x="6566769" y="6849645"/>
                </a:lnTo>
                <a:lnTo>
                  <a:pt x="6589733" y="6849645"/>
                </a:lnTo>
                <a:lnTo>
                  <a:pt x="6589733" y="6610970"/>
                </a:lnTo>
                <a:lnTo>
                  <a:pt x="6965514" y="6610970"/>
                </a:lnTo>
                <a:lnTo>
                  <a:pt x="7204553" y="6849645"/>
                </a:lnTo>
                <a:lnTo>
                  <a:pt x="7236911" y="6849645"/>
                </a:lnTo>
                <a:lnTo>
                  <a:pt x="6997873" y="6610970"/>
                </a:lnTo>
                <a:lnTo>
                  <a:pt x="7290147" y="6610970"/>
                </a:lnTo>
                <a:lnTo>
                  <a:pt x="7290147" y="6849645"/>
                </a:lnTo>
                <a:lnTo>
                  <a:pt x="7313111" y="6849645"/>
                </a:lnTo>
                <a:lnTo>
                  <a:pt x="7313111" y="6610970"/>
                </a:lnTo>
                <a:lnTo>
                  <a:pt x="7434196" y="6610970"/>
                </a:lnTo>
                <a:lnTo>
                  <a:pt x="7673234" y="6849645"/>
                </a:lnTo>
                <a:lnTo>
                  <a:pt x="7705594" y="6849645"/>
                </a:lnTo>
                <a:lnTo>
                  <a:pt x="7466555" y="6610970"/>
                </a:lnTo>
                <a:lnTo>
                  <a:pt x="7788056" y="6610970"/>
                </a:lnTo>
                <a:lnTo>
                  <a:pt x="7788056" y="6849645"/>
                </a:lnTo>
                <a:lnTo>
                  <a:pt x="7811021" y="6849645"/>
                </a:lnTo>
                <a:lnTo>
                  <a:pt x="7811021" y="6610970"/>
                </a:lnTo>
                <a:lnTo>
                  <a:pt x="8512478" y="6610970"/>
                </a:lnTo>
                <a:lnTo>
                  <a:pt x="8512478" y="6849645"/>
                </a:lnTo>
                <a:lnTo>
                  <a:pt x="12199304" y="6849645"/>
                </a:lnTo>
                <a:lnTo>
                  <a:pt x="12199304" y="6841307"/>
                </a:lnTo>
                <a:lnTo>
                  <a:pt x="12118930" y="6841307"/>
                </a:lnTo>
                <a:lnTo>
                  <a:pt x="11888242" y="6610970"/>
                </a:lnTo>
                <a:lnTo>
                  <a:pt x="12199304" y="6610970"/>
                </a:lnTo>
                <a:lnTo>
                  <a:pt x="12199304" y="6588041"/>
                </a:lnTo>
                <a:lnTo>
                  <a:pt x="11865277" y="6588041"/>
                </a:lnTo>
                <a:lnTo>
                  <a:pt x="11480103" y="6203452"/>
                </a:lnTo>
                <a:lnTo>
                  <a:pt x="11480103" y="5765708"/>
                </a:lnTo>
                <a:lnTo>
                  <a:pt x="12199304" y="6482774"/>
                </a:lnTo>
                <a:lnTo>
                  <a:pt x="12199304" y="6450465"/>
                </a:lnTo>
                <a:lnTo>
                  <a:pt x="11480103" y="5733398"/>
                </a:lnTo>
                <a:lnTo>
                  <a:pt x="11480103" y="5388415"/>
                </a:lnTo>
                <a:lnTo>
                  <a:pt x="12163815" y="5388415"/>
                </a:lnTo>
                <a:lnTo>
                  <a:pt x="12199304" y="5388415"/>
                </a:lnTo>
                <a:lnTo>
                  <a:pt x="12199304" y="5365485"/>
                </a:lnTo>
                <a:lnTo>
                  <a:pt x="12029160" y="5365485"/>
                </a:lnTo>
                <a:lnTo>
                  <a:pt x="11482190" y="5365485"/>
                </a:lnTo>
                <a:lnTo>
                  <a:pt x="11482190" y="4545238"/>
                </a:lnTo>
                <a:lnTo>
                  <a:pt x="12183647" y="5245627"/>
                </a:lnTo>
                <a:lnTo>
                  <a:pt x="12201393" y="5263345"/>
                </a:lnTo>
                <a:lnTo>
                  <a:pt x="12201393" y="5229993"/>
                </a:lnTo>
                <a:lnTo>
                  <a:pt x="12183647" y="5212275"/>
                </a:lnTo>
                <a:lnTo>
                  <a:pt x="12183647" y="5213318"/>
                </a:lnTo>
                <a:lnTo>
                  <a:pt x="11482190" y="4512928"/>
                </a:lnTo>
                <a:lnTo>
                  <a:pt x="11482190" y="4422252"/>
                </a:lnTo>
                <a:lnTo>
                  <a:pt x="12110578" y="4422252"/>
                </a:lnTo>
                <a:lnTo>
                  <a:pt x="12200349" y="4511886"/>
                </a:lnTo>
                <a:lnTo>
                  <a:pt x="12200349" y="4479576"/>
                </a:lnTo>
                <a:lnTo>
                  <a:pt x="12142938" y="4422252"/>
                </a:lnTo>
                <a:lnTo>
                  <a:pt x="12182603" y="4422252"/>
                </a:lnTo>
                <a:lnTo>
                  <a:pt x="12200349" y="4422252"/>
                </a:lnTo>
                <a:lnTo>
                  <a:pt x="12200349" y="4399323"/>
                </a:lnTo>
                <a:lnTo>
                  <a:pt x="12119973" y="4399323"/>
                </a:lnTo>
                <a:lnTo>
                  <a:pt x="11482190" y="3762510"/>
                </a:lnTo>
                <a:lnTo>
                  <a:pt x="11482190" y="2948516"/>
                </a:lnTo>
                <a:lnTo>
                  <a:pt x="11856927" y="2948516"/>
                </a:lnTo>
                <a:lnTo>
                  <a:pt x="12183647" y="3274739"/>
                </a:lnTo>
                <a:lnTo>
                  <a:pt x="12201393" y="3292457"/>
                </a:lnTo>
                <a:lnTo>
                  <a:pt x="12201393" y="3260147"/>
                </a:lnTo>
                <a:lnTo>
                  <a:pt x="12183647" y="3242429"/>
                </a:lnTo>
                <a:lnTo>
                  <a:pt x="11890329" y="2948516"/>
                </a:lnTo>
                <a:lnTo>
                  <a:pt x="12201393" y="2948516"/>
                </a:lnTo>
                <a:lnTo>
                  <a:pt x="12201393" y="2925586"/>
                </a:lnTo>
                <a:close/>
                <a:moveTo>
                  <a:pt x="11482190" y="482560"/>
                </a:moveTo>
                <a:lnTo>
                  <a:pt x="11482190" y="131323"/>
                </a:lnTo>
                <a:lnTo>
                  <a:pt x="11833962" y="482560"/>
                </a:lnTo>
                <a:lnTo>
                  <a:pt x="11482190" y="482560"/>
                </a:lnTo>
                <a:close/>
                <a:moveTo>
                  <a:pt x="11335009" y="1957339"/>
                </a:moveTo>
                <a:lnTo>
                  <a:pt x="10983236" y="1957339"/>
                </a:lnTo>
                <a:lnTo>
                  <a:pt x="10983236" y="1727003"/>
                </a:lnTo>
                <a:lnTo>
                  <a:pt x="11104322" y="1727003"/>
                </a:lnTo>
                <a:lnTo>
                  <a:pt x="11335009" y="1957339"/>
                </a:lnTo>
                <a:close/>
                <a:moveTo>
                  <a:pt x="10983236" y="1704073"/>
                </a:moveTo>
                <a:lnTo>
                  <a:pt x="10983236" y="1606102"/>
                </a:lnTo>
                <a:lnTo>
                  <a:pt x="11081357" y="1704073"/>
                </a:lnTo>
                <a:lnTo>
                  <a:pt x="10983236" y="1704073"/>
                </a:lnTo>
                <a:close/>
                <a:moveTo>
                  <a:pt x="10982192" y="854642"/>
                </a:moveTo>
                <a:lnTo>
                  <a:pt x="10982192" y="854642"/>
                </a:lnTo>
                <a:lnTo>
                  <a:pt x="11833962" y="1704073"/>
                </a:lnTo>
                <a:lnTo>
                  <a:pt x="11113715" y="1704073"/>
                </a:lnTo>
                <a:lnTo>
                  <a:pt x="10982192" y="1572750"/>
                </a:lnTo>
                <a:lnTo>
                  <a:pt x="10982192" y="854642"/>
                </a:lnTo>
                <a:close/>
                <a:moveTo>
                  <a:pt x="5368446" y="482560"/>
                </a:moveTo>
                <a:lnTo>
                  <a:pt x="5368446" y="131323"/>
                </a:lnTo>
                <a:lnTo>
                  <a:pt x="5720218" y="482560"/>
                </a:lnTo>
                <a:lnTo>
                  <a:pt x="5368446" y="482560"/>
                </a:lnTo>
                <a:close/>
                <a:moveTo>
                  <a:pt x="454068" y="2049057"/>
                </a:moveTo>
                <a:lnTo>
                  <a:pt x="386219" y="1981311"/>
                </a:lnTo>
                <a:lnTo>
                  <a:pt x="454068" y="1981311"/>
                </a:lnTo>
                <a:lnTo>
                  <a:pt x="454068" y="2049057"/>
                </a:lnTo>
                <a:close/>
                <a:moveTo>
                  <a:pt x="454068" y="3269528"/>
                </a:moveTo>
                <a:lnTo>
                  <a:pt x="131523" y="2947473"/>
                </a:lnTo>
                <a:lnTo>
                  <a:pt x="454068" y="2947473"/>
                </a:lnTo>
                <a:lnTo>
                  <a:pt x="454068" y="3269528"/>
                </a:lnTo>
                <a:close/>
                <a:moveTo>
                  <a:pt x="1177446" y="6433788"/>
                </a:moveTo>
                <a:lnTo>
                  <a:pt x="386219" y="5643765"/>
                </a:lnTo>
                <a:lnTo>
                  <a:pt x="1177446" y="5643765"/>
                </a:lnTo>
                <a:lnTo>
                  <a:pt x="1177446" y="6433788"/>
                </a:lnTo>
                <a:close/>
                <a:moveTo>
                  <a:pt x="477033" y="6588041"/>
                </a:moveTo>
                <a:lnTo>
                  <a:pt x="477033" y="6235761"/>
                </a:lnTo>
                <a:lnTo>
                  <a:pt x="829849" y="6588041"/>
                </a:lnTo>
                <a:lnTo>
                  <a:pt x="477033" y="6588041"/>
                </a:lnTo>
                <a:close/>
                <a:moveTo>
                  <a:pt x="1200411" y="5268557"/>
                </a:moveTo>
                <a:lnTo>
                  <a:pt x="1553227" y="5620836"/>
                </a:lnTo>
                <a:lnTo>
                  <a:pt x="1200411" y="5620836"/>
                </a:lnTo>
                <a:lnTo>
                  <a:pt x="1200411" y="5268557"/>
                </a:lnTo>
                <a:close/>
                <a:moveTo>
                  <a:pt x="1200411" y="6588041"/>
                </a:moveTo>
                <a:lnTo>
                  <a:pt x="1200411" y="6490070"/>
                </a:lnTo>
                <a:lnTo>
                  <a:pt x="1298531" y="6588041"/>
                </a:lnTo>
                <a:lnTo>
                  <a:pt x="1200411" y="6588041"/>
                </a:lnTo>
                <a:close/>
                <a:moveTo>
                  <a:pt x="1676400" y="6588041"/>
                </a:moveTo>
                <a:lnTo>
                  <a:pt x="1331934" y="6588041"/>
                </a:lnTo>
                <a:lnTo>
                  <a:pt x="1200411" y="6456718"/>
                </a:lnTo>
                <a:lnTo>
                  <a:pt x="1200411" y="5643765"/>
                </a:lnTo>
                <a:lnTo>
                  <a:pt x="1576192" y="5643765"/>
                </a:lnTo>
                <a:lnTo>
                  <a:pt x="1676400" y="5743821"/>
                </a:lnTo>
                <a:lnTo>
                  <a:pt x="1676400" y="6588041"/>
                </a:lnTo>
                <a:close/>
                <a:moveTo>
                  <a:pt x="1676400" y="5710469"/>
                </a:moveTo>
                <a:lnTo>
                  <a:pt x="1609594" y="5643765"/>
                </a:lnTo>
                <a:lnTo>
                  <a:pt x="1676400" y="5643765"/>
                </a:lnTo>
                <a:lnTo>
                  <a:pt x="1676400" y="5710469"/>
                </a:lnTo>
                <a:close/>
                <a:moveTo>
                  <a:pt x="11459226" y="2947473"/>
                </a:moveTo>
                <a:lnTo>
                  <a:pt x="11459226" y="3738539"/>
                </a:lnTo>
                <a:lnTo>
                  <a:pt x="10921651" y="3201782"/>
                </a:lnTo>
                <a:lnTo>
                  <a:pt x="11391377" y="3201782"/>
                </a:lnTo>
                <a:lnTo>
                  <a:pt x="11136681" y="2947473"/>
                </a:lnTo>
                <a:lnTo>
                  <a:pt x="11459226" y="2947473"/>
                </a:lnTo>
                <a:close/>
                <a:moveTo>
                  <a:pt x="11357973" y="4422252"/>
                </a:moveTo>
                <a:lnTo>
                  <a:pt x="11459226" y="4523350"/>
                </a:lnTo>
                <a:lnTo>
                  <a:pt x="11459226" y="5366528"/>
                </a:lnTo>
                <a:lnTo>
                  <a:pt x="11113715" y="5366528"/>
                </a:lnTo>
                <a:lnTo>
                  <a:pt x="10983236" y="5236247"/>
                </a:lnTo>
                <a:lnTo>
                  <a:pt x="10983236" y="4422252"/>
                </a:lnTo>
                <a:lnTo>
                  <a:pt x="11357973" y="4422252"/>
                </a:lnTo>
                <a:close/>
                <a:moveTo>
                  <a:pt x="10983236" y="4399323"/>
                </a:moveTo>
                <a:lnTo>
                  <a:pt x="10983236" y="4048086"/>
                </a:lnTo>
                <a:lnTo>
                  <a:pt x="11335009" y="4399323"/>
                </a:lnTo>
                <a:lnTo>
                  <a:pt x="10983236" y="4399323"/>
                </a:lnTo>
                <a:close/>
                <a:moveTo>
                  <a:pt x="11081357" y="5366528"/>
                </a:moveTo>
                <a:lnTo>
                  <a:pt x="10983236" y="5366528"/>
                </a:lnTo>
                <a:lnTo>
                  <a:pt x="10983236" y="5268557"/>
                </a:lnTo>
                <a:lnTo>
                  <a:pt x="11081357" y="5366528"/>
                </a:lnTo>
                <a:close/>
                <a:moveTo>
                  <a:pt x="10983236" y="5390500"/>
                </a:moveTo>
                <a:lnTo>
                  <a:pt x="11104322" y="5390500"/>
                </a:lnTo>
                <a:lnTo>
                  <a:pt x="11104322" y="5389457"/>
                </a:lnTo>
                <a:lnTo>
                  <a:pt x="11459226" y="5743821"/>
                </a:lnTo>
                <a:lnTo>
                  <a:pt x="11459226" y="6181564"/>
                </a:lnTo>
                <a:lnTo>
                  <a:pt x="10983236" y="5706300"/>
                </a:lnTo>
                <a:lnTo>
                  <a:pt x="10983236" y="5390500"/>
                </a:lnTo>
                <a:close/>
                <a:moveTo>
                  <a:pt x="11136681" y="5389457"/>
                </a:moveTo>
                <a:lnTo>
                  <a:pt x="11459226" y="5389457"/>
                </a:lnTo>
                <a:lnTo>
                  <a:pt x="11459226" y="5711511"/>
                </a:lnTo>
                <a:lnTo>
                  <a:pt x="11136681" y="5389457"/>
                </a:lnTo>
                <a:close/>
                <a:moveTo>
                  <a:pt x="11391377" y="4422252"/>
                </a:moveTo>
                <a:lnTo>
                  <a:pt x="11459226" y="4422252"/>
                </a:lnTo>
                <a:lnTo>
                  <a:pt x="11459226" y="4489998"/>
                </a:lnTo>
                <a:lnTo>
                  <a:pt x="11391377" y="4422252"/>
                </a:lnTo>
                <a:close/>
                <a:moveTo>
                  <a:pt x="11335009" y="3178852"/>
                </a:moveTo>
                <a:lnTo>
                  <a:pt x="10897642" y="3178852"/>
                </a:lnTo>
                <a:lnTo>
                  <a:pt x="10665910" y="2947473"/>
                </a:lnTo>
                <a:lnTo>
                  <a:pt x="11103277" y="2947473"/>
                </a:lnTo>
                <a:lnTo>
                  <a:pt x="11335009" y="3178852"/>
                </a:lnTo>
                <a:close/>
                <a:moveTo>
                  <a:pt x="10960272" y="759798"/>
                </a:moveTo>
                <a:lnTo>
                  <a:pt x="10960272" y="798361"/>
                </a:lnTo>
                <a:lnTo>
                  <a:pt x="10921651" y="759798"/>
                </a:lnTo>
                <a:lnTo>
                  <a:pt x="10960272" y="759798"/>
                </a:lnTo>
                <a:close/>
                <a:moveTo>
                  <a:pt x="10258815" y="131323"/>
                </a:moveTo>
                <a:lnTo>
                  <a:pt x="10865283" y="736868"/>
                </a:lnTo>
                <a:lnTo>
                  <a:pt x="10258815" y="736868"/>
                </a:lnTo>
                <a:lnTo>
                  <a:pt x="10258815" y="131323"/>
                </a:lnTo>
                <a:close/>
                <a:moveTo>
                  <a:pt x="10258815" y="759798"/>
                </a:moveTo>
                <a:lnTo>
                  <a:pt x="10888247" y="759798"/>
                </a:lnTo>
                <a:lnTo>
                  <a:pt x="10960272" y="831713"/>
                </a:lnTo>
                <a:lnTo>
                  <a:pt x="10960272" y="1550863"/>
                </a:lnTo>
                <a:lnTo>
                  <a:pt x="10258815" y="849431"/>
                </a:lnTo>
                <a:lnTo>
                  <a:pt x="10258815" y="759798"/>
                </a:lnTo>
                <a:close/>
                <a:moveTo>
                  <a:pt x="10258815" y="882783"/>
                </a:moveTo>
                <a:lnTo>
                  <a:pt x="10960272" y="1583173"/>
                </a:lnTo>
                <a:lnTo>
                  <a:pt x="10960272" y="1704073"/>
                </a:lnTo>
                <a:lnTo>
                  <a:pt x="10258815" y="1704073"/>
                </a:lnTo>
                <a:lnTo>
                  <a:pt x="10258815" y="882783"/>
                </a:lnTo>
                <a:close/>
                <a:moveTo>
                  <a:pt x="10257771" y="2103254"/>
                </a:moveTo>
                <a:lnTo>
                  <a:pt x="10258815" y="2103254"/>
                </a:lnTo>
                <a:lnTo>
                  <a:pt x="11080313" y="2924544"/>
                </a:lnTo>
                <a:lnTo>
                  <a:pt x="10642946" y="2924544"/>
                </a:lnTo>
                <a:lnTo>
                  <a:pt x="10257771" y="2539955"/>
                </a:lnTo>
                <a:lnTo>
                  <a:pt x="10257771" y="2103254"/>
                </a:lnTo>
                <a:close/>
                <a:moveTo>
                  <a:pt x="10610587" y="2924544"/>
                </a:moveTo>
                <a:lnTo>
                  <a:pt x="10258815" y="2924544"/>
                </a:lnTo>
                <a:lnTo>
                  <a:pt x="10258815" y="2573307"/>
                </a:lnTo>
                <a:lnTo>
                  <a:pt x="10610587" y="2924544"/>
                </a:lnTo>
                <a:close/>
                <a:moveTo>
                  <a:pt x="10235850" y="759798"/>
                </a:moveTo>
                <a:lnTo>
                  <a:pt x="10235850" y="826502"/>
                </a:lnTo>
                <a:lnTo>
                  <a:pt x="10169045" y="759798"/>
                </a:lnTo>
                <a:lnTo>
                  <a:pt x="10235850" y="759798"/>
                </a:lnTo>
                <a:close/>
                <a:moveTo>
                  <a:pt x="9760905" y="385631"/>
                </a:moveTo>
                <a:lnTo>
                  <a:pt x="10112678" y="736868"/>
                </a:lnTo>
                <a:lnTo>
                  <a:pt x="9760905" y="736868"/>
                </a:lnTo>
                <a:lnTo>
                  <a:pt x="9760905" y="385631"/>
                </a:lnTo>
                <a:close/>
                <a:moveTo>
                  <a:pt x="9760905" y="759798"/>
                </a:moveTo>
                <a:lnTo>
                  <a:pt x="10135642" y="759798"/>
                </a:lnTo>
                <a:lnTo>
                  <a:pt x="10235850" y="859853"/>
                </a:lnTo>
                <a:lnTo>
                  <a:pt x="10235850" y="1704073"/>
                </a:lnTo>
                <a:lnTo>
                  <a:pt x="9891384" y="1704073"/>
                </a:lnTo>
                <a:lnTo>
                  <a:pt x="9760905" y="1573792"/>
                </a:lnTo>
                <a:lnTo>
                  <a:pt x="9760905" y="759798"/>
                </a:lnTo>
                <a:close/>
                <a:moveTo>
                  <a:pt x="10235850" y="1727003"/>
                </a:moveTo>
                <a:lnTo>
                  <a:pt x="10235850" y="2048015"/>
                </a:lnTo>
                <a:lnTo>
                  <a:pt x="9914349" y="1727003"/>
                </a:lnTo>
                <a:lnTo>
                  <a:pt x="10235850" y="1727003"/>
                </a:lnTo>
                <a:close/>
                <a:moveTo>
                  <a:pt x="9760905" y="1606102"/>
                </a:moveTo>
                <a:lnTo>
                  <a:pt x="9859026" y="1704073"/>
                </a:lnTo>
                <a:lnTo>
                  <a:pt x="9760905" y="1704073"/>
                </a:lnTo>
                <a:lnTo>
                  <a:pt x="9760905" y="1606102"/>
                </a:lnTo>
                <a:close/>
                <a:moveTo>
                  <a:pt x="9760905" y="1727003"/>
                </a:moveTo>
                <a:lnTo>
                  <a:pt x="9881990" y="1727003"/>
                </a:lnTo>
                <a:lnTo>
                  <a:pt x="10235850" y="2080324"/>
                </a:lnTo>
                <a:lnTo>
                  <a:pt x="10235850" y="2517026"/>
                </a:lnTo>
                <a:lnTo>
                  <a:pt x="9760905" y="2042803"/>
                </a:lnTo>
                <a:lnTo>
                  <a:pt x="9760905" y="1727003"/>
                </a:lnTo>
                <a:close/>
                <a:moveTo>
                  <a:pt x="9760905" y="2076155"/>
                </a:moveTo>
                <a:lnTo>
                  <a:pt x="10235850" y="2550377"/>
                </a:lnTo>
                <a:lnTo>
                  <a:pt x="10235850" y="2947473"/>
                </a:lnTo>
                <a:lnTo>
                  <a:pt x="10633552" y="2947473"/>
                </a:lnTo>
                <a:lnTo>
                  <a:pt x="10865283" y="3178852"/>
                </a:lnTo>
                <a:lnTo>
                  <a:pt x="9760905" y="3178852"/>
                </a:lnTo>
                <a:lnTo>
                  <a:pt x="9760905" y="2076155"/>
                </a:lnTo>
                <a:close/>
                <a:moveTo>
                  <a:pt x="9760905" y="3296626"/>
                </a:moveTo>
                <a:lnTo>
                  <a:pt x="10611631" y="4146057"/>
                </a:lnTo>
                <a:lnTo>
                  <a:pt x="9891384" y="4146057"/>
                </a:lnTo>
                <a:lnTo>
                  <a:pt x="9760905" y="4015776"/>
                </a:lnTo>
                <a:lnTo>
                  <a:pt x="9760905" y="3296626"/>
                </a:lnTo>
                <a:close/>
                <a:moveTo>
                  <a:pt x="9760905" y="4048086"/>
                </a:moveTo>
                <a:lnTo>
                  <a:pt x="9859026" y="4146057"/>
                </a:lnTo>
                <a:lnTo>
                  <a:pt x="9760905" y="4146057"/>
                </a:lnTo>
                <a:lnTo>
                  <a:pt x="9760905" y="4048086"/>
                </a:lnTo>
                <a:close/>
                <a:moveTo>
                  <a:pt x="9760905" y="4168986"/>
                </a:moveTo>
                <a:lnTo>
                  <a:pt x="9760905" y="4168986"/>
                </a:lnTo>
                <a:lnTo>
                  <a:pt x="9881990" y="4168986"/>
                </a:lnTo>
                <a:lnTo>
                  <a:pt x="10112678" y="4399323"/>
                </a:lnTo>
                <a:lnTo>
                  <a:pt x="9760905" y="4399323"/>
                </a:lnTo>
                <a:lnTo>
                  <a:pt x="9760905" y="4168986"/>
                </a:lnTo>
                <a:close/>
                <a:moveTo>
                  <a:pt x="9737941" y="759798"/>
                </a:moveTo>
                <a:lnTo>
                  <a:pt x="9737941" y="1550863"/>
                </a:lnTo>
                <a:lnTo>
                  <a:pt x="8945670" y="759798"/>
                </a:lnTo>
                <a:lnTo>
                  <a:pt x="9737941" y="759798"/>
                </a:lnTo>
                <a:close/>
                <a:moveTo>
                  <a:pt x="8537530" y="384589"/>
                </a:moveTo>
                <a:lnTo>
                  <a:pt x="8635651" y="482560"/>
                </a:lnTo>
                <a:lnTo>
                  <a:pt x="8537530" y="482560"/>
                </a:lnTo>
                <a:lnTo>
                  <a:pt x="8537530" y="384589"/>
                </a:lnTo>
                <a:close/>
                <a:moveTo>
                  <a:pt x="8537530" y="505490"/>
                </a:moveTo>
                <a:lnTo>
                  <a:pt x="8658615" y="505490"/>
                </a:lnTo>
                <a:lnTo>
                  <a:pt x="8890347" y="736868"/>
                </a:lnTo>
                <a:lnTo>
                  <a:pt x="8537530" y="736868"/>
                </a:lnTo>
                <a:lnTo>
                  <a:pt x="8537530" y="505490"/>
                </a:lnTo>
                <a:close/>
                <a:moveTo>
                  <a:pt x="7813109" y="505490"/>
                </a:moveTo>
                <a:lnTo>
                  <a:pt x="8514566" y="505490"/>
                </a:lnTo>
                <a:lnTo>
                  <a:pt x="8514566" y="759798"/>
                </a:lnTo>
                <a:lnTo>
                  <a:pt x="8913311" y="759798"/>
                </a:lnTo>
                <a:lnTo>
                  <a:pt x="9737941" y="1583173"/>
                </a:lnTo>
                <a:lnTo>
                  <a:pt x="9737941" y="1704073"/>
                </a:lnTo>
                <a:lnTo>
                  <a:pt x="9421658" y="1704073"/>
                </a:lnTo>
                <a:lnTo>
                  <a:pt x="9013519" y="1296555"/>
                </a:lnTo>
                <a:lnTo>
                  <a:pt x="9013519" y="1704073"/>
                </a:lnTo>
                <a:lnTo>
                  <a:pt x="8669053" y="1704073"/>
                </a:lnTo>
                <a:lnTo>
                  <a:pt x="7813109" y="849431"/>
                </a:lnTo>
                <a:lnTo>
                  <a:pt x="7813109" y="505490"/>
                </a:lnTo>
                <a:close/>
                <a:moveTo>
                  <a:pt x="9036484" y="3293499"/>
                </a:moveTo>
                <a:lnTo>
                  <a:pt x="9036484" y="3202824"/>
                </a:lnTo>
                <a:lnTo>
                  <a:pt x="9665916" y="3202824"/>
                </a:lnTo>
                <a:lnTo>
                  <a:pt x="9665916" y="3201782"/>
                </a:lnTo>
                <a:lnTo>
                  <a:pt x="9737941" y="3273697"/>
                </a:lnTo>
                <a:lnTo>
                  <a:pt x="9737941" y="3993889"/>
                </a:lnTo>
                <a:lnTo>
                  <a:pt x="9036484" y="3293499"/>
                </a:lnTo>
                <a:close/>
                <a:moveTo>
                  <a:pt x="9737941" y="4025157"/>
                </a:moveTo>
                <a:lnTo>
                  <a:pt x="9737941" y="4146057"/>
                </a:lnTo>
                <a:lnTo>
                  <a:pt x="9036484" y="4146057"/>
                </a:lnTo>
                <a:lnTo>
                  <a:pt x="9036484" y="3324767"/>
                </a:lnTo>
                <a:lnTo>
                  <a:pt x="9737941" y="4025157"/>
                </a:lnTo>
                <a:close/>
                <a:moveTo>
                  <a:pt x="9411220" y="1727003"/>
                </a:moveTo>
                <a:lnTo>
                  <a:pt x="9737941" y="2053226"/>
                </a:lnTo>
                <a:lnTo>
                  <a:pt x="9737941" y="3178852"/>
                </a:lnTo>
                <a:lnTo>
                  <a:pt x="9676355" y="3178852"/>
                </a:lnTo>
                <a:lnTo>
                  <a:pt x="9036484" y="2539955"/>
                </a:lnTo>
                <a:lnTo>
                  <a:pt x="9036484" y="1727003"/>
                </a:lnTo>
                <a:lnTo>
                  <a:pt x="9411220" y="1727003"/>
                </a:lnTo>
                <a:close/>
                <a:moveTo>
                  <a:pt x="9036484" y="1704073"/>
                </a:moveTo>
                <a:lnTo>
                  <a:pt x="9036484" y="1352836"/>
                </a:lnTo>
                <a:lnTo>
                  <a:pt x="9388256" y="1704073"/>
                </a:lnTo>
                <a:lnTo>
                  <a:pt x="9036484" y="1704073"/>
                </a:lnTo>
                <a:close/>
                <a:moveTo>
                  <a:pt x="9444623" y="1727003"/>
                </a:moveTo>
                <a:lnTo>
                  <a:pt x="9737941" y="1727003"/>
                </a:lnTo>
                <a:lnTo>
                  <a:pt x="9737941" y="2019874"/>
                </a:lnTo>
                <a:lnTo>
                  <a:pt x="9444623" y="1727003"/>
                </a:lnTo>
                <a:close/>
                <a:moveTo>
                  <a:pt x="9642952" y="3178852"/>
                </a:moveTo>
                <a:lnTo>
                  <a:pt x="9036484" y="3178852"/>
                </a:lnTo>
                <a:lnTo>
                  <a:pt x="9036484" y="2573307"/>
                </a:lnTo>
                <a:lnTo>
                  <a:pt x="9642952" y="3178852"/>
                </a:lnTo>
                <a:close/>
                <a:moveTo>
                  <a:pt x="9699319" y="3201782"/>
                </a:moveTo>
                <a:lnTo>
                  <a:pt x="9737941" y="3201782"/>
                </a:lnTo>
                <a:lnTo>
                  <a:pt x="9737941" y="3240345"/>
                </a:lnTo>
                <a:lnTo>
                  <a:pt x="9699319" y="3201782"/>
                </a:lnTo>
                <a:close/>
                <a:moveTo>
                  <a:pt x="10112678" y="5620836"/>
                </a:moveTo>
                <a:lnTo>
                  <a:pt x="9675311" y="5620836"/>
                </a:lnTo>
                <a:lnTo>
                  <a:pt x="9443579" y="5389457"/>
                </a:lnTo>
                <a:lnTo>
                  <a:pt x="9880946" y="5389457"/>
                </a:lnTo>
                <a:lnTo>
                  <a:pt x="10112678" y="5620836"/>
                </a:lnTo>
                <a:close/>
                <a:moveTo>
                  <a:pt x="9914349" y="5389457"/>
                </a:moveTo>
                <a:lnTo>
                  <a:pt x="10235850" y="5389457"/>
                </a:lnTo>
                <a:lnTo>
                  <a:pt x="10235850" y="6180522"/>
                </a:lnTo>
                <a:lnTo>
                  <a:pt x="9698275" y="5643765"/>
                </a:lnTo>
                <a:lnTo>
                  <a:pt x="10169045" y="5643765"/>
                </a:lnTo>
                <a:lnTo>
                  <a:pt x="9914349" y="5389457"/>
                </a:lnTo>
                <a:close/>
                <a:moveTo>
                  <a:pt x="8913311" y="3201782"/>
                </a:moveTo>
                <a:lnTo>
                  <a:pt x="9013519" y="3301837"/>
                </a:lnTo>
                <a:lnTo>
                  <a:pt x="9013519" y="4146057"/>
                </a:lnTo>
                <a:lnTo>
                  <a:pt x="8669053" y="4146057"/>
                </a:lnTo>
                <a:lnTo>
                  <a:pt x="8537530" y="4014734"/>
                </a:lnTo>
                <a:lnTo>
                  <a:pt x="8537530" y="3201782"/>
                </a:lnTo>
                <a:lnTo>
                  <a:pt x="8913311" y="3201782"/>
                </a:lnTo>
                <a:close/>
                <a:moveTo>
                  <a:pt x="8537530" y="3178852"/>
                </a:moveTo>
                <a:lnTo>
                  <a:pt x="8537530" y="2827615"/>
                </a:lnTo>
                <a:lnTo>
                  <a:pt x="8889302" y="3178852"/>
                </a:lnTo>
                <a:lnTo>
                  <a:pt x="8537530" y="3178852"/>
                </a:lnTo>
                <a:close/>
                <a:moveTo>
                  <a:pt x="8945670" y="3201782"/>
                </a:moveTo>
                <a:lnTo>
                  <a:pt x="9013519" y="3201782"/>
                </a:lnTo>
                <a:lnTo>
                  <a:pt x="9013519" y="3269528"/>
                </a:lnTo>
                <a:lnTo>
                  <a:pt x="8945670" y="3201782"/>
                </a:lnTo>
                <a:close/>
                <a:moveTo>
                  <a:pt x="8692018" y="4168986"/>
                </a:moveTo>
                <a:lnTo>
                  <a:pt x="9013519" y="4168986"/>
                </a:lnTo>
                <a:lnTo>
                  <a:pt x="9013519" y="4489998"/>
                </a:lnTo>
                <a:lnTo>
                  <a:pt x="8692018" y="4168986"/>
                </a:lnTo>
                <a:close/>
                <a:moveTo>
                  <a:pt x="9013519" y="4523350"/>
                </a:moveTo>
                <a:lnTo>
                  <a:pt x="9013519" y="4961094"/>
                </a:lnTo>
                <a:lnTo>
                  <a:pt x="8537530" y="4485829"/>
                </a:lnTo>
                <a:lnTo>
                  <a:pt x="8537530" y="4170029"/>
                </a:lnTo>
                <a:lnTo>
                  <a:pt x="8658615" y="4170029"/>
                </a:lnTo>
                <a:lnTo>
                  <a:pt x="8658615" y="4168986"/>
                </a:lnTo>
                <a:lnTo>
                  <a:pt x="9013519" y="4523350"/>
                </a:lnTo>
                <a:close/>
                <a:moveTo>
                  <a:pt x="8635651" y="4146057"/>
                </a:moveTo>
                <a:lnTo>
                  <a:pt x="8537530" y="4146057"/>
                </a:lnTo>
                <a:lnTo>
                  <a:pt x="8537530" y="4048086"/>
                </a:lnTo>
                <a:lnTo>
                  <a:pt x="8635651" y="4146057"/>
                </a:lnTo>
                <a:close/>
                <a:moveTo>
                  <a:pt x="8537530" y="4517097"/>
                </a:moveTo>
                <a:lnTo>
                  <a:pt x="9013519" y="4992361"/>
                </a:lnTo>
                <a:lnTo>
                  <a:pt x="9013519" y="5389457"/>
                </a:lnTo>
                <a:lnTo>
                  <a:pt x="9411220" y="5389457"/>
                </a:lnTo>
                <a:lnTo>
                  <a:pt x="9642952" y="5620836"/>
                </a:lnTo>
                <a:lnTo>
                  <a:pt x="8537530" y="5620836"/>
                </a:lnTo>
                <a:lnTo>
                  <a:pt x="8537530" y="4517097"/>
                </a:lnTo>
                <a:close/>
                <a:moveTo>
                  <a:pt x="8945670" y="1980269"/>
                </a:moveTo>
                <a:lnTo>
                  <a:pt x="8692018" y="1727003"/>
                </a:lnTo>
                <a:lnTo>
                  <a:pt x="9013519" y="1727003"/>
                </a:lnTo>
                <a:lnTo>
                  <a:pt x="9013519" y="2517026"/>
                </a:lnTo>
                <a:lnTo>
                  <a:pt x="8475944" y="1980269"/>
                </a:lnTo>
                <a:lnTo>
                  <a:pt x="8945670" y="1980269"/>
                </a:lnTo>
                <a:close/>
                <a:moveTo>
                  <a:pt x="8452979" y="1957339"/>
                </a:moveTo>
                <a:lnTo>
                  <a:pt x="8222292" y="1727003"/>
                </a:lnTo>
                <a:lnTo>
                  <a:pt x="8659659" y="1727003"/>
                </a:lnTo>
                <a:lnTo>
                  <a:pt x="8890347" y="1957339"/>
                </a:lnTo>
                <a:lnTo>
                  <a:pt x="8452979" y="1957339"/>
                </a:lnTo>
                <a:close/>
                <a:moveTo>
                  <a:pt x="9036484" y="5366528"/>
                </a:moveTo>
                <a:lnTo>
                  <a:pt x="9036484" y="5015291"/>
                </a:lnTo>
                <a:lnTo>
                  <a:pt x="9388256" y="5366528"/>
                </a:lnTo>
                <a:lnTo>
                  <a:pt x="9036484" y="5366528"/>
                </a:lnTo>
                <a:close/>
                <a:moveTo>
                  <a:pt x="9420615" y="5365485"/>
                </a:moveTo>
                <a:lnTo>
                  <a:pt x="9420615" y="5365485"/>
                </a:lnTo>
                <a:lnTo>
                  <a:pt x="9036484" y="4982981"/>
                </a:lnTo>
                <a:lnTo>
                  <a:pt x="9036484" y="4545238"/>
                </a:lnTo>
                <a:lnTo>
                  <a:pt x="9857982" y="5365485"/>
                </a:lnTo>
                <a:lnTo>
                  <a:pt x="9420615" y="5365485"/>
                </a:lnTo>
                <a:close/>
                <a:moveTo>
                  <a:pt x="7812065" y="882783"/>
                </a:moveTo>
                <a:lnTo>
                  <a:pt x="7813109" y="882783"/>
                </a:lnTo>
                <a:lnTo>
                  <a:pt x="8635651" y="1704073"/>
                </a:lnTo>
                <a:lnTo>
                  <a:pt x="8198284" y="1704073"/>
                </a:lnTo>
                <a:lnTo>
                  <a:pt x="7812065" y="1318442"/>
                </a:lnTo>
                <a:lnTo>
                  <a:pt x="7812065" y="882783"/>
                </a:lnTo>
                <a:close/>
                <a:moveTo>
                  <a:pt x="8165925" y="1704073"/>
                </a:moveTo>
                <a:lnTo>
                  <a:pt x="7813109" y="1704073"/>
                </a:lnTo>
                <a:lnTo>
                  <a:pt x="7813109" y="1351794"/>
                </a:lnTo>
                <a:lnTo>
                  <a:pt x="8165925" y="1704073"/>
                </a:lnTo>
                <a:close/>
                <a:moveTo>
                  <a:pt x="7790144" y="505490"/>
                </a:moveTo>
                <a:lnTo>
                  <a:pt x="7790144" y="826502"/>
                </a:lnTo>
                <a:lnTo>
                  <a:pt x="7468643" y="505490"/>
                </a:lnTo>
                <a:lnTo>
                  <a:pt x="7790144" y="505490"/>
                </a:lnTo>
                <a:close/>
                <a:moveTo>
                  <a:pt x="7315199" y="385631"/>
                </a:moveTo>
                <a:lnTo>
                  <a:pt x="7412275" y="482560"/>
                </a:lnTo>
                <a:lnTo>
                  <a:pt x="7315199" y="482560"/>
                </a:lnTo>
                <a:lnTo>
                  <a:pt x="7315199" y="385631"/>
                </a:lnTo>
                <a:close/>
                <a:moveTo>
                  <a:pt x="7315199" y="505490"/>
                </a:moveTo>
                <a:lnTo>
                  <a:pt x="7435240" y="505490"/>
                </a:lnTo>
                <a:lnTo>
                  <a:pt x="7790144" y="859853"/>
                </a:lnTo>
                <a:lnTo>
                  <a:pt x="7790144" y="1296555"/>
                </a:lnTo>
                <a:lnTo>
                  <a:pt x="7315199" y="822333"/>
                </a:lnTo>
                <a:lnTo>
                  <a:pt x="7315199" y="505490"/>
                </a:lnTo>
                <a:close/>
                <a:moveTo>
                  <a:pt x="7315199" y="854642"/>
                </a:moveTo>
                <a:lnTo>
                  <a:pt x="7790144" y="1328864"/>
                </a:lnTo>
                <a:lnTo>
                  <a:pt x="7790144" y="1727003"/>
                </a:lnTo>
                <a:lnTo>
                  <a:pt x="8188889" y="1727003"/>
                </a:lnTo>
                <a:lnTo>
                  <a:pt x="8419576" y="1957339"/>
                </a:lnTo>
                <a:lnTo>
                  <a:pt x="7315199" y="1957339"/>
                </a:lnTo>
                <a:lnTo>
                  <a:pt x="7315199" y="854642"/>
                </a:lnTo>
                <a:close/>
                <a:moveTo>
                  <a:pt x="7314155" y="2075113"/>
                </a:moveTo>
                <a:lnTo>
                  <a:pt x="7314155" y="2075113"/>
                </a:lnTo>
                <a:lnTo>
                  <a:pt x="8165925" y="2924544"/>
                </a:lnTo>
                <a:lnTo>
                  <a:pt x="7444635" y="2924544"/>
                </a:lnTo>
                <a:lnTo>
                  <a:pt x="7314155" y="2794263"/>
                </a:lnTo>
                <a:lnTo>
                  <a:pt x="7314155" y="2075113"/>
                </a:lnTo>
                <a:close/>
                <a:moveTo>
                  <a:pt x="7435240" y="2947473"/>
                </a:moveTo>
                <a:lnTo>
                  <a:pt x="7666972" y="3178852"/>
                </a:lnTo>
                <a:lnTo>
                  <a:pt x="7315199" y="3178852"/>
                </a:lnTo>
                <a:lnTo>
                  <a:pt x="7315199" y="2947473"/>
                </a:lnTo>
                <a:lnTo>
                  <a:pt x="7435240" y="2947473"/>
                </a:lnTo>
                <a:close/>
                <a:moveTo>
                  <a:pt x="7315199" y="2924544"/>
                </a:moveTo>
                <a:lnTo>
                  <a:pt x="7315199" y="2827615"/>
                </a:lnTo>
                <a:lnTo>
                  <a:pt x="7412275" y="2924544"/>
                </a:lnTo>
                <a:lnTo>
                  <a:pt x="7315199" y="2924544"/>
                </a:lnTo>
                <a:close/>
                <a:moveTo>
                  <a:pt x="7292234" y="505490"/>
                </a:moveTo>
                <a:lnTo>
                  <a:pt x="7292234" y="798361"/>
                </a:lnTo>
                <a:lnTo>
                  <a:pt x="6998917" y="505490"/>
                </a:lnTo>
                <a:lnTo>
                  <a:pt x="7292234" y="505490"/>
                </a:lnTo>
                <a:close/>
                <a:moveTo>
                  <a:pt x="6590778" y="131323"/>
                </a:moveTo>
                <a:lnTo>
                  <a:pt x="6942550" y="482560"/>
                </a:lnTo>
                <a:lnTo>
                  <a:pt x="6590778" y="482560"/>
                </a:lnTo>
                <a:lnTo>
                  <a:pt x="6590778" y="131323"/>
                </a:lnTo>
                <a:close/>
                <a:moveTo>
                  <a:pt x="6590778" y="505490"/>
                </a:moveTo>
                <a:lnTo>
                  <a:pt x="6965514" y="505490"/>
                </a:lnTo>
                <a:lnTo>
                  <a:pt x="7292234" y="831713"/>
                </a:lnTo>
                <a:lnTo>
                  <a:pt x="7292234" y="1957339"/>
                </a:lnTo>
                <a:lnTo>
                  <a:pt x="7229604" y="1957339"/>
                </a:lnTo>
                <a:lnTo>
                  <a:pt x="6590778" y="1319484"/>
                </a:lnTo>
                <a:lnTo>
                  <a:pt x="6590778" y="505490"/>
                </a:lnTo>
                <a:close/>
                <a:moveTo>
                  <a:pt x="7292234" y="1980269"/>
                </a:moveTo>
                <a:lnTo>
                  <a:pt x="7292234" y="2019874"/>
                </a:lnTo>
                <a:lnTo>
                  <a:pt x="7252569" y="1980269"/>
                </a:lnTo>
                <a:lnTo>
                  <a:pt x="7292234" y="1980269"/>
                </a:lnTo>
                <a:close/>
                <a:moveTo>
                  <a:pt x="6590778" y="1351794"/>
                </a:moveTo>
                <a:lnTo>
                  <a:pt x="7197246" y="1957339"/>
                </a:lnTo>
                <a:lnTo>
                  <a:pt x="6590778" y="1957339"/>
                </a:lnTo>
                <a:lnTo>
                  <a:pt x="6590778" y="1351794"/>
                </a:lnTo>
                <a:close/>
                <a:moveTo>
                  <a:pt x="6590778" y="1980269"/>
                </a:moveTo>
                <a:lnTo>
                  <a:pt x="7220210" y="1980269"/>
                </a:lnTo>
                <a:lnTo>
                  <a:pt x="7292234" y="2052184"/>
                </a:lnTo>
                <a:lnTo>
                  <a:pt x="7292234" y="2772376"/>
                </a:lnTo>
                <a:lnTo>
                  <a:pt x="6590778" y="2071986"/>
                </a:lnTo>
                <a:lnTo>
                  <a:pt x="6590778" y="1980269"/>
                </a:lnTo>
                <a:close/>
                <a:moveTo>
                  <a:pt x="6590778" y="2104296"/>
                </a:moveTo>
                <a:lnTo>
                  <a:pt x="7292234" y="2804686"/>
                </a:lnTo>
                <a:lnTo>
                  <a:pt x="7292234" y="2924544"/>
                </a:lnTo>
                <a:lnTo>
                  <a:pt x="6590778" y="2924544"/>
                </a:lnTo>
                <a:lnTo>
                  <a:pt x="6590778" y="2104296"/>
                </a:lnTo>
                <a:close/>
                <a:moveTo>
                  <a:pt x="6590778" y="3324767"/>
                </a:moveTo>
                <a:lnTo>
                  <a:pt x="6590778" y="3324767"/>
                </a:lnTo>
                <a:lnTo>
                  <a:pt x="7413320" y="4146057"/>
                </a:lnTo>
                <a:lnTo>
                  <a:pt x="6975952" y="4146057"/>
                </a:lnTo>
                <a:lnTo>
                  <a:pt x="6590778" y="3761468"/>
                </a:lnTo>
                <a:lnTo>
                  <a:pt x="6590778" y="3324767"/>
                </a:lnTo>
                <a:close/>
                <a:moveTo>
                  <a:pt x="7666972" y="4399323"/>
                </a:moveTo>
                <a:lnTo>
                  <a:pt x="7229604" y="4399323"/>
                </a:lnTo>
                <a:lnTo>
                  <a:pt x="6998917" y="4168986"/>
                </a:lnTo>
                <a:lnTo>
                  <a:pt x="7436284" y="4168986"/>
                </a:lnTo>
                <a:lnTo>
                  <a:pt x="7666972" y="4399323"/>
                </a:lnTo>
                <a:close/>
                <a:moveTo>
                  <a:pt x="7468643" y="4168986"/>
                </a:moveTo>
                <a:lnTo>
                  <a:pt x="7789100" y="4168986"/>
                </a:lnTo>
                <a:lnTo>
                  <a:pt x="7789100" y="4957967"/>
                </a:lnTo>
                <a:lnTo>
                  <a:pt x="7252569" y="4422252"/>
                </a:lnTo>
                <a:lnTo>
                  <a:pt x="7722295" y="4422252"/>
                </a:lnTo>
                <a:lnTo>
                  <a:pt x="7468643" y="4168986"/>
                </a:lnTo>
                <a:close/>
                <a:moveTo>
                  <a:pt x="6943594" y="4146057"/>
                </a:moveTo>
                <a:lnTo>
                  <a:pt x="6590778" y="4146057"/>
                </a:lnTo>
                <a:lnTo>
                  <a:pt x="6590778" y="3793778"/>
                </a:lnTo>
                <a:lnTo>
                  <a:pt x="6943594" y="4146057"/>
                </a:lnTo>
                <a:close/>
                <a:moveTo>
                  <a:pt x="6966558" y="4168986"/>
                </a:moveTo>
                <a:lnTo>
                  <a:pt x="7197246" y="4399323"/>
                </a:lnTo>
                <a:lnTo>
                  <a:pt x="6091824" y="4399323"/>
                </a:lnTo>
                <a:lnTo>
                  <a:pt x="6091824" y="3295584"/>
                </a:lnTo>
                <a:lnTo>
                  <a:pt x="6567813" y="3770848"/>
                </a:lnTo>
                <a:lnTo>
                  <a:pt x="6567813" y="4168986"/>
                </a:lnTo>
                <a:lnTo>
                  <a:pt x="6966558" y="4168986"/>
                </a:lnTo>
                <a:close/>
                <a:moveTo>
                  <a:pt x="6567813" y="2081366"/>
                </a:moveTo>
                <a:lnTo>
                  <a:pt x="6567813" y="2924544"/>
                </a:lnTo>
                <a:lnTo>
                  <a:pt x="6222303" y="2924544"/>
                </a:lnTo>
                <a:lnTo>
                  <a:pt x="6091824" y="2794263"/>
                </a:lnTo>
                <a:lnTo>
                  <a:pt x="6091824" y="1980269"/>
                </a:lnTo>
                <a:lnTo>
                  <a:pt x="6466561" y="1980269"/>
                </a:lnTo>
                <a:lnTo>
                  <a:pt x="6567813" y="2081366"/>
                </a:lnTo>
                <a:close/>
                <a:moveTo>
                  <a:pt x="6499964" y="1980269"/>
                </a:moveTo>
                <a:lnTo>
                  <a:pt x="6567813" y="1980269"/>
                </a:lnTo>
                <a:lnTo>
                  <a:pt x="6567813" y="2048015"/>
                </a:lnTo>
                <a:lnTo>
                  <a:pt x="6499964" y="1980269"/>
                </a:lnTo>
                <a:close/>
                <a:moveTo>
                  <a:pt x="6245268" y="2947473"/>
                </a:moveTo>
                <a:lnTo>
                  <a:pt x="6567813" y="2947473"/>
                </a:lnTo>
                <a:lnTo>
                  <a:pt x="6567813" y="3269528"/>
                </a:lnTo>
                <a:lnTo>
                  <a:pt x="6245268" y="2947473"/>
                </a:lnTo>
                <a:close/>
                <a:moveTo>
                  <a:pt x="6567813" y="3301837"/>
                </a:moveTo>
                <a:lnTo>
                  <a:pt x="6567813" y="3738539"/>
                </a:lnTo>
                <a:lnTo>
                  <a:pt x="6091824" y="3263274"/>
                </a:lnTo>
                <a:lnTo>
                  <a:pt x="6091824" y="2947473"/>
                </a:lnTo>
                <a:lnTo>
                  <a:pt x="6212909" y="2947473"/>
                </a:lnTo>
                <a:lnTo>
                  <a:pt x="6567813" y="3301837"/>
                </a:lnTo>
                <a:close/>
                <a:moveTo>
                  <a:pt x="6091824" y="1957339"/>
                </a:moveTo>
                <a:lnTo>
                  <a:pt x="6091824" y="1606102"/>
                </a:lnTo>
                <a:lnTo>
                  <a:pt x="6443596" y="1957339"/>
                </a:lnTo>
                <a:lnTo>
                  <a:pt x="6091824" y="1957339"/>
                </a:lnTo>
                <a:close/>
                <a:moveTo>
                  <a:pt x="6189944" y="2924544"/>
                </a:moveTo>
                <a:lnTo>
                  <a:pt x="6091824" y="2924544"/>
                </a:lnTo>
                <a:lnTo>
                  <a:pt x="6091824" y="2826573"/>
                </a:lnTo>
                <a:lnTo>
                  <a:pt x="6189944" y="2924544"/>
                </a:lnTo>
                <a:close/>
                <a:moveTo>
                  <a:pt x="6567813" y="505490"/>
                </a:moveTo>
                <a:lnTo>
                  <a:pt x="6567813" y="1296555"/>
                </a:lnTo>
                <a:lnTo>
                  <a:pt x="6030238" y="759798"/>
                </a:lnTo>
                <a:lnTo>
                  <a:pt x="6499964" y="759798"/>
                </a:lnTo>
                <a:lnTo>
                  <a:pt x="6245268" y="505490"/>
                </a:lnTo>
                <a:lnTo>
                  <a:pt x="6567813" y="505490"/>
                </a:lnTo>
                <a:close/>
                <a:moveTo>
                  <a:pt x="5775542" y="505490"/>
                </a:moveTo>
                <a:lnTo>
                  <a:pt x="6212909" y="505490"/>
                </a:lnTo>
                <a:lnTo>
                  <a:pt x="6444641" y="736868"/>
                </a:lnTo>
                <a:lnTo>
                  <a:pt x="6008317" y="736868"/>
                </a:lnTo>
                <a:lnTo>
                  <a:pt x="5775542" y="505490"/>
                </a:lnTo>
                <a:close/>
                <a:moveTo>
                  <a:pt x="4869493" y="759798"/>
                </a:moveTo>
                <a:lnTo>
                  <a:pt x="4869493" y="759798"/>
                </a:lnTo>
                <a:lnTo>
                  <a:pt x="5997878" y="759798"/>
                </a:lnTo>
                <a:lnTo>
                  <a:pt x="6567813" y="1328864"/>
                </a:lnTo>
                <a:lnTo>
                  <a:pt x="6567813" y="1957339"/>
                </a:lnTo>
                <a:lnTo>
                  <a:pt x="6476999" y="1957339"/>
                </a:lnTo>
                <a:lnTo>
                  <a:pt x="6088692" y="1569623"/>
                </a:lnTo>
                <a:lnTo>
                  <a:pt x="6068860" y="1549821"/>
                </a:lnTo>
                <a:lnTo>
                  <a:pt x="6068860" y="1957339"/>
                </a:lnTo>
                <a:lnTo>
                  <a:pt x="5253624" y="1957339"/>
                </a:lnTo>
                <a:lnTo>
                  <a:pt x="5022937" y="1727003"/>
                </a:lnTo>
                <a:lnTo>
                  <a:pt x="5776586" y="1727003"/>
                </a:lnTo>
                <a:lnTo>
                  <a:pt x="4869493" y="821290"/>
                </a:lnTo>
                <a:lnTo>
                  <a:pt x="4869493" y="759798"/>
                </a:lnTo>
                <a:close/>
                <a:moveTo>
                  <a:pt x="6068860" y="1980269"/>
                </a:moveTo>
                <a:lnTo>
                  <a:pt x="6068860" y="2771334"/>
                </a:lnTo>
                <a:lnTo>
                  <a:pt x="5276588" y="1980269"/>
                </a:lnTo>
                <a:lnTo>
                  <a:pt x="6068860" y="1980269"/>
                </a:lnTo>
                <a:close/>
                <a:moveTo>
                  <a:pt x="4967613" y="1704073"/>
                </a:moveTo>
                <a:lnTo>
                  <a:pt x="4869493" y="1704073"/>
                </a:lnTo>
                <a:lnTo>
                  <a:pt x="4869493" y="1606102"/>
                </a:lnTo>
                <a:lnTo>
                  <a:pt x="4967613" y="1704073"/>
                </a:lnTo>
                <a:close/>
                <a:moveTo>
                  <a:pt x="4869493" y="1573792"/>
                </a:moveTo>
                <a:lnTo>
                  <a:pt x="4869493" y="854642"/>
                </a:lnTo>
                <a:lnTo>
                  <a:pt x="5720218" y="1704073"/>
                </a:lnTo>
                <a:lnTo>
                  <a:pt x="4999972" y="1704073"/>
                </a:lnTo>
                <a:lnTo>
                  <a:pt x="4869493" y="1573792"/>
                </a:lnTo>
                <a:close/>
                <a:moveTo>
                  <a:pt x="4990578" y="1727003"/>
                </a:moveTo>
                <a:lnTo>
                  <a:pt x="5221265" y="1957339"/>
                </a:lnTo>
                <a:lnTo>
                  <a:pt x="4869493" y="1957339"/>
                </a:lnTo>
                <a:lnTo>
                  <a:pt x="4869493" y="1727003"/>
                </a:lnTo>
                <a:lnTo>
                  <a:pt x="4990578" y="1727003"/>
                </a:lnTo>
                <a:close/>
                <a:moveTo>
                  <a:pt x="5244229" y="1980269"/>
                </a:moveTo>
                <a:lnTo>
                  <a:pt x="6068860" y="2803643"/>
                </a:lnTo>
                <a:lnTo>
                  <a:pt x="6068860" y="2924544"/>
                </a:lnTo>
                <a:lnTo>
                  <a:pt x="5752577" y="2924544"/>
                </a:lnTo>
                <a:lnTo>
                  <a:pt x="5345482" y="2517026"/>
                </a:lnTo>
                <a:lnTo>
                  <a:pt x="5345482" y="2924544"/>
                </a:lnTo>
                <a:lnTo>
                  <a:pt x="4999972" y="2924544"/>
                </a:lnTo>
                <a:lnTo>
                  <a:pt x="4145071" y="2070944"/>
                </a:lnTo>
                <a:lnTo>
                  <a:pt x="4145071" y="1727003"/>
                </a:lnTo>
                <a:lnTo>
                  <a:pt x="4846528" y="1727003"/>
                </a:lnTo>
                <a:lnTo>
                  <a:pt x="4846528" y="1980269"/>
                </a:lnTo>
                <a:lnTo>
                  <a:pt x="5244229" y="1980269"/>
                </a:lnTo>
                <a:close/>
                <a:moveTo>
                  <a:pt x="5368446" y="4546280"/>
                </a:moveTo>
                <a:lnTo>
                  <a:pt x="6068860" y="5245627"/>
                </a:lnTo>
                <a:lnTo>
                  <a:pt x="6068860" y="5366528"/>
                </a:lnTo>
                <a:lnTo>
                  <a:pt x="5368446" y="5366528"/>
                </a:lnTo>
                <a:lnTo>
                  <a:pt x="5368446" y="4546280"/>
                </a:lnTo>
                <a:close/>
                <a:moveTo>
                  <a:pt x="5368446" y="4399323"/>
                </a:moveTo>
                <a:lnTo>
                  <a:pt x="5368446" y="3794820"/>
                </a:lnTo>
                <a:lnTo>
                  <a:pt x="5973870" y="4399323"/>
                </a:lnTo>
                <a:lnTo>
                  <a:pt x="5368446" y="4399323"/>
                </a:lnTo>
                <a:close/>
                <a:moveTo>
                  <a:pt x="5368446" y="4513970"/>
                </a:moveTo>
                <a:lnTo>
                  <a:pt x="5368446" y="4422252"/>
                </a:lnTo>
                <a:lnTo>
                  <a:pt x="5996835" y="4422252"/>
                </a:lnTo>
                <a:lnTo>
                  <a:pt x="6068860" y="4494168"/>
                </a:lnTo>
                <a:lnTo>
                  <a:pt x="6068860" y="5213318"/>
                </a:lnTo>
                <a:lnTo>
                  <a:pt x="5368446" y="4513970"/>
                </a:lnTo>
                <a:close/>
                <a:moveTo>
                  <a:pt x="6030238" y="4422252"/>
                </a:moveTo>
                <a:lnTo>
                  <a:pt x="6068860" y="4422252"/>
                </a:lnTo>
                <a:lnTo>
                  <a:pt x="6068860" y="4460816"/>
                </a:lnTo>
                <a:lnTo>
                  <a:pt x="6030238" y="4422252"/>
                </a:lnTo>
                <a:close/>
                <a:moveTo>
                  <a:pt x="6007273" y="4399323"/>
                </a:moveTo>
                <a:lnTo>
                  <a:pt x="5368446" y="3761468"/>
                </a:lnTo>
                <a:lnTo>
                  <a:pt x="5368446" y="2947473"/>
                </a:lnTo>
                <a:lnTo>
                  <a:pt x="5743183" y="2947473"/>
                </a:lnTo>
                <a:lnTo>
                  <a:pt x="6068860" y="3272654"/>
                </a:lnTo>
                <a:lnTo>
                  <a:pt x="6068860" y="4399323"/>
                </a:lnTo>
                <a:lnTo>
                  <a:pt x="6007273" y="4399323"/>
                </a:lnTo>
                <a:close/>
                <a:moveTo>
                  <a:pt x="5368446" y="2924544"/>
                </a:moveTo>
                <a:lnTo>
                  <a:pt x="5368446" y="2573307"/>
                </a:lnTo>
                <a:lnTo>
                  <a:pt x="5720218" y="2924544"/>
                </a:lnTo>
                <a:lnTo>
                  <a:pt x="5368446" y="2924544"/>
                </a:lnTo>
                <a:close/>
                <a:moveTo>
                  <a:pt x="5776586" y="2947473"/>
                </a:moveTo>
                <a:lnTo>
                  <a:pt x="6068860" y="2947473"/>
                </a:lnTo>
                <a:lnTo>
                  <a:pt x="6068860" y="3240345"/>
                </a:lnTo>
                <a:lnTo>
                  <a:pt x="5776586" y="2947473"/>
                </a:lnTo>
                <a:close/>
                <a:moveTo>
                  <a:pt x="4145071" y="2539955"/>
                </a:moveTo>
                <a:lnTo>
                  <a:pt x="4145071" y="2104296"/>
                </a:lnTo>
                <a:lnTo>
                  <a:pt x="4966569" y="2924544"/>
                </a:lnTo>
                <a:lnTo>
                  <a:pt x="4530246" y="2924544"/>
                </a:lnTo>
                <a:lnTo>
                  <a:pt x="4145071" y="2539955"/>
                </a:lnTo>
                <a:close/>
                <a:moveTo>
                  <a:pt x="4496843" y="2924544"/>
                </a:moveTo>
                <a:lnTo>
                  <a:pt x="4145071" y="2924544"/>
                </a:lnTo>
                <a:lnTo>
                  <a:pt x="4145071" y="2573307"/>
                </a:lnTo>
                <a:lnTo>
                  <a:pt x="4496843" y="2924544"/>
                </a:lnTo>
                <a:close/>
                <a:moveTo>
                  <a:pt x="4989534" y="2947473"/>
                </a:moveTo>
                <a:lnTo>
                  <a:pt x="5221265" y="3178852"/>
                </a:lnTo>
                <a:lnTo>
                  <a:pt x="4784942" y="3178852"/>
                </a:lnTo>
                <a:lnTo>
                  <a:pt x="4553211" y="2947473"/>
                </a:lnTo>
                <a:lnTo>
                  <a:pt x="4989534" y="2947473"/>
                </a:lnTo>
                <a:close/>
                <a:moveTo>
                  <a:pt x="5277632" y="3201782"/>
                </a:moveTo>
                <a:lnTo>
                  <a:pt x="5022937" y="2947473"/>
                </a:lnTo>
                <a:lnTo>
                  <a:pt x="5345482" y="2947473"/>
                </a:lnTo>
                <a:lnTo>
                  <a:pt x="5345482" y="3738539"/>
                </a:lnTo>
                <a:lnTo>
                  <a:pt x="4807906" y="3201782"/>
                </a:lnTo>
                <a:lnTo>
                  <a:pt x="5277632" y="3201782"/>
                </a:lnTo>
                <a:close/>
                <a:moveTo>
                  <a:pt x="4846528" y="759798"/>
                </a:moveTo>
                <a:lnTo>
                  <a:pt x="4846528" y="798361"/>
                </a:lnTo>
                <a:lnTo>
                  <a:pt x="4807906" y="759798"/>
                </a:lnTo>
                <a:lnTo>
                  <a:pt x="4846528" y="759798"/>
                </a:lnTo>
                <a:close/>
                <a:moveTo>
                  <a:pt x="4145071" y="131323"/>
                </a:moveTo>
                <a:lnTo>
                  <a:pt x="4751539" y="736868"/>
                </a:lnTo>
                <a:lnTo>
                  <a:pt x="4145071" y="736868"/>
                </a:lnTo>
                <a:lnTo>
                  <a:pt x="4145071" y="131323"/>
                </a:lnTo>
                <a:close/>
                <a:moveTo>
                  <a:pt x="4145071" y="759798"/>
                </a:moveTo>
                <a:lnTo>
                  <a:pt x="4145071" y="759798"/>
                </a:lnTo>
                <a:lnTo>
                  <a:pt x="4774504" y="759798"/>
                </a:lnTo>
                <a:lnTo>
                  <a:pt x="4846528" y="831713"/>
                </a:lnTo>
                <a:lnTo>
                  <a:pt x="4846528" y="1551905"/>
                </a:lnTo>
                <a:lnTo>
                  <a:pt x="4145071" y="851515"/>
                </a:lnTo>
                <a:lnTo>
                  <a:pt x="4145071" y="759798"/>
                </a:lnTo>
                <a:close/>
                <a:moveTo>
                  <a:pt x="4145071" y="882783"/>
                </a:moveTo>
                <a:lnTo>
                  <a:pt x="4145071" y="882783"/>
                </a:lnTo>
                <a:lnTo>
                  <a:pt x="4846528" y="1583173"/>
                </a:lnTo>
                <a:lnTo>
                  <a:pt x="4846528" y="1704073"/>
                </a:lnTo>
                <a:lnTo>
                  <a:pt x="4145071" y="1704073"/>
                </a:lnTo>
                <a:lnTo>
                  <a:pt x="4145071" y="882783"/>
                </a:lnTo>
                <a:close/>
                <a:moveTo>
                  <a:pt x="4122106" y="759798"/>
                </a:moveTo>
                <a:lnTo>
                  <a:pt x="4122106" y="827544"/>
                </a:lnTo>
                <a:lnTo>
                  <a:pt x="4054257" y="759798"/>
                </a:lnTo>
                <a:lnTo>
                  <a:pt x="4122106" y="759798"/>
                </a:lnTo>
                <a:close/>
                <a:moveTo>
                  <a:pt x="3646117" y="385631"/>
                </a:moveTo>
                <a:lnTo>
                  <a:pt x="3997890" y="736868"/>
                </a:lnTo>
                <a:lnTo>
                  <a:pt x="3646117" y="736868"/>
                </a:lnTo>
                <a:lnTo>
                  <a:pt x="3646117" y="385631"/>
                </a:lnTo>
                <a:close/>
                <a:moveTo>
                  <a:pt x="3646117" y="759798"/>
                </a:moveTo>
                <a:lnTo>
                  <a:pt x="4021898" y="759798"/>
                </a:lnTo>
                <a:lnTo>
                  <a:pt x="4122106" y="859853"/>
                </a:lnTo>
                <a:lnTo>
                  <a:pt x="4122106" y="1704073"/>
                </a:lnTo>
                <a:lnTo>
                  <a:pt x="3777641" y="1704073"/>
                </a:lnTo>
                <a:lnTo>
                  <a:pt x="3646117" y="1572750"/>
                </a:lnTo>
                <a:lnTo>
                  <a:pt x="3646117" y="759798"/>
                </a:lnTo>
                <a:close/>
                <a:moveTo>
                  <a:pt x="4122106" y="1727003"/>
                </a:moveTo>
                <a:lnTo>
                  <a:pt x="4122106" y="2048015"/>
                </a:lnTo>
                <a:lnTo>
                  <a:pt x="3800605" y="1727003"/>
                </a:lnTo>
                <a:lnTo>
                  <a:pt x="4122106" y="1727003"/>
                </a:lnTo>
                <a:close/>
                <a:moveTo>
                  <a:pt x="3646117" y="1606102"/>
                </a:moveTo>
                <a:lnTo>
                  <a:pt x="3744238" y="1704073"/>
                </a:lnTo>
                <a:lnTo>
                  <a:pt x="3646117" y="1704073"/>
                </a:lnTo>
                <a:lnTo>
                  <a:pt x="3646117" y="1606102"/>
                </a:lnTo>
                <a:close/>
                <a:moveTo>
                  <a:pt x="3646117" y="1727003"/>
                </a:moveTo>
                <a:lnTo>
                  <a:pt x="3767202" y="1727003"/>
                </a:lnTo>
                <a:lnTo>
                  <a:pt x="4122106" y="2081366"/>
                </a:lnTo>
                <a:lnTo>
                  <a:pt x="4122106" y="2517026"/>
                </a:lnTo>
                <a:lnTo>
                  <a:pt x="3646117" y="2041761"/>
                </a:lnTo>
                <a:lnTo>
                  <a:pt x="3646117" y="1727003"/>
                </a:lnTo>
                <a:close/>
                <a:moveTo>
                  <a:pt x="3646117" y="2075113"/>
                </a:moveTo>
                <a:lnTo>
                  <a:pt x="4122106" y="2550377"/>
                </a:lnTo>
                <a:lnTo>
                  <a:pt x="4122106" y="2947473"/>
                </a:lnTo>
                <a:lnTo>
                  <a:pt x="4519808" y="2947473"/>
                </a:lnTo>
                <a:lnTo>
                  <a:pt x="4751539" y="3178852"/>
                </a:lnTo>
                <a:lnTo>
                  <a:pt x="3646117" y="3178852"/>
                </a:lnTo>
                <a:lnTo>
                  <a:pt x="3646117" y="2075113"/>
                </a:lnTo>
                <a:close/>
                <a:moveTo>
                  <a:pt x="3645074" y="3295584"/>
                </a:moveTo>
                <a:lnTo>
                  <a:pt x="3645074" y="3295584"/>
                </a:lnTo>
                <a:lnTo>
                  <a:pt x="4496843" y="4146057"/>
                </a:lnTo>
                <a:lnTo>
                  <a:pt x="3776597" y="4146057"/>
                </a:lnTo>
                <a:lnTo>
                  <a:pt x="3645074" y="4014734"/>
                </a:lnTo>
                <a:lnTo>
                  <a:pt x="3645074" y="3295584"/>
                </a:lnTo>
                <a:close/>
                <a:moveTo>
                  <a:pt x="3767202" y="4168986"/>
                </a:moveTo>
                <a:lnTo>
                  <a:pt x="3997890" y="4399323"/>
                </a:lnTo>
                <a:lnTo>
                  <a:pt x="3646117" y="4399323"/>
                </a:lnTo>
                <a:lnTo>
                  <a:pt x="3646117" y="4168986"/>
                </a:lnTo>
                <a:lnTo>
                  <a:pt x="3767202" y="4168986"/>
                </a:lnTo>
                <a:close/>
                <a:moveTo>
                  <a:pt x="3646117" y="4146057"/>
                </a:moveTo>
                <a:lnTo>
                  <a:pt x="3646117" y="4048086"/>
                </a:lnTo>
                <a:lnTo>
                  <a:pt x="3744238" y="4146057"/>
                </a:lnTo>
                <a:lnTo>
                  <a:pt x="3646117" y="4146057"/>
                </a:lnTo>
                <a:close/>
                <a:moveTo>
                  <a:pt x="3623153" y="759798"/>
                </a:moveTo>
                <a:lnTo>
                  <a:pt x="3623153" y="1549821"/>
                </a:lnTo>
                <a:lnTo>
                  <a:pt x="2831926" y="759798"/>
                </a:lnTo>
                <a:lnTo>
                  <a:pt x="3623153" y="759798"/>
                </a:lnTo>
                <a:close/>
                <a:moveTo>
                  <a:pt x="2423786" y="385631"/>
                </a:moveTo>
                <a:lnTo>
                  <a:pt x="2520863" y="482560"/>
                </a:lnTo>
                <a:lnTo>
                  <a:pt x="2423786" y="482560"/>
                </a:lnTo>
                <a:lnTo>
                  <a:pt x="2423786" y="385631"/>
                </a:lnTo>
                <a:close/>
                <a:moveTo>
                  <a:pt x="2423786" y="505490"/>
                </a:moveTo>
                <a:lnTo>
                  <a:pt x="2543827" y="505490"/>
                </a:lnTo>
                <a:lnTo>
                  <a:pt x="2775559" y="736868"/>
                </a:lnTo>
                <a:lnTo>
                  <a:pt x="2423786" y="736868"/>
                </a:lnTo>
                <a:lnTo>
                  <a:pt x="2423786" y="505490"/>
                </a:lnTo>
                <a:close/>
                <a:moveTo>
                  <a:pt x="1700408" y="505490"/>
                </a:moveTo>
                <a:lnTo>
                  <a:pt x="2400822" y="505490"/>
                </a:lnTo>
                <a:lnTo>
                  <a:pt x="2400822" y="759798"/>
                </a:lnTo>
                <a:lnTo>
                  <a:pt x="2798523" y="759798"/>
                </a:lnTo>
                <a:lnTo>
                  <a:pt x="3623153" y="1583173"/>
                </a:lnTo>
                <a:lnTo>
                  <a:pt x="3623153" y="1704073"/>
                </a:lnTo>
                <a:lnTo>
                  <a:pt x="3307915" y="1704073"/>
                </a:lnTo>
                <a:lnTo>
                  <a:pt x="2919608" y="1316358"/>
                </a:lnTo>
                <a:lnTo>
                  <a:pt x="2899775" y="1296555"/>
                </a:lnTo>
                <a:lnTo>
                  <a:pt x="2899775" y="1704073"/>
                </a:lnTo>
                <a:lnTo>
                  <a:pt x="2555309" y="1704073"/>
                </a:lnTo>
                <a:lnTo>
                  <a:pt x="1700408" y="850473"/>
                </a:lnTo>
                <a:lnTo>
                  <a:pt x="1700408" y="505490"/>
                </a:lnTo>
                <a:close/>
                <a:moveTo>
                  <a:pt x="3552172" y="3201782"/>
                </a:moveTo>
                <a:lnTo>
                  <a:pt x="3552172" y="3201782"/>
                </a:lnTo>
                <a:lnTo>
                  <a:pt x="3623153" y="3272654"/>
                </a:lnTo>
                <a:lnTo>
                  <a:pt x="3623153" y="3991805"/>
                </a:lnTo>
                <a:lnTo>
                  <a:pt x="2922739" y="3292457"/>
                </a:lnTo>
                <a:lnTo>
                  <a:pt x="2922739" y="3201782"/>
                </a:lnTo>
                <a:lnTo>
                  <a:pt x="3552172" y="3201782"/>
                </a:lnTo>
                <a:close/>
                <a:moveTo>
                  <a:pt x="2922739" y="3178852"/>
                </a:moveTo>
                <a:lnTo>
                  <a:pt x="2922739" y="2573307"/>
                </a:lnTo>
                <a:lnTo>
                  <a:pt x="3529208" y="3178852"/>
                </a:lnTo>
                <a:lnTo>
                  <a:pt x="2922739" y="3178852"/>
                </a:lnTo>
                <a:close/>
                <a:moveTo>
                  <a:pt x="3623153" y="4025157"/>
                </a:moveTo>
                <a:lnTo>
                  <a:pt x="3623153" y="4146057"/>
                </a:lnTo>
                <a:lnTo>
                  <a:pt x="2922739" y="4146057"/>
                </a:lnTo>
                <a:lnTo>
                  <a:pt x="2922739" y="3325809"/>
                </a:lnTo>
                <a:lnTo>
                  <a:pt x="3623153" y="4025157"/>
                </a:lnTo>
                <a:close/>
                <a:moveTo>
                  <a:pt x="3584531" y="3201782"/>
                </a:moveTo>
                <a:lnTo>
                  <a:pt x="3623153" y="3201782"/>
                </a:lnTo>
                <a:lnTo>
                  <a:pt x="3623153" y="3240345"/>
                </a:lnTo>
                <a:lnTo>
                  <a:pt x="3584531" y="3201782"/>
                </a:lnTo>
                <a:close/>
                <a:moveTo>
                  <a:pt x="3561567" y="3178852"/>
                </a:moveTo>
                <a:lnTo>
                  <a:pt x="2922739" y="2540997"/>
                </a:lnTo>
                <a:lnTo>
                  <a:pt x="2922739" y="1727003"/>
                </a:lnTo>
                <a:lnTo>
                  <a:pt x="3297476" y="1727003"/>
                </a:lnTo>
                <a:lnTo>
                  <a:pt x="3623153" y="2052184"/>
                </a:lnTo>
                <a:lnTo>
                  <a:pt x="3623153" y="3178852"/>
                </a:lnTo>
                <a:lnTo>
                  <a:pt x="3561567" y="3178852"/>
                </a:lnTo>
                <a:close/>
                <a:moveTo>
                  <a:pt x="2922739" y="1704073"/>
                </a:moveTo>
                <a:lnTo>
                  <a:pt x="2922739" y="1352836"/>
                </a:lnTo>
                <a:lnTo>
                  <a:pt x="3274512" y="1704073"/>
                </a:lnTo>
                <a:lnTo>
                  <a:pt x="2922739" y="1704073"/>
                </a:lnTo>
                <a:close/>
                <a:moveTo>
                  <a:pt x="3330879" y="1727003"/>
                </a:moveTo>
                <a:lnTo>
                  <a:pt x="3623153" y="1727003"/>
                </a:lnTo>
                <a:lnTo>
                  <a:pt x="3623153" y="2018832"/>
                </a:lnTo>
                <a:lnTo>
                  <a:pt x="3330879" y="1727003"/>
                </a:lnTo>
                <a:close/>
                <a:moveTo>
                  <a:pt x="2798523" y="3201782"/>
                </a:moveTo>
                <a:lnTo>
                  <a:pt x="2899775" y="3302879"/>
                </a:lnTo>
                <a:lnTo>
                  <a:pt x="2899775" y="4146057"/>
                </a:lnTo>
                <a:lnTo>
                  <a:pt x="2554265" y="4146057"/>
                </a:lnTo>
                <a:lnTo>
                  <a:pt x="2423786" y="4015776"/>
                </a:lnTo>
                <a:lnTo>
                  <a:pt x="2423786" y="3201782"/>
                </a:lnTo>
                <a:lnTo>
                  <a:pt x="2798523" y="3201782"/>
                </a:lnTo>
                <a:close/>
                <a:moveTo>
                  <a:pt x="2423786" y="3178852"/>
                </a:moveTo>
                <a:lnTo>
                  <a:pt x="2423786" y="2827615"/>
                </a:lnTo>
                <a:lnTo>
                  <a:pt x="2775559" y="3178852"/>
                </a:lnTo>
                <a:lnTo>
                  <a:pt x="2423786" y="3178852"/>
                </a:lnTo>
                <a:close/>
                <a:moveTo>
                  <a:pt x="2831926" y="3201782"/>
                </a:moveTo>
                <a:lnTo>
                  <a:pt x="2899775" y="3201782"/>
                </a:lnTo>
                <a:lnTo>
                  <a:pt x="2899775" y="3269528"/>
                </a:lnTo>
                <a:lnTo>
                  <a:pt x="2831926" y="3201782"/>
                </a:lnTo>
                <a:close/>
                <a:moveTo>
                  <a:pt x="2899775" y="4168986"/>
                </a:moveTo>
                <a:lnTo>
                  <a:pt x="2899775" y="4491041"/>
                </a:lnTo>
                <a:lnTo>
                  <a:pt x="2577230" y="4168986"/>
                </a:lnTo>
                <a:lnTo>
                  <a:pt x="2899775" y="4168986"/>
                </a:lnTo>
                <a:close/>
                <a:moveTo>
                  <a:pt x="2521907" y="4146057"/>
                </a:moveTo>
                <a:lnTo>
                  <a:pt x="2423786" y="4146057"/>
                </a:lnTo>
                <a:lnTo>
                  <a:pt x="2423786" y="4048086"/>
                </a:lnTo>
                <a:lnTo>
                  <a:pt x="2521907" y="4146057"/>
                </a:lnTo>
                <a:close/>
                <a:moveTo>
                  <a:pt x="2544871" y="4168986"/>
                </a:moveTo>
                <a:lnTo>
                  <a:pt x="2899775" y="4523350"/>
                </a:lnTo>
                <a:lnTo>
                  <a:pt x="2899775" y="4960052"/>
                </a:lnTo>
                <a:lnTo>
                  <a:pt x="2423786" y="4484787"/>
                </a:lnTo>
                <a:lnTo>
                  <a:pt x="2423786" y="4168986"/>
                </a:lnTo>
                <a:lnTo>
                  <a:pt x="2544871" y="4168986"/>
                </a:lnTo>
                <a:close/>
                <a:moveTo>
                  <a:pt x="2899775" y="4992361"/>
                </a:moveTo>
                <a:lnTo>
                  <a:pt x="2899775" y="5389457"/>
                </a:lnTo>
                <a:lnTo>
                  <a:pt x="3297476" y="5389457"/>
                </a:lnTo>
                <a:lnTo>
                  <a:pt x="3529208" y="5620836"/>
                </a:lnTo>
                <a:lnTo>
                  <a:pt x="2423786" y="5620836"/>
                </a:lnTo>
                <a:lnTo>
                  <a:pt x="2423786" y="4517097"/>
                </a:lnTo>
                <a:lnTo>
                  <a:pt x="2899775" y="4992361"/>
                </a:lnTo>
                <a:close/>
                <a:moveTo>
                  <a:pt x="2922739" y="5366528"/>
                </a:moveTo>
                <a:lnTo>
                  <a:pt x="2922739" y="5015291"/>
                </a:lnTo>
                <a:lnTo>
                  <a:pt x="3274512" y="5366528"/>
                </a:lnTo>
                <a:lnTo>
                  <a:pt x="2922739" y="5366528"/>
                </a:lnTo>
                <a:close/>
                <a:moveTo>
                  <a:pt x="3329835" y="5389457"/>
                </a:moveTo>
                <a:lnTo>
                  <a:pt x="3766158" y="5389457"/>
                </a:lnTo>
                <a:lnTo>
                  <a:pt x="3997890" y="5620836"/>
                </a:lnTo>
                <a:lnTo>
                  <a:pt x="3561567" y="5620836"/>
                </a:lnTo>
                <a:lnTo>
                  <a:pt x="3329835" y="5389457"/>
                </a:lnTo>
                <a:close/>
                <a:moveTo>
                  <a:pt x="3306871" y="5366528"/>
                </a:moveTo>
                <a:lnTo>
                  <a:pt x="2922739" y="4982981"/>
                </a:lnTo>
                <a:lnTo>
                  <a:pt x="2922739" y="4546280"/>
                </a:lnTo>
                <a:lnTo>
                  <a:pt x="3743194" y="5366528"/>
                </a:lnTo>
                <a:lnTo>
                  <a:pt x="3306871" y="5366528"/>
                </a:lnTo>
                <a:close/>
                <a:moveTo>
                  <a:pt x="2831926" y="1980269"/>
                </a:moveTo>
                <a:lnTo>
                  <a:pt x="2578274" y="1727003"/>
                </a:lnTo>
                <a:lnTo>
                  <a:pt x="2899775" y="1727003"/>
                </a:lnTo>
                <a:lnTo>
                  <a:pt x="2899775" y="2518068"/>
                </a:lnTo>
                <a:lnTo>
                  <a:pt x="2361156" y="1980269"/>
                </a:lnTo>
                <a:lnTo>
                  <a:pt x="2831926" y="1980269"/>
                </a:lnTo>
                <a:close/>
                <a:moveTo>
                  <a:pt x="2338192" y="1957339"/>
                </a:moveTo>
                <a:lnTo>
                  <a:pt x="2107504" y="1727003"/>
                </a:lnTo>
                <a:lnTo>
                  <a:pt x="2544871" y="1727003"/>
                </a:lnTo>
                <a:lnTo>
                  <a:pt x="2775559" y="1957339"/>
                </a:lnTo>
                <a:lnTo>
                  <a:pt x="2338192" y="1957339"/>
                </a:lnTo>
                <a:close/>
                <a:moveTo>
                  <a:pt x="1699364" y="882783"/>
                </a:moveTo>
                <a:lnTo>
                  <a:pt x="2521907" y="1704073"/>
                </a:lnTo>
                <a:lnTo>
                  <a:pt x="2084539" y="1704073"/>
                </a:lnTo>
                <a:lnTo>
                  <a:pt x="1699364" y="1319484"/>
                </a:lnTo>
                <a:lnTo>
                  <a:pt x="1699364" y="882783"/>
                </a:lnTo>
                <a:close/>
                <a:moveTo>
                  <a:pt x="1699364" y="1351794"/>
                </a:moveTo>
                <a:lnTo>
                  <a:pt x="2052181" y="1704073"/>
                </a:lnTo>
                <a:lnTo>
                  <a:pt x="1699364" y="1704073"/>
                </a:lnTo>
                <a:lnTo>
                  <a:pt x="1699364" y="1351794"/>
                </a:lnTo>
                <a:close/>
                <a:moveTo>
                  <a:pt x="1676400" y="505490"/>
                </a:moveTo>
                <a:lnTo>
                  <a:pt x="1676400" y="827544"/>
                </a:lnTo>
                <a:lnTo>
                  <a:pt x="1353855" y="505490"/>
                </a:lnTo>
                <a:lnTo>
                  <a:pt x="1676400" y="505490"/>
                </a:lnTo>
                <a:close/>
                <a:moveTo>
                  <a:pt x="1200411" y="384589"/>
                </a:moveTo>
                <a:lnTo>
                  <a:pt x="1298531" y="482560"/>
                </a:lnTo>
                <a:lnTo>
                  <a:pt x="1200411" y="482560"/>
                </a:lnTo>
                <a:lnTo>
                  <a:pt x="1200411" y="384589"/>
                </a:lnTo>
                <a:close/>
                <a:moveTo>
                  <a:pt x="1200411" y="505490"/>
                </a:moveTo>
                <a:lnTo>
                  <a:pt x="1321496" y="505490"/>
                </a:lnTo>
                <a:lnTo>
                  <a:pt x="1676400" y="859853"/>
                </a:lnTo>
                <a:lnTo>
                  <a:pt x="1676400" y="1296555"/>
                </a:lnTo>
                <a:lnTo>
                  <a:pt x="1200411" y="821290"/>
                </a:lnTo>
                <a:lnTo>
                  <a:pt x="1200411" y="505490"/>
                </a:lnTo>
                <a:close/>
                <a:moveTo>
                  <a:pt x="1200411" y="853600"/>
                </a:moveTo>
                <a:lnTo>
                  <a:pt x="1676400" y="1328864"/>
                </a:lnTo>
                <a:lnTo>
                  <a:pt x="1676400" y="1727003"/>
                </a:lnTo>
                <a:lnTo>
                  <a:pt x="2075145" y="1727003"/>
                </a:lnTo>
                <a:lnTo>
                  <a:pt x="2305833" y="1957339"/>
                </a:lnTo>
                <a:lnTo>
                  <a:pt x="1200411" y="1957339"/>
                </a:lnTo>
                <a:lnTo>
                  <a:pt x="1200411" y="853600"/>
                </a:lnTo>
                <a:close/>
                <a:moveTo>
                  <a:pt x="1200411" y="2075113"/>
                </a:moveTo>
                <a:lnTo>
                  <a:pt x="2051137" y="2924544"/>
                </a:lnTo>
                <a:lnTo>
                  <a:pt x="1330890" y="2924544"/>
                </a:lnTo>
                <a:lnTo>
                  <a:pt x="1200411" y="2794263"/>
                </a:lnTo>
                <a:lnTo>
                  <a:pt x="1200411" y="2075113"/>
                </a:lnTo>
                <a:close/>
                <a:moveTo>
                  <a:pt x="1200411" y="2826573"/>
                </a:moveTo>
                <a:lnTo>
                  <a:pt x="1298531" y="2924544"/>
                </a:lnTo>
                <a:lnTo>
                  <a:pt x="1200411" y="2924544"/>
                </a:lnTo>
                <a:lnTo>
                  <a:pt x="1200411" y="2826573"/>
                </a:lnTo>
                <a:close/>
                <a:moveTo>
                  <a:pt x="1200411" y="2947473"/>
                </a:moveTo>
                <a:lnTo>
                  <a:pt x="1321496" y="2947473"/>
                </a:lnTo>
                <a:lnTo>
                  <a:pt x="1553227" y="3178852"/>
                </a:lnTo>
                <a:lnTo>
                  <a:pt x="1200411" y="3178852"/>
                </a:lnTo>
                <a:lnTo>
                  <a:pt x="1200411" y="2947473"/>
                </a:lnTo>
                <a:close/>
                <a:moveTo>
                  <a:pt x="1177446" y="505490"/>
                </a:moveTo>
                <a:lnTo>
                  <a:pt x="1177446" y="798361"/>
                </a:lnTo>
                <a:lnTo>
                  <a:pt x="885173" y="505490"/>
                </a:lnTo>
                <a:lnTo>
                  <a:pt x="1177446" y="505490"/>
                </a:lnTo>
                <a:close/>
                <a:moveTo>
                  <a:pt x="477033" y="131323"/>
                </a:moveTo>
                <a:lnTo>
                  <a:pt x="828805" y="482560"/>
                </a:lnTo>
                <a:lnTo>
                  <a:pt x="477033" y="482560"/>
                </a:lnTo>
                <a:lnTo>
                  <a:pt x="477033" y="131323"/>
                </a:lnTo>
                <a:close/>
                <a:moveTo>
                  <a:pt x="477033" y="505490"/>
                </a:moveTo>
                <a:lnTo>
                  <a:pt x="851770" y="505490"/>
                </a:lnTo>
                <a:lnTo>
                  <a:pt x="1177446" y="830671"/>
                </a:lnTo>
                <a:lnTo>
                  <a:pt x="1177446" y="1957339"/>
                </a:lnTo>
                <a:lnTo>
                  <a:pt x="1115860" y="1957339"/>
                </a:lnTo>
                <a:lnTo>
                  <a:pt x="477033" y="1319484"/>
                </a:lnTo>
                <a:lnTo>
                  <a:pt x="477033" y="505490"/>
                </a:lnTo>
                <a:close/>
                <a:moveTo>
                  <a:pt x="1177446" y="1980269"/>
                </a:moveTo>
                <a:lnTo>
                  <a:pt x="1177446" y="2018832"/>
                </a:lnTo>
                <a:lnTo>
                  <a:pt x="1138825" y="1980269"/>
                </a:lnTo>
                <a:lnTo>
                  <a:pt x="1177446" y="1980269"/>
                </a:lnTo>
                <a:close/>
                <a:moveTo>
                  <a:pt x="477033" y="1352836"/>
                </a:moveTo>
                <a:lnTo>
                  <a:pt x="1082457" y="1957339"/>
                </a:lnTo>
                <a:lnTo>
                  <a:pt x="477033" y="1957339"/>
                </a:lnTo>
                <a:lnTo>
                  <a:pt x="477033" y="1352836"/>
                </a:lnTo>
                <a:close/>
                <a:moveTo>
                  <a:pt x="477033" y="1980269"/>
                </a:moveTo>
                <a:lnTo>
                  <a:pt x="1105422" y="1980269"/>
                </a:lnTo>
                <a:lnTo>
                  <a:pt x="1177446" y="2052184"/>
                </a:lnTo>
                <a:lnTo>
                  <a:pt x="1177446" y="2771334"/>
                </a:lnTo>
                <a:lnTo>
                  <a:pt x="477033" y="2071986"/>
                </a:lnTo>
                <a:lnTo>
                  <a:pt x="477033" y="1980269"/>
                </a:lnTo>
                <a:close/>
                <a:moveTo>
                  <a:pt x="477033" y="2104296"/>
                </a:moveTo>
                <a:lnTo>
                  <a:pt x="1177446" y="2803643"/>
                </a:lnTo>
                <a:lnTo>
                  <a:pt x="1177446" y="2924544"/>
                </a:lnTo>
                <a:lnTo>
                  <a:pt x="477033" y="2924544"/>
                </a:lnTo>
                <a:lnTo>
                  <a:pt x="477033" y="2104296"/>
                </a:lnTo>
                <a:close/>
                <a:moveTo>
                  <a:pt x="477033" y="4146057"/>
                </a:moveTo>
                <a:lnTo>
                  <a:pt x="477033" y="3794820"/>
                </a:lnTo>
                <a:lnTo>
                  <a:pt x="828805" y="4146057"/>
                </a:lnTo>
                <a:lnTo>
                  <a:pt x="477033" y="4146057"/>
                </a:lnTo>
                <a:close/>
                <a:moveTo>
                  <a:pt x="477033" y="3761468"/>
                </a:moveTo>
                <a:lnTo>
                  <a:pt x="477033" y="3324767"/>
                </a:lnTo>
                <a:lnTo>
                  <a:pt x="1298531" y="4145015"/>
                </a:lnTo>
                <a:lnTo>
                  <a:pt x="862208" y="4145015"/>
                </a:lnTo>
                <a:lnTo>
                  <a:pt x="477033" y="3761468"/>
                </a:lnTo>
                <a:close/>
                <a:moveTo>
                  <a:pt x="885173" y="4168986"/>
                </a:moveTo>
                <a:lnTo>
                  <a:pt x="1322540" y="4168986"/>
                </a:lnTo>
                <a:lnTo>
                  <a:pt x="1553227" y="4399323"/>
                </a:lnTo>
                <a:lnTo>
                  <a:pt x="1115860" y="4399323"/>
                </a:lnTo>
                <a:lnTo>
                  <a:pt x="885173" y="4168986"/>
                </a:lnTo>
                <a:close/>
                <a:moveTo>
                  <a:pt x="1676400" y="4959009"/>
                </a:moveTo>
                <a:lnTo>
                  <a:pt x="1138825" y="4422252"/>
                </a:lnTo>
                <a:lnTo>
                  <a:pt x="1608551" y="4422252"/>
                </a:lnTo>
                <a:lnTo>
                  <a:pt x="1354899" y="4168986"/>
                </a:lnTo>
                <a:lnTo>
                  <a:pt x="1676400" y="4168986"/>
                </a:lnTo>
                <a:lnTo>
                  <a:pt x="1676400" y="4959009"/>
                </a:lnTo>
                <a:close/>
                <a:moveTo>
                  <a:pt x="2400822" y="6588041"/>
                </a:moveTo>
                <a:lnTo>
                  <a:pt x="1699364" y="6588041"/>
                </a:lnTo>
                <a:lnTo>
                  <a:pt x="1699364" y="5766750"/>
                </a:lnTo>
                <a:lnTo>
                  <a:pt x="2400822" y="6467140"/>
                </a:lnTo>
                <a:lnTo>
                  <a:pt x="2400822" y="6588041"/>
                </a:lnTo>
                <a:close/>
                <a:moveTo>
                  <a:pt x="2400822" y="6433788"/>
                </a:moveTo>
                <a:lnTo>
                  <a:pt x="1699364" y="5733398"/>
                </a:lnTo>
                <a:lnTo>
                  <a:pt x="1699364" y="5643765"/>
                </a:lnTo>
                <a:lnTo>
                  <a:pt x="2328797" y="5643765"/>
                </a:lnTo>
                <a:lnTo>
                  <a:pt x="2400822" y="5715681"/>
                </a:lnTo>
                <a:lnTo>
                  <a:pt x="2400822" y="6433788"/>
                </a:lnTo>
                <a:close/>
                <a:moveTo>
                  <a:pt x="1699364" y="5620836"/>
                </a:moveTo>
                <a:lnTo>
                  <a:pt x="1699364" y="5015291"/>
                </a:lnTo>
                <a:lnTo>
                  <a:pt x="2305833" y="5620836"/>
                </a:lnTo>
                <a:lnTo>
                  <a:pt x="1699364" y="5620836"/>
                </a:lnTo>
                <a:close/>
                <a:moveTo>
                  <a:pt x="2400822" y="5682329"/>
                </a:moveTo>
                <a:lnTo>
                  <a:pt x="2362200" y="5643765"/>
                </a:lnTo>
                <a:lnTo>
                  <a:pt x="2400822" y="5643765"/>
                </a:lnTo>
                <a:lnTo>
                  <a:pt x="2400822" y="5682329"/>
                </a:lnTo>
                <a:close/>
                <a:moveTo>
                  <a:pt x="2400822" y="5620836"/>
                </a:moveTo>
                <a:lnTo>
                  <a:pt x="2339235" y="5620836"/>
                </a:lnTo>
                <a:lnTo>
                  <a:pt x="1699364" y="4981939"/>
                </a:lnTo>
                <a:lnTo>
                  <a:pt x="1699364" y="4168986"/>
                </a:lnTo>
                <a:lnTo>
                  <a:pt x="2075145" y="4168986"/>
                </a:lnTo>
                <a:lnTo>
                  <a:pt x="2400822" y="4494168"/>
                </a:lnTo>
                <a:lnTo>
                  <a:pt x="2400822" y="5620836"/>
                </a:lnTo>
                <a:close/>
                <a:moveTo>
                  <a:pt x="1699364" y="4146057"/>
                </a:moveTo>
                <a:lnTo>
                  <a:pt x="1699364" y="3794820"/>
                </a:lnTo>
                <a:lnTo>
                  <a:pt x="2051137" y="4146057"/>
                </a:lnTo>
                <a:lnTo>
                  <a:pt x="1699364" y="4146057"/>
                </a:lnTo>
                <a:close/>
                <a:moveTo>
                  <a:pt x="2400822" y="4461858"/>
                </a:moveTo>
                <a:lnTo>
                  <a:pt x="2107504" y="4168986"/>
                </a:lnTo>
                <a:lnTo>
                  <a:pt x="2400822" y="4168986"/>
                </a:lnTo>
                <a:lnTo>
                  <a:pt x="2400822" y="4461858"/>
                </a:lnTo>
                <a:close/>
                <a:moveTo>
                  <a:pt x="2400822" y="4146057"/>
                </a:moveTo>
                <a:lnTo>
                  <a:pt x="2084539" y="4146057"/>
                </a:lnTo>
                <a:lnTo>
                  <a:pt x="1696233" y="3758341"/>
                </a:lnTo>
                <a:lnTo>
                  <a:pt x="1676400" y="3738539"/>
                </a:lnTo>
                <a:lnTo>
                  <a:pt x="1676400" y="4146057"/>
                </a:lnTo>
                <a:lnTo>
                  <a:pt x="1331934" y="4146057"/>
                </a:lnTo>
                <a:lnTo>
                  <a:pt x="477033" y="3292457"/>
                </a:lnTo>
                <a:lnTo>
                  <a:pt x="477033" y="2947473"/>
                </a:lnTo>
                <a:lnTo>
                  <a:pt x="1177446" y="2947473"/>
                </a:lnTo>
                <a:lnTo>
                  <a:pt x="1177446" y="3201782"/>
                </a:lnTo>
                <a:lnTo>
                  <a:pt x="1576192" y="3201782"/>
                </a:lnTo>
                <a:lnTo>
                  <a:pt x="2400822" y="4025157"/>
                </a:lnTo>
                <a:lnTo>
                  <a:pt x="2400822" y="4146057"/>
                </a:lnTo>
                <a:close/>
                <a:moveTo>
                  <a:pt x="2400822" y="3992847"/>
                </a:moveTo>
                <a:lnTo>
                  <a:pt x="1608551" y="3201782"/>
                </a:lnTo>
                <a:lnTo>
                  <a:pt x="2400822" y="3201782"/>
                </a:lnTo>
                <a:lnTo>
                  <a:pt x="2400822" y="3992847"/>
                </a:lnTo>
                <a:close/>
                <a:moveTo>
                  <a:pt x="2400822" y="2771334"/>
                </a:moveTo>
                <a:lnTo>
                  <a:pt x="2400822" y="3178852"/>
                </a:lnTo>
                <a:lnTo>
                  <a:pt x="1585586" y="3178852"/>
                </a:lnTo>
                <a:lnTo>
                  <a:pt x="1353855" y="2947473"/>
                </a:lnTo>
                <a:lnTo>
                  <a:pt x="2106460" y="2947473"/>
                </a:lnTo>
                <a:lnTo>
                  <a:pt x="1200411" y="2041761"/>
                </a:lnTo>
                <a:lnTo>
                  <a:pt x="1200411" y="1980269"/>
                </a:lnTo>
                <a:lnTo>
                  <a:pt x="2328797" y="1980269"/>
                </a:lnTo>
                <a:lnTo>
                  <a:pt x="2899775" y="2550377"/>
                </a:lnTo>
                <a:lnTo>
                  <a:pt x="2899775" y="3178852"/>
                </a:lnTo>
                <a:lnTo>
                  <a:pt x="2808961" y="3178852"/>
                </a:lnTo>
                <a:lnTo>
                  <a:pt x="2420654" y="2791136"/>
                </a:lnTo>
                <a:lnTo>
                  <a:pt x="2400822" y="2771334"/>
                </a:lnTo>
                <a:close/>
                <a:moveTo>
                  <a:pt x="2423786" y="6456718"/>
                </a:moveTo>
                <a:lnTo>
                  <a:pt x="2423786" y="5737568"/>
                </a:lnTo>
                <a:lnTo>
                  <a:pt x="3274512" y="6586999"/>
                </a:lnTo>
                <a:lnTo>
                  <a:pt x="2554265" y="6586999"/>
                </a:lnTo>
                <a:lnTo>
                  <a:pt x="2423786" y="6456718"/>
                </a:lnTo>
                <a:close/>
                <a:moveTo>
                  <a:pt x="2521907" y="6588041"/>
                </a:moveTo>
                <a:lnTo>
                  <a:pt x="2423786" y="6588041"/>
                </a:lnTo>
                <a:lnTo>
                  <a:pt x="2423786" y="6490070"/>
                </a:lnTo>
                <a:lnTo>
                  <a:pt x="2521907" y="6588041"/>
                </a:lnTo>
                <a:close/>
                <a:moveTo>
                  <a:pt x="2423786" y="6841307"/>
                </a:moveTo>
                <a:lnTo>
                  <a:pt x="2423786" y="6610970"/>
                </a:lnTo>
                <a:lnTo>
                  <a:pt x="2544871" y="6610970"/>
                </a:lnTo>
                <a:lnTo>
                  <a:pt x="2775559" y="6841307"/>
                </a:lnTo>
                <a:lnTo>
                  <a:pt x="2423786" y="6841307"/>
                </a:lnTo>
                <a:close/>
                <a:moveTo>
                  <a:pt x="3646117" y="6841307"/>
                </a:moveTo>
                <a:lnTo>
                  <a:pt x="3646117" y="6490070"/>
                </a:lnTo>
                <a:lnTo>
                  <a:pt x="3997890" y="6841307"/>
                </a:lnTo>
                <a:lnTo>
                  <a:pt x="3646117" y="6841307"/>
                </a:lnTo>
                <a:close/>
                <a:moveTo>
                  <a:pt x="4122106" y="6841307"/>
                </a:moveTo>
                <a:lnTo>
                  <a:pt x="4031293" y="6841307"/>
                </a:lnTo>
                <a:lnTo>
                  <a:pt x="3642986" y="6453591"/>
                </a:lnTo>
                <a:lnTo>
                  <a:pt x="3623153" y="6433788"/>
                </a:lnTo>
                <a:lnTo>
                  <a:pt x="3623153" y="6841307"/>
                </a:lnTo>
                <a:lnTo>
                  <a:pt x="2808961" y="6841307"/>
                </a:lnTo>
                <a:lnTo>
                  <a:pt x="2578274" y="6610970"/>
                </a:lnTo>
                <a:lnTo>
                  <a:pt x="3330879" y="6610970"/>
                </a:lnTo>
                <a:lnTo>
                  <a:pt x="2423786" y="5705258"/>
                </a:lnTo>
                <a:lnTo>
                  <a:pt x="2423786" y="5643765"/>
                </a:lnTo>
                <a:lnTo>
                  <a:pt x="3552172" y="5643765"/>
                </a:lnTo>
                <a:lnTo>
                  <a:pt x="4122106" y="6212832"/>
                </a:lnTo>
                <a:lnTo>
                  <a:pt x="4122106" y="6841307"/>
                </a:lnTo>
                <a:close/>
                <a:moveTo>
                  <a:pt x="4122106" y="6180522"/>
                </a:moveTo>
                <a:lnTo>
                  <a:pt x="3584531" y="5643765"/>
                </a:lnTo>
                <a:lnTo>
                  <a:pt x="4054257" y="5643765"/>
                </a:lnTo>
                <a:lnTo>
                  <a:pt x="3799561" y="5389457"/>
                </a:lnTo>
                <a:lnTo>
                  <a:pt x="4122106" y="5389457"/>
                </a:lnTo>
                <a:lnTo>
                  <a:pt x="4122106" y="6180522"/>
                </a:lnTo>
                <a:close/>
                <a:moveTo>
                  <a:pt x="4145071" y="6841307"/>
                </a:moveTo>
                <a:lnTo>
                  <a:pt x="4145071" y="6235761"/>
                </a:lnTo>
                <a:lnTo>
                  <a:pt x="4751539" y="6841307"/>
                </a:lnTo>
                <a:lnTo>
                  <a:pt x="4145071" y="6841307"/>
                </a:lnTo>
                <a:close/>
                <a:moveTo>
                  <a:pt x="4846528" y="6841307"/>
                </a:moveTo>
                <a:lnTo>
                  <a:pt x="4783898" y="6841307"/>
                </a:lnTo>
                <a:lnTo>
                  <a:pt x="4145071" y="6203452"/>
                </a:lnTo>
                <a:lnTo>
                  <a:pt x="4145071" y="5389457"/>
                </a:lnTo>
                <a:lnTo>
                  <a:pt x="4519808" y="5389457"/>
                </a:lnTo>
                <a:lnTo>
                  <a:pt x="4846528" y="5715681"/>
                </a:lnTo>
                <a:lnTo>
                  <a:pt x="4846528" y="6841307"/>
                </a:lnTo>
                <a:close/>
                <a:moveTo>
                  <a:pt x="4145071" y="5366528"/>
                </a:moveTo>
                <a:lnTo>
                  <a:pt x="4145071" y="5015291"/>
                </a:lnTo>
                <a:lnTo>
                  <a:pt x="4496843" y="5366528"/>
                </a:lnTo>
                <a:lnTo>
                  <a:pt x="4145071" y="5366528"/>
                </a:lnTo>
                <a:close/>
                <a:moveTo>
                  <a:pt x="4846528" y="5682329"/>
                </a:moveTo>
                <a:lnTo>
                  <a:pt x="4553211" y="5389457"/>
                </a:lnTo>
                <a:lnTo>
                  <a:pt x="4846528" y="5389457"/>
                </a:lnTo>
                <a:lnTo>
                  <a:pt x="4846528" y="5682329"/>
                </a:lnTo>
                <a:close/>
                <a:moveTo>
                  <a:pt x="4846528" y="5366528"/>
                </a:moveTo>
                <a:lnTo>
                  <a:pt x="4530246" y="5366528"/>
                </a:lnTo>
                <a:lnTo>
                  <a:pt x="4141939" y="4978812"/>
                </a:lnTo>
                <a:lnTo>
                  <a:pt x="4122106" y="4959009"/>
                </a:lnTo>
                <a:lnTo>
                  <a:pt x="4122106" y="5366528"/>
                </a:lnTo>
                <a:lnTo>
                  <a:pt x="3776597" y="5366528"/>
                </a:lnTo>
                <a:lnTo>
                  <a:pt x="2922739" y="4513970"/>
                </a:lnTo>
                <a:lnTo>
                  <a:pt x="2922739" y="4168986"/>
                </a:lnTo>
                <a:lnTo>
                  <a:pt x="3623153" y="4168986"/>
                </a:lnTo>
                <a:lnTo>
                  <a:pt x="3623153" y="4422252"/>
                </a:lnTo>
                <a:lnTo>
                  <a:pt x="4020854" y="4422252"/>
                </a:lnTo>
                <a:lnTo>
                  <a:pt x="4846528" y="5246669"/>
                </a:lnTo>
                <a:lnTo>
                  <a:pt x="4846528" y="5366528"/>
                </a:lnTo>
                <a:close/>
                <a:moveTo>
                  <a:pt x="4054257" y="4422252"/>
                </a:moveTo>
                <a:lnTo>
                  <a:pt x="4846528" y="4422252"/>
                </a:lnTo>
                <a:lnTo>
                  <a:pt x="4846528" y="5213318"/>
                </a:lnTo>
                <a:lnTo>
                  <a:pt x="4054257" y="4422252"/>
                </a:lnTo>
                <a:close/>
                <a:moveTo>
                  <a:pt x="4845485" y="3991805"/>
                </a:moveTo>
                <a:lnTo>
                  <a:pt x="4845485" y="4399323"/>
                </a:lnTo>
                <a:lnTo>
                  <a:pt x="4030249" y="4399323"/>
                </a:lnTo>
                <a:lnTo>
                  <a:pt x="3799561" y="4168986"/>
                </a:lnTo>
                <a:lnTo>
                  <a:pt x="4552167" y="4168986"/>
                </a:lnTo>
                <a:lnTo>
                  <a:pt x="3645074" y="3263274"/>
                </a:lnTo>
                <a:lnTo>
                  <a:pt x="3645074" y="3201782"/>
                </a:lnTo>
                <a:lnTo>
                  <a:pt x="3646117" y="3201782"/>
                </a:lnTo>
                <a:lnTo>
                  <a:pt x="4774504" y="3201782"/>
                </a:lnTo>
                <a:lnTo>
                  <a:pt x="5345482" y="3771890"/>
                </a:lnTo>
                <a:lnTo>
                  <a:pt x="5345482" y="4399323"/>
                </a:lnTo>
                <a:lnTo>
                  <a:pt x="5253624" y="4399323"/>
                </a:lnTo>
                <a:lnTo>
                  <a:pt x="4865317" y="4011607"/>
                </a:lnTo>
                <a:lnTo>
                  <a:pt x="4845485" y="3991805"/>
                </a:lnTo>
                <a:close/>
                <a:moveTo>
                  <a:pt x="4989534" y="5390500"/>
                </a:moveTo>
                <a:lnTo>
                  <a:pt x="4989534" y="5389457"/>
                </a:lnTo>
                <a:lnTo>
                  <a:pt x="5345482" y="5744864"/>
                </a:lnTo>
                <a:lnTo>
                  <a:pt x="5345482" y="6181564"/>
                </a:lnTo>
                <a:lnTo>
                  <a:pt x="4869493" y="5706300"/>
                </a:lnTo>
                <a:lnTo>
                  <a:pt x="4869493" y="5390500"/>
                </a:lnTo>
                <a:lnTo>
                  <a:pt x="4989534" y="5390500"/>
                </a:lnTo>
                <a:close/>
                <a:moveTo>
                  <a:pt x="4869493" y="5366528"/>
                </a:moveTo>
                <a:lnTo>
                  <a:pt x="4869493" y="5269599"/>
                </a:lnTo>
                <a:lnTo>
                  <a:pt x="4966569" y="5366528"/>
                </a:lnTo>
                <a:lnTo>
                  <a:pt x="4869493" y="5366528"/>
                </a:lnTo>
                <a:close/>
                <a:moveTo>
                  <a:pt x="5022937" y="5389457"/>
                </a:moveTo>
                <a:lnTo>
                  <a:pt x="5345482" y="5389457"/>
                </a:lnTo>
                <a:lnTo>
                  <a:pt x="5345482" y="5711511"/>
                </a:lnTo>
                <a:lnTo>
                  <a:pt x="5022937" y="5389457"/>
                </a:lnTo>
                <a:close/>
                <a:moveTo>
                  <a:pt x="4999972" y="5366528"/>
                </a:moveTo>
                <a:lnTo>
                  <a:pt x="4869493" y="5236247"/>
                </a:lnTo>
                <a:lnTo>
                  <a:pt x="4869493" y="4422252"/>
                </a:lnTo>
                <a:lnTo>
                  <a:pt x="5244229" y="4422252"/>
                </a:lnTo>
                <a:lnTo>
                  <a:pt x="5345482" y="4523350"/>
                </a:lnTo>
                <a:lnTo>
                  <a:pt x="5345482" y="5366528"/>
                </a:lnTo>
                <a:lnTo>
                  <a:pt x="4999972" y="5366528"/>
                </a:lnTo>
                <a:close/>
                <a:moveTo>
                  <a:pt x="4869493" y="4399323"/>
                </a:moveTo>
                <a:lnTo>
                  <a:pt x="4869493" y="4048086"/>
                </a:lnTo>
                <a:lnTo>
                  <a:pt x="5221265" y="4399323"/>
                </a:lnTo>
                <a:lnTo>
                  <a:pt x="4869493" y="4399323"/>
                </a:lnTo>
                <a:close/>
                <a:moveTo>
                  <a:pt x="5276588" y="4422252"/>
                </a:moveTo>
                <a:lnTo>
                  <a:pt x="5344438" y="4422252"/>
                </a:lnTo>
                <a:lnTo>
                  <a:pt x="5344438" y="4489998"/>
                </a:lnTo>
                <a:lnTo>
                  <a:pt x="5276588" y="4422252"/>
                </a:lnTo>
                <a:close/>
                <a:moveTo>
                  <a:pt x="4869493" y="6841307"/>
                </a:moveTo>
                <a:lnTo>
                  <a:pt x="4869493" y="5738610"/>
                </a:lnTo>
                <a:lnTo>
                  <a:pt x="5345482" y="6213874"/>
                </a:lnTo>
                <a:lnTo>
                  <a:pt x="5345482" y="6610970"/>
                </a:lnTo>
                <a:lnTo>
                  <a:pt x="5743183" y="6610970"/>
                </a:lnTo>
                <a:lnTo>
                  <a:pt x="5973870" y="6841307"/>
                </a:lnTo>
                <a:lnTo>
                  <a:pt x="4869493" y="6841307"/>
                </a:lnTo>
                <a:close/>
                <a:moveTo>
                  <a:pt x="5720218" y="6588041"/>
                </a:moveTo>
                <a:lnTo>
                  <a:pt x="5368446" y="6588041"/>
                </a:lnTo>
                <a:lnTo>
                  <a:pt x="5368446" y="6236804"/>
                </a:lnTo>
                <a:lnTo>
                  <a:pt x="5720218" y="6588041"/>
                </a:lnTo>
                <a:close/>
                <a:moveTo>
                  <a:pt x="5368446" y="6203452"/>
                </a:moveTo>
                <a:lnTo>
                  <a:pt x="5368446" y="5766750"/>
                </a:lnTo>
                <a:lnTo>
                  <a:pt x="6189944" y="6586999"/>
                </a:lnTo>
                <a:lnTo>
                  <a:pt x="5752577" y="6586999"/>
                </a:lnTo>
                <a:lnTo>
                  <a:pt x="5368446" y="6203452"/>
                </a:lnTo>
                <a:close/>
                <a:moveTo>
                  <a:pt x="6443596" y="6841307"/>
                </a:moveTo>
                <a:lnTo>
                  <a:pt x="6006230" y="6841307"/>
                </a:lnTo>
                <a:lnTo>
                  <a:pt x="5775542" y="6610970"/>
                </a:lnTo>
                <a:lnTo>
                  <a:pt x="6212909" y="6610970"/>
                </a:lnTo>
                <a:lnTo>
                  <a:pt x="6443596" y="6841307"/>
                </a:lnTo>
                <a:close/>
                <a:moveTo>
                  <a:pt x="6590778" y="6588041"/>
                </a:moveTo>
                <a:lnTo>
                  <a:pt x="6590778" y="6235761"/>
                </a:lnTo>
                <a:lnTo>
                  <a:pt x="6943594" y="6588041"/>
                </a:lnTo>
                <a:lnTo>
                  <a:pt x="6590778" y="6588041"/>
                </a:lnTo>
                <a:close/>
                <a:moveTo>
                  <a:pt x="7292234" y="6588041"/>
                </a:moveTo>
                <a:lnTo>
                  <a:pt x="6976997" y="6588041"/>
                </a:lnTo>
                <a:lnTo>
                  <a:pt x="6567813" y="6179480"/>
                </a:lnTo>
                <a:lnTo>
                  <a:pt x="6567813" y="6588041"/>
                </a:lnTo>
                <a:lnTo>
                  <a:pt x="6223347" y="6588041"/>
                </a:lnTo>
                <a:lnTo>
                  <a:pt x="5368446" y="5734441"/>
                </a:lnTo>
                <a:lnTo>
                  <a:pt x="5368446" y="5389457"/>
                </a:lnTo>
                <a:lnTo>
                  <a:pt x="6068860" y="5389457"/>
                </a:lnTo>
                <a:lnTo>
                  <a:pt x="6068860" y="5643765"/>
                </a:lnTo>
                <a:lnTo>
                  <a:pt x="6467604" y="5643765"/>
                </a:lnTo>
                <a:lnTo>
                  <a:pt x="7292234" y="6467140"/>
                </a:lnTo>
                <a:lnTo>
                  <a:pt x="7292234" y="6588041"/>
                </a:lnTo>
                <a:close/>
                <a:moveTo>
                  <a:pt x="6091824" y="5236247"/>
                </a:moveTo>
                <a:lnTo>
                  <a:pt x="6091824" y="4517097"/>
                </a:lnTo>
                <a:lnTo>
                  <a:pt x="6942550" y="5366528"/>
                </a:lnTo>
                <a:lnTo>
                  <a:pt x="6222303" y="5366528"/>
                </a:lnTo>
                <a:lnTo>
                  <a:pt x="6091824" y="5236247"/>
                </a:lnTo>
                <a:close/>
                <a:moveTo>
                  <a:pt x="6444641" y="5620836"/>
                </a:moveTo>
                <a:lnTo>
                  <a:pt x="6091824" y="5620836"/>
                </a:lnTo>
                <a:lnTo>
                  <a:pt x="6091824" y="5389457"/>
                </a:lnTo>
                <a:lnTo>
                  <a:pt x="6212909" y="5389457"/>
                </a:lnTo>
                <a:lnTo>
                  <a:pt x="6444641" y="5620836"/>
                </a:lnTo>
                <a:close/>
                <a:moveTo>
                  <a:pt x="6189944" y="5366528"/>
                </a:moveTo>
                <a:lnTo>
                  <a:pt x="6091824" y="5366528"/>
                </a:lnTo>
                <a:lnTo>
                  <a:pt x="6091824" y="5268557"/>
                </a:lnTo>
                <a:lnTo>
                  <a:pt x="6189944" y="5366528"/>
                </a:lnTo>
                <a:close/>
                <a:moveTo>
                  <a:pt x="7292234" y="6434831"/>
                </a:moveTo>
                <a:lnTo>
                  <a:pt x="7292234" y="6434831"/>
                </a:lnTo>
                <a:lnTo>
                  <a:pt x="6499964" y="5643765"/>
                </a:lnTo>
                <a:lnTo>
                  <a:pt x="7292234" y="5643765"/>
                </a:lnTo>
                <a:lnTo>
                  <a:pt x="7292234" y="6434831"/>
                </a:lnTo>
                <a:close/>
                <a:moveTo>
                  <a:pt x="7311024" y="5232078"/>
                </a:moveTo>
                <a:lnTo>
                  <a:pt x="7291191" y="5212275"/>
                </a:lnTo>
                <a:lnTo>
                  <a:pt x="7291191" y="5620836"/>
                </a:lnTo>
                <a:lnTo>
                  <a:pt x="6475956" y="5620836"/>
                </a:lnTo>
                <a:lnTo>
                  <a:pt x="6244224" y="5389457"/>
                </a:lnTo>
                <a:lnTo>
                  <a:pt x="6996829" y="5389457"/>
                </a:lnTo>
                <a:lnTo>
                  <a:pt x="6089736" y="4483745"/>
                </a:lnTo>
                <a:lnTo>
                  <a:pt x="6089736" y="4422252"/>
                </a:lnTo>
                <a:lnTo>
                  <a:pt x="7218122" y="4422252"/>
                </a:lnTo>
                <a:lnTo>
                  <a:pt x="7788056" y="4991319"/>
                </a:lnTo>
                <a:lnTo>
                  <a:pt x="7788056" y="5620836"/>
                </a:lnTo>
                <a:lnTo>
                  <a:pt x="7700374" y="5620836"/>
                </a:lnTo>
                <a:lnTo>
                  <a:pt x="7311024" y="5232078"/>
                </a:lnTo>
                <a:close/>
                <a:moveTo>
                  <a:pt x="7668015" y="5620836"/>
                </a:moveTo>
                <a:lnTo>
                  <a:pt x="7315199" y="5620836"/>
                </a:lnTo>
                <a:lnTo>
                  <a:pt x="7315199" y="5268557"/>
                </a:lnTo>
                <a:lnTo>
                  <a:pt x="7668015" y="5620836"/>
                </a:lnTo>
                <a:close/>
                <a:moveTo>
                  <a:pt x="7315199" y="6588041"/>
                </a:moveTo>
                <a:lnTo>
                  <a:pt x="7315199" y="6490070"/>
                </a:lnTo>
                <a:lnTo>
                  <a:pt x="7413320" y="6588041"/>
                </a:lnTo>
                <a:lnTo>
                  <a:pt x="7315199" y="6588041"/>
                </a:lnTo>
                <a:close/>
                <a:moveTo>
                  <a:pt x="7790144" y="6588041"/>
                </a:moveTo>
                <a:lnTo>
                  <a:pt x="7445678" y="6588041"/>
                </a:lnTo>
                <a:lnTo>
                  <a:pt x="7315199" y="6457760"/>
                </a:lnTo>
                <a:lnTo>
                  <a:pt x="7315199" y="5643765"/>
                </a:lnTo>
                <a:lnTo>
                  <a:pt x="7690980" y="5643765"/>
                </a:lnTo>
                <a:lnTo>
                  <a:pt x="7790144" y="5742779"/>
                </a:lnTo>
                <a:lnTo>
                  <a:pt x="7790144" y="6588041"/>
                </a:lnTo>
                <a:close/>
                <a:moveTo>
                  <a:pt x="7790144" y="5710469"/>
                </a:moveTo>
                <a:lnTo>
                  <a:pt x="7724383" y="5643765"/>
                </a:lnTo>
                <a:lnTo>
                  <a:pt x="7790144" y="5643765"/>
                </a:lnTo>
                <a:lnTo>
                  <a:pt x="7790144" y="5710469"/>
                </a:lnTo>
                <a:close/>
                <a:moveTo>
                  <a:pt x="8514566" y="6588041"/>
                </a:moveTo>
                <a:lnTo>
                  <a:pt x="7813109" y="6588041"/>
                </a:lnTo>
                <a:lnTo>
                  <a:pt x="7813109" y="5765708"/>
                </a:lnTo>
                <a:lnTo>
                  <a:pt x="8514566" y="6466098"/>
                </a:lnTo>
                <a:lnTo>
                  <a:pt x="8514566" y="6588041"/>
                </a:lnTo>
                <a:close/>
                <a:moveTo>
                  <a:pt x="8514566" y="6433788"/>
                </a:moveTo>
                <a:lnTo>
                  <a:pt x="7813109" y="5733398"/>
                </a:lnTo>
                <a:lnTo>
                  <a:pt x="7813109" y="5643765"/>
                </a:lnTo>
                <a:lnTo>
                  <a:pt x="8443585" y="5643765"/>
                </a:lnTo>
                <a:lnTo>
                  <a:pt x="8514566" y="5714638"/>
                </a:lnTo>
                <a:lnTo>
                  <a:pt x="8514566" y="6433788"/>
                </a:lnTo>
                <a:close/>
                <a:moveTo>
                  <a:pt x="7813109" y="5620836"/>
                </a:moveTo>
                <a:lnTo>
                  <a:pt x="7813109" y="5014249"/>
                </a:lnTo>
                <a:lnTo>
                  <a:pt x="8420621" y="5620836"/>
                </a:lnTo>
                <a:lnTo>
                  <a:pt x="7813109" y="5620836"/>
                </a:lnTo>
                <a:close/>
                <a:moveTo>
                  <a:pt x="8514566" y="5682329"/>
                </a:moveTo>
                <a:lnTo>
                  <a:pt x="8475944" y="5643765"/>
                </a:lnTo>
                <a:lnTo>
                  <a:pt x="8514566" y="5643765"/>
                </a:lnTo>
                <a:lnTo>
                  <a:pt x="8514566" y="5682329"/>
                </a:lnTo>
                <a:close/>
                <a:moveTo>
                  <a:pt x="8514566" y="5620836"/>
                </a:moveTo>
                <a:lnTo>
                  <a:pt x="8452979" y="5620836"/>
                </a:lnTo>
                <a:lnTo>
                  <a:pt x="7813109" y="4981939"/>
                </a:lnTo>
                <a:lnTo>
                  <a:pt x="7813109" y="4168986"/>
                </a:lnTo>
                <a:lnTo>
                  <a:pt x="8188889" y="4168986"/>
                </a:lnTo>
                <a:lnTo>
                  <a:pt x="8514566" y="4494168"/>
                </a:lnTo>
                <a:lnTo>
                  <a:pt x="8514566" y="5620836"/>
                </a:lnTo>
                <a:close/>
                <a:moveTo>
                  <a:pt x="7813109" y="4146057"/>
                </a:moveTo>
                <a:lnTo>
                  <a:pt x="7813109" y="3794820"/>
                </a:lnTo>
                <a:lnTo>
                  <a:pt x="8164881" y="4146057"/>
                </a:lnTo>
                <a:lnTo>
                  <a:pt x="7813109" y="4146057"/>
                </a:lnTo>
                <a:close/>
                <a:moveTo>
                  <a:pt x="8514566" y="4461858"/>
                </a:moveTo>
                <a:lnTo>
                  <a:pt x="8221248" y="4168986"/>
                </a:lnTo>
                <a:lnTo>
                  <a:pt x="8514566" y="4168986"/>
                </a:lnTo>
                <a:lnTo>
                  <a:pt x="8514566" y="4461858"/>
                </a:lnTo>
                <a:close/>
                <a:moveTo>
                  <a:pt x="8514566" y="4146057"/>
                </a:moveTo>
                <a:lnTo>
                  <a:pt x="8198284" y="4146057"/>
                </a:lnTo>
                <a:lnTo>
                  <a:pt x="7809977" y="3758341"/>
                </a:lnTo>
                <a:lnTo>
                  <a:pt x="7790144" y="3738539"/>
                </a:lnTo>
                <a:lnTo>
                  <a:pt x="7790144" y="4146057"/>
                </a:lnTo>
                <a:lnTo>
                  <a:pt x="7446723" y="4146057"/>
                </a:lnTo>
                <a:lnTo>
                  <a:pt x="6591821" y="3292457"/>
                </a:lnTo>
                <a:lnTo>
                  <a:pt x="6591821" y="2947473"/>
                </a:lnTo>
                <a:lnTo>
                  <a:pt x="7292234" y="2947473"/>
                </a:lnTo>
                <a:lnTo>
                  <a:pt x="7292234" y="3201782"/>
                </a:lnTo>
                <a:lnTo>
                  <a:pt x="7689936" y="3201782"/>
                </a:lnTo>
                <a:lnTo>
                  <a:pt x="8514566" y="4025157"/>
                </a:lnTo>
                <a:lnTo>
                  <a:pt x="8514566" y="4146057"/>
                </a:lnTo>
                <a:close/>
                <a:moveTo>
                  <a:pt x="8514566" y="3991805"/>
                </a:moveTo>
                <a:lnTo>
                  <a:pt x="7723339" y="3201782"/>
                </a:lnTo>
                <a:lnTo>
                  <a:pt x="8514566" y="3201782"/>
                </a:lnTo>
                <a:lnTo>
                  <a:pt x="8514566" y="3991805"/>
                </a:lnTo>
                <a:close/>
                <a:moveTo>
                  <a:pt x="8514566" y="3178852"/>
                </a:moveTo>
                <a:lnTo>
                  <a:pt x="7700374" y="3178852"/>
                </a:lnTo>
                <a:lnTo>
                  <a:pt x="7468643" y="2947473"/>
                </a:lnTo>
                <a:lnTo>
                  <a:pt x="8222292" y="2947473"/>
                </a:lnTo>
                <a:lnTo>
                  <a:pt x="7315199" y="2042803"/>
                </a:lnTo>
                <a:lnTo>
                  <a:pt x="7315199" y="1980269"/>
                </a:lnTo>
                <a:lnTo>
                  <a:pt x="8442541" y="1980269"/>
                </a:lnTo>
                <a:lnTo>
                  <a:pt x="9013519" y="2550377"/>
                </a:lnTo>
                <a:lnTo>
                  <a:pt x="9013519" y="3178852"/>
                </a:lnTo>
                <a:lnTo>
                  <a:pt x="8922705" y="3178852"/>
                </a:lnTo>
                <a:lnTo>
                  <a:pt x="8514566" y="2771334"/>
                </a:lnTo>
                <a:lnTo>
                  <a:pt x="8514566" y="3178852"/>
                </a:lnTo>
                <a:close/>
                <a:moveTo>
                  <a:pt x="8537530" y="6841307"/>
                </a:moveTo>
                <a:lnTo>
                  <a:pt x="8537530" y="6610970"/>
                </a:lnTo>
                <a:lnTo>
                  <a:pt x="8659659" y="6610970"/>
                </a:lnTo>
                <a:lnTo>
                  <a:pt x="8890347" y="6841307"/>
                </a:lnTo>
                <a:lnTo>
                  <a:pt x="8537530" y="6841307"/>
                </a:lnTo>
                <a:close/>
                <a:moveTo>
                  <a:pt x="8636695" y="6588041"/>
                </a:moveTo>
                <a:lnTo>
                  <a:pt x="8537530" y="6588041"/>
                </a:lnTo>
                <a:lnTo>
                  <a:pt x="8537530" y="6489027"/>
                </a:lnTo>
                <a:lnTo>
                  <a:pt x="8636695" y="6588041"/>
                </a:lnTo>
                <a:close/>
                <a:moveTo>
                  <a:pt x="8537530" y="6456718"/>
                </a:moveTo>
                <a:lnTo>
                  <a:pt x="8537530" y="5737568"/>
                </a:lnTo>
                <a:lnTo>
                  <a:pt x="9388256" y="6588041"/>
                </a:lnTo>
                <a:lnTo>
                  <a:pt x="8669053" y="6588041"/>
                </a:lnTo>
                <a:lnTo>
                  <a:pt x="8537530" y="6456718"/>
                </a:lnTo>
                <a:close/>
                <a:moveTo>
                  <a:pt x="9760905" y="6841307"/>
                </a:moveTo>
                <a:lnTo>
                  <a:pt x="9760905" y="6490070"/>
                </a:lnTo>
                <a:lnTo>
                  <a:pt x="10112678" y="6841307"/>
                </a:lnTo>
                <a:lnTo>
                  <a:pt x="9760905" y="6841307"/>
                </a:lnTo>
                <a:close/>
                <a:moveTo>
                  <a:pt x="10235850" y="6841307"/>
                </a:moveTo>
                <a:lnTo>
                  <a:pt x="10146081" y="6841307"/>
                </a:lnTo>
                <a:lnTo>
                  <a:pt x="9737941" y="6433788"/>
                </a:lnTo>
                <a:lnTo>
                  <a:pt x="9737941" y="6841307"/>
                </a:lnTo>
                <a:lnTo>
                  <a:pt x="8922705" y="6841307"/>
                </a:lnTo>
                <a:lnTo>
                  <a:pt x="8692018" y="6610970"/>
                </a:lnTo>
                <a:lnTo>
                  <a:pt x="9443579" y="6610970"/>
                </a:lnTo>
                <a:lnTo>
                  <a:pt x="8536486" y="5705258"/>
                </a:lnTo>
                <a:lnTo>
                  <a:pt x="8536486" y="5643765"/>
                </a:lnTo>
                <a:lnTo>
                  <a:pt x="9665916" y="5643765"/>
                </a:lnTo>
                <a:lnTo>
                  <a:pt x="10235850" y="6212832"/>
                </a:lnTo>
                <a:lnTo>
                  <a:pt x="10235850" y="6841307"/>
                </a:lnTo>
                <a:close/>
                <a:moveTo>
                  <a:pt x="10258815" y="6841307"/>
                </a:moveTo>
                <a:lnTo>
                  <a:pt x="10258815" y="6235761"/>
                </a:lnTo>
                <a:lnTo>
                  <a:pt x="10865283" y="6841307"/>
                </a:lnTo>
                <a:lnTo>
                  <a:pt x="10258815" y="6841307"/>
                </a:lnTo>
                <a:close/>
                <a:moveTo>
                  <a:pt x="10960272" y="6841307"/>
                </a:moveTo>
                <a:lnTo>
                  <a:pt x="10897642" y="6841307"/>
                </a:lnTo>
                <a:lnTo>
                  <a:pt x="10258815" y="6203452"/>
                </a:lnTo>
                <a:lnTo>
                  <a:pt x="10258815" y="5389457"/>
                </a:lnTo>
                <a:lnTo>
                  <a:pt x="10633552" y="5389457"/>
                </a:lnTo>
                <a:lnTo>
                  <a:pt x="10960272" y="5715681"/>
                </a:lnTo>
                <a:lnTo>
                  <a:pt x="10960272" y="6841307"/>
                </a:lnTo>
                <a:close/>
                <a:moveTo>
                  <a:pt x="10258815" y="5366528"/>
                </a:moveTo>
                <a:lnTo>
                  <a:pt x="10258815" y="5015291"/>
                </a:lnTo>
                <a:lnTo>
                  <a:pt x="10610587" y="5366528"/>
                </a:lnTo>
                <a:lnTo>
                  <a:pt x="10258815" y="5366528"/>
                </a:lnTo>
                <a:close/>
                <a:moveTo>
                  <a:pt x="10960272" y="5682329"/>
                </a:moveTo>
                <a:lnTo>
                  <a:pt x="10666955" y="5389457"/>
                </a:lnTo>
                <a:lnTo>
                  <a:pt x="10960272" y="5389457"/>
                </a:lnTo>
                <a:lnTo>
                  <a:pt x="10960272" y="5682329"/>
                </a:lnTo>
                <a:close/>
                <a:moveTo>
                  <a:pt x="10960272" y="5366528"/>
                </a:moveTo>
                <a:lnTo>
                  <a:pt x="10643990" y="5366528"/>
                </a:lnTo>
                <a:lnTo>
                  <a:pt x="10235850" y="4959009"/>
                </a:lnTo>
                <a:lnTo>
                  <a:pt x="10235850" y="5366528"/>
                </a:lnTo>
                <a:lnTo>
                  <a:pt x="9891384" y="5366528"/>
                </a:lnTo>
                <a:lnTo>
                  <a:pt x="9036484" y="4512928"/>
                </a:lnTo>
                <a:lnTo>
                  <a:pt x="9036484" y="4168986"/>
                </a:lnTo>
                <a:lnTo>
                  <a:pt x="9737941" y="4168986"/>
                </a:lnTo>
                <a:lnTo>
                  <a:pt x="9737941" y="4422252"/>
                </a:lnTo>
                <a:lnTo>
                  <a:pt x="10135642" y="4422252"/>
                </a:lnTo>
                <a:lnTo>
                  <a:pt x="10135642" y="4422252"/>
                </a:lnTo>
                <a:lnTo>
                  <a:pt x="10960272" y="5245627"/>
                </a:lnTo>
                <a:lnTo>
                  <a:pt x="10960272" y="5366528"/>
                </a:lnTo>
                <a:close/>
                <a:moveTo>
                  <a:pt x="10960272" y="5213318"/>
                </a:moveTo>
                <a:lnTo>
                  <a:pt x="10168001" y="4422252"/>
                </a:lnTo>
                <a:lnTo>
                  <a:pt x="10960272" y="4422252"/>
                </a:lnTo>
                <a:lnTo>
                  <a:pt x="10960272" y="5213318"/>
                </a:lnTo>
                <a:close/>
                <a:moveTo>
                  <a:pt x="10960272" y="4399323"/>
                </a:moveTo>
                <a:lnTo>
                  <a:pt x="10145037" y="4399323"/>
                </a:lnTo>
                <a:lnTo>
                  <a:pt x="9914349" y="4168986"/>
                </a:lnTo>
                <a:lnTo>
                  <a:pt x="10667998" y="4168986"/>
                </a:lnTo>
                <a:lnTo>
                  <a:pt x="9760905" y="3263274"/>
                </a:lnTo>
                <a:lnTo>
                  <a:pt x="9760905" y="3201782"/>
                </a:lnTo>
                <a:lnTo>
                  <a:pt x="10888247" y="3201782"/>
                </a:lnTo>
                <a:lnTo>
                  <a:pt x="11459226" y="3771890"/>
                </a:lnTo>
                <a:lnTo>
                  <a:pt x="11459226" y="4399323"/>
                </a:lnTo>
                <a:lnTo>
                  <a:pt x="11368412" y="4399323"/>
                </a:lnTo>
                <a:lnTo>
                  <a:pt x="10960272" y="3991805"/>
                </a:lnTo>
                <a:lnTo>
                  <a:pt x="10960272" y="4399323"/>
                </a:lnTo>
                <a:close/>
                <a:moveTo>
                  <a:pt x="11482190" y="6236804"/>
                </a:moveTo>
                <a:lnTo>
                  <a:pt x="11833962" y="6588041"/>
                </a:lnTo>
                <a:lnTo>
                  <a:pt x="11482190" y="6588041"/>
                </a:lnTo>
                <a:lnTo>
                  <a:pt x="11482190" y="6236804"/>
                </a:lnTo>
                <a:close/>
                <a:moveTo>
                  <a:pt x="11856927" y="6610970"/>
                </a:moveTo>
                <a:lnTo>
                  <a:pt x="11856927" y="6610970"/>
                </a:lnTo>
                <a:lnTo>
                  <a:pt x="12087614" y="6841307"/>
                </a:lnTo>
                <a:lnTo>
                  <a:pt x="10983236" y="6841307"/>
                </a:lnTo>
                <a:lnTo>
                  <a:pt x="10983236" y="5738610"/>
                </a:lnTo>
                <a:lnTo>
                  <a:pt x="11459226" y="6213874"/>
                </a:lnTo>
                <a:lnTo>
                  <a:pt x="11459226" y="6610970"/>
                </a:lnTo>
                <a:lnTo>
                  <a:pt x="11856927" y="6610970"/>
                </a:lnTo>
                <a:close/>
                <a:moveTo>
                  <a:pt x="12087614" y="4399323"/>
                </a:moveTo>
                <a:lnTo>
                  <a:pt x="11482190" y="4399323"/>
                </a:lnTo>
                <a:lnTo>
                  <a:pt x="11482190" y="3794820"/>
                </a:lnTo>
                <a:lnTo>
                  <a:pt x="12087614" y="4399323"/>
                </a:lnTo>
                <a:close/>
                <a:moveTo>
                  <a:pt x="11482190" y="2924544"/>
                </a:moveTo>
                <a:lnTo>
                  <a:pt x="11482190" y="2573307"/>
                </a:lnTo>
                <a:lnTo>
                  <a:pt x="11833962" y="2924544"/>
                </a:lnTo>
                <a:lnTo>
                  <a:pt x="11482190" y="2924544"/>
                </a:lnTo>
                <a:close/>
              </a:path>
            </a:pathLst>
          </a:custGeom>
          <a:solidFill>
            <a:schemeClr val="accent6">
              <a:alpha val="39716"/>
            </a:schemeClr>
          </a:solidFill>
          <a:ln w="10430" cap="flat">
            <a:noFill/>
            <a:prstDash val="solid"/>
            <a:miter/>
          </a:ln>
        </p:spPr>
        <p:txBody>
          <a:bodyPr rtlCol="0" anchor="ctr"/>
          <a:lstStyle/>
          <a:p>
            <a:endParaRPr lang="en-US"/>
          </a:p>
        </p:txBody>
      </p:sp>
      <p:sp>
        <p:nvSpPr>
          <p:cNvPr id="4" name="Footer Placeholder 2">
            <a:extLst>
              <a:ext uri="{FF2B5EF4-FFF2-40B4-BE49-F238E27FC236}">
                <a16:creationId xmlns:a16="http://schemas.microsoft.com/office/drawing/2014/main" id="{995A0C61-0AF0-D2F2-0210-A28E644EF5AA}"/>
              </a:ext>
            </a:extLst>
          </p:cNvPr>
          <p:cNvSpPr>
            <a:spLocks noGrp="1"/>
          </p:cNvSpPr>
          <p:nvPr>
            <p:ph type="ftr" sz="quarter" idx="20"/>
          </p:nvPr>
        </p:nvSpPr>
        <p:spPr>
          <a:xfrm>
            <a:off x="457200" y="6469661"/>
            <a:ext cx="3103414" cy="169277"/>
          </a:xfrm>
        </p:spPr>
        <p:txBody>
          <a:bodyPr/>
          <a:lstStyle>
            <a:lvl1pPr>
              <a:defRPr>
                <a:solidFill>
                  <a:schemeClr val="bg1"/>
                </a:solidFill>
              </a:defRPr>
            </a:lvl1pPr>
          </a:lstStyle>
          <a:p>
            <a:r>
              <a:rPr lang="en-US"/>
              <a:t>For Agent Use Only - Not for Use with the Public</a:t>
            </a:r>
            <a:endParaRPr lang="en-US" dirty="0"/>
          </a:p>
        </p:txBody>
      </p:sp>
      <p:sp>
        <p:nvSpPr>
          <p:cNvPr id="10" name="Rectangle 9">
            <a:extLst>
              <a:ext uri="{FF2B5EF4-FFF2-40B4-BE49-F238E27FC236}">
                <a16:creationId xmlns:a16="http://schemas.microsoft.com/office/drawing/2014/main" id="{3E2475FC-5011-6787-BAB6-987C4989724A}"/>
              </a:ext>
            </a:extLst>
          </p:cNvPr>
          <p:cNvSpPr/>
          <p:nvPr userDrawn="1"/>
        </p:nvSpPr>
        <p:spPr>
          <a:xfrm>
            <a:off x="1926077" y="1342417"/>
            <a:ext cx="8317149" cy="406616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208FCA8A-7094-53C7-E87A-009A053E8493}"/>
              </a:ext>
            </a:extLst>
          </p:cNvPr>
          <p:cNvSpPr>
            <a:spLocks noGrp="1"/>
          </p:cNvSpPr>
          <p:nvPr>
            <p:ph type="body" sz="quarter" idx="11" hasCustomPrompt="1"/>
          </p:nvPr>
        </p:nvSpPr>
        <p:spPr>
          <a:xfrm>
            <a:off x="2208179" y="2101174"/>
            <a:ext cx="7760446" cy="2094406"/>
          </a:xfrm>
          <a:noFill/>
        </p:spPr>
        <p:txBody>
          <a:bodyPr lIns="0" tIns="0" rIns="0" bIns="0" anchor="t">
            <a:noAutofit/>
          </a:bodyPr>
          <a:lstStyle>
            <a:lvl1pPr marL="0" indent="0" algn="ctr">
              <a:buNone/>
              <a:defRPr sz="2800"/>
            </a:lvl1pPr>
            <a:lvl2pPr marL="285750" indent="0">
              <a:buNone/>
              <a:defRPr sz="2800"/>
            </a:lvl2pPr>
            <a:lvl3pPr marL="571500" indent="0">
              <a:buFont typeface="Arial" panose="020B0604020202020204" pitchFamily="34" charset="0"/>
              <a:buNone/>
              <a:defRPr sz="2800"/>
            </a:lvl3pPr>
            <a:lvl4pPr marL="808037" indent="0">
              <a:buNone/>
              <a:defRPr sz="2800"/>
            </a:lvl4pPr>
            <a:lvl5pPr marL="1031875" indent="0">
              <a:buNone/>
              <a:defRPr sz="2800"/>
            </a:lvl5pPr>
          </a:lstStyle>
          <a:p>
            <a:pPr lvl="0"/>
            <a:r>
              <a:rPr lang="en-US" dirty="0"/>
              <a:t>Click to add quote</a:t>
            </a:r>
          </a:p>
        </p:txBody>
      </p:sp>
      <p:sp>
        <p:nvSpPr>
          <p:cNvPr id="13" name="Right Triangle 12">
            <a:extLst>
              <a:ext uri="{FF2B5EF4-FFF2-40B4-BE49-F238E27FC236}">
                <a16:creationId xmlns:a16="http://schemas.microsoft.com/office/drawing/2014/main" id="{360D93C1-69EB-FE84-53E6-7B9E937C1227}"/>
              </a:ext>
            </a:extLst>
          </p:cNvPr>
          <p:cNvSpPr/>
          <p:nvPr userDrawn="1"/>
        </p:nvSpPr>
        <p:spPr>
          <a:xfrm rot="18900000">
            <a:off x="5452994" y="423256"/>
            <a:ext cx="1286011" cy="1286011"/>
          </a:xfrm>
          <a:prstGeom prst="r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E435A24-425A-FFBB-0E9E-734D88A93DBE}"/>
              </a:ext>
            </a:extLst>
          </p:cNvPr>
          <p:cNvSpPr/>
          <p:nvPr userDrawn="1"/>
        </p:nvSpPr>
        <p:spPr>
          <a:xfrm>
            <a:off x="5624624" y="945815"/>
            <a:ext cx="914400"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457200" rIns="0" bIns="0" rtlCol="0" anchor="ctr"/>
          <a:lstStyle/>
          <a:p>
            <a:pPr algn="ctr"/>
            <a:r>
              <a:rPr lang="en-US" sz="9600" b="1" dirty="0">
                <a:solidFill>
                  <a:srgbClr val="FFFFFF"/>
                </a:solidFill>
              </a:rPr>
              <a:t>“</a:t>
            </a:r>
          </a:p>
        </p:txBody>
      </p:sp>
      <p:sp>
        <p:nvSpPr>
          <p:cNvPr id="18" name="Text Placeholder 17">
            <a:extLst>
              <a:ext uri="{FF2B5EF4-FFF2-40B4-BE49-F238E27FC236}">
                <a16:creationId xmlns:a16="http://schemas.microsoft.com/office/drawing/2014/main" id="{4F972C8A-5C27-8869-B6E1-BB34266EF1BF}"/>
              </a:ext>
            </a:extLst>
          </p:cNvPr>
          <p:cNvSpPr>
            <a:spLocks noGrp="1"/>
          </p:cNvSpPr>
          <p:nvPr>
            <p:ph type="body" sz="quarter" idx="21" hasCustomPrompt="1"/>
          </p:nvPr>
        </p:nvSpPr>
        <p:spPr>
          <a:xfrm>
            <a:off x="2224088" y="4418013"/>
            <a:ext cx="7743825" cy="278794"/>
          </a:xfrm>
        </p:spPr>
        <p:txBody>
          <a:bodyPr/>
          <a:lstStyle>
            <a:lvl1pPr marL="0" indent="0" algn="ctr">
              <a:buNone/>
              <a:defRPr sz="2000" b="1"/>
            </a:lvl1pPr>
            <a:lvl2pPr marL="285750" indent="0">
              <a:buNone/>
              <a:defRPr sz="2000"/>
            </a:lvl2pPr>
            <a:lvl3pPr marL="571500" indent="0">
              <a:buNone/>
              <a:defRPr sz="2000"/>
            </a:lvl3pPr>
            <a:lvl4pPr marL="808037" indent="0">
              <a:buNone/>
              <a:defRPr sz="2000"/>
            </a:lvl4pPr>
            <a:lvl5pPr marL="1031875" indent="0">
              <a:buNone/>
              <a:defRPr sz="2000"/>
            </a:lvl5pPr>
          </a:lstStyle>
          <a:p>
            <a:pPr lvl="0"/>
            <a:r>
              <a:rPr lang="en-US" dirty="0"/>
              <a:t>Add first and last name</a:t>
            </a:r>
          </a:p>
        </p:txBody>
      </p:sp>
      <p:sp>
        <p:nvSpPr>
          <p:cNvPr id="19" name="Text Placeholder 17">
            <a:extLst>
              <a:ext uri="{FF2B5EF4-FFF2-40B4-BE49-F238E27FC236}">
                <a16:creationId xmlns:a16="http://schemas.microsoft.com/office/drawing/2014/main" id="{80A56EFB-A134-2AE3-9E1E-DE945AB934C9}"/>
              </a:ext>
            </a:extLst>
          </p:cNvPr>
          <p:cNvSpPr>
            <a:spLocks noGrp="1"/>
          </p:cNvSpPr>
          <p:nvPr>
            <p:ph type="body" sz="quarter" idx="22" hasCustomPrompt="1"/>
          </p:nvPr>
        </p:nvSpPr>
        <p:spPr>
          <a:xfrm>
            <a:off x="2224088" y="4729298"/>
            <a:ext cx="7743825" cy="278794"/>
          </a:xfrm>
        </p:spPr>
        <p:txBody>
          <a:bodyPr/>
          <a:lstStyle>
            <a:lvl1pPr marL="0" indent="0" algn="ctr">
              <a:buNone/>
              <a:defRPr sz="2000" b="0"/>
            </a:lvl1pPr>
            <a:lvl2pPr marL="285750" indent="0">
              <a:buNone/>
              <a:defRPr sz="2000"/>
            </a:lvl2pPr>
            <a:lvl3pPr marL="571500" indent="0">
              <a:buNone/>
              <a:defRPr sz="2000"/>
            </a:lvl3pPr>
            <a:lvl4pPr marL="808037" indent="0">
              <a:buNone/>
              <a:defRPr sz="2000"/>
            </a:lvl4pPr>
            <a:lvl5pPr marL="1031875" indent="0">
              <a:buNone/>
              <a:defRPr sz="2000"/>
            </a:lvl5pPr>
          </a:lstStyle>
          <a:p>
            <a:pPr lvl="0"/>
            <a:r>
              <a:rPr lang="en-US" dirty="0"/>
              <a:t>Add job title</a:t>
            </a:r>
          </a:p>
        </p:txBody>
      </p:sp>
      <p:sp>
        <p:nvSpPr>
          <p:cNvPr id="3" name="Slide Number Placeholder 5">
            <a:extLst>
              <a:ext uri="{FF2B5EF4-FFF2-40B4-BE49-F238E27FC236}">
                <a16:creationId xmlns:a16="http://schemas.microsoft.com/office/drawing/2014/main" id="{09AA9E03-CD07-6C35-9483-D9F5CB2FD0CE}"/>
              </a:ext>
            </a:extLst>
          </p:cNvPr>
          <p:cNvSpPr txBox="1">
            <a:spLocks/>
          </p:cNvSpPr>
          <p:nvPr userDrawn="1"/>
        </p:nvSpPr>
        <p:spPr>
          <a:xfrm>
            <a:off x="11491502" y="6481202"/>
            <a:ext cx="312791"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6" name="Slide Number Placeholder 5">
            <a:extLst>
              <a:ext uri="{FF2B5EF4-FFF2-40B4-BE49-F238E27FC236}">
                <a16:creationId xmlns:a16="http://schemas.microsoft.com/office/drawing/2014/main" id="{E1C1CBDA-0440-1DDA-2CD2-01D5B26DCB47}"/>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2026, National Life Group</a:t>
            </a:r>
          </a:p>
        </p:txBody>
      </p:sp>
    </p:spTree>
    <p:extLst>
      <p:ext uri="{BB962C8B-B14F-4D97-AF65-F5344CB8AC3E}">
        <p14:creationId xmlns:p14="http://schemas.microsoft.com/office/powerpoint/2010/main" val="7017431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Pattern Grey">
    <p:bg>
      <p:bgPr>
        <a:solidFill>
          <a:srgbClr val="FFFF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85AF9E0-7D12-FB57-8F31-AA11DAFD3A42}"/>
              </a:ext>
            </a:extLst>
          </p:cNvPr>
          <p:cNvSpPr/>
          <p:nvPr userDrawn="1"/>
        </p:nvSpPr>
        <p:spPr>
          <a:xfrm>
            <a:off x="0" y="0"/>
            <a:ext cx="12192000" cy="6858000"/>
          </a:xfrm>
          <a:prstGeom prst="rect">
            <a:avLst/>
          </a:prstGeom>
          <a:solidFill>
            <a:schemeClr val="tx2">
              <a:alpha val="6897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D88361EB-0B0D-0904-59C8-B5D1D7DF6D1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543" y="5220"/>
            <a:ext cx="12191998" cy="6847560"/>
          </a:xfrm>
          <a:prstGeom prst="rect">
            <a:avLst/>
          </a:prstGeom>
        </p:spPr>
      </p:pic>
      <p:sp>
        <p:nvSpPr>
          <p:cNvPr id="4" name="Footer Placeholder 2">
            <a:extLst>
              <a:ext uri="{FF2B5EF4-FFF2-40B4-BE49-F238E27FC236}">
                <a16:creationId xmlns:a16="http://schemas.microsoft.com/office/drawing/2014/main" id="{3B624EE9-55F6-5DC5-85DD-BB94BBE47F3C}"/>
              </a:ext>
            </a:extLst>
          </p:cNvPr>
          <p:cNvSpPr>
            <a:spLocks noGrp="1"/>
          </p:cNvSpPr>
          <p:nvPr>
            <p:ph type="ftr" sz="quarter" idx="20"/>
          </p:nvPr>
        </p:nvSpPr>
        <p:spPr>
          <a:xfrm>
            <a:off x="457200" y="6469661"/>
            <a:ext cx="3103414" cy="169277"/>
          </a:xfrm>
        </p:spPr>
        <p:txBody>
          <a:bodyPr/>
          <a:lstStyle>
            <a:lvl1pPr>
              <a:defRPr>
                <a:solidFill>
                  <a:schemeClr val="bg1"/>
                </a:solidFill>
              </a:defRPr>
            </a:lvl1pPr>
          </a:lstStyle>
          <a:p>
            <a:r>
              <a:rPr lang="en-US"/>
              <a:t>For Agent Use Only - Not for Use with the Public</a:t>
            </a:r>
            <a:endParaRPr lang="en-US" dirty="0"/>
          </a:p>
        </p:txBody>
      </p:sp>
      <p:sp>
        <p:nvSpPr>
          <p:cNvPr id="6" name="Rectangle 5">
            <a:extLst>
              <a:ext uri="{FF2B5EF4-FFF2-40B4-BE49-F238E27FC236}">
                <a16:creationId xmlns:a16="http://schemas.microsoft.com/office/drawing/2014/main" id="{A658B4F1-F502-EF9B-538E-8031350CADBC}"/>
              </a:ext>
            </a:extLst>
          </p:cNvPr>
          <p:cNvSpPr/>
          <p:nvPr userDrawn="1"/>
        </p:nvSpPr>
        <p:spPr>
          <a:xfrm>
            <a:off x="1926077" y="1342417"/>
            <a:ext cx="8317149" cy="4066162"/>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7AA6C7EC-EDC1-C8F5-8816-F6513CE44E0D}"/>
              </a:ext>
            </a:extLst>
          </p:cNvPr>
          <p:cNvSpPr/>
          <p:nvPr userDrawn="1"/>
        </p:nvSpPr>
        <p:spPr>
          <a:xfrm rot="18900000">
            <a:off x="5452994" y="423256"/>
            <a:ext cx="1286011" cy="128601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24B6305-87B2-6FE7-921D-90DC2F31BD08}"/>
              </a:ext>
            </a:extLst>
          </p:cNvPr>
          <p:cNvSpPr/>
          <p:nvPr userDrawn="1"/>
        </p:nvSpPr>
        <p:spPr>
          <a:xfrm>
            <a:off x="5624624" y="945815"/>
            <a:ext cx="914400"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457200" rIns="0" bIns="0" rtlCol="0" anchor="ctr"/>
          <a:lstStyle/>
          <a:p>
            <a:pPr algn="ctr"/>
            <a:r>
              <a:rPr lang="en-US" sz="9600" b="1" dirty="0">
                <a:solidFill>
                  <a:srgbClr val="FFFFFF"/>
                </a:solidFill>
              </a:rPr>
              <a:t>“</a:t>
            </a:r>
          </a:p>
        </p:txBody>
      </p:sp>
      <p:sp>
        <p:nvSpPr>
          <p:cNvPr id="15" name="Text Placeholder 13">
            <a:extLst>
              <a:ext uri="{FF2B5EF4-FFF2-40B4-BE49-F238E27FC236}">
                <a16:creationId xmlns:a16="http://schemas.microsoft.com/office/drawing/2014/main" id="{FB04486E-6C63-84DF-FAAA-DC8706A78745}"/>
              </a:ext>
            </a:extLst>
          </p:cNvPr>
          <p:cNvSpPr>
            <a:spLocks noGrp="1"/>
          </p:cNvSpPr>
          <p:nvPr>
            <p:ph type="body" sz="quarter" idx="11" hasCustomPrompt="1"/>
          </p:nvPr>
        </p:nvSpPr>
        <p:spPr>
          <a:xfrm>
            <a:off x="2208179" y="2101174"/>
            <a:ext cx="7760446" cy="2094406"/>
          </a:xfrm>
          <a:noFill/>
        </p:spPr>
        <p:txBody>
          <a:bodyPr lIns="0" tIns="0" rIns="0" bIns="0" anchor="t">
            <a:noAutofit/>
          </a:bodyPr>
          <a:lstStyle>
            <a:lvl1pPr marL="0" indent="0" algn="ctr">
              <a:buNone/>
              <a:defRPr sz="2800"/>
            </a:lvl1pPr>
            <a:lvl2pPr marL="285750" indent="0">
              <a:buNone/>
              <a:defRPr sz="2800"/>
            </a:lvl2pPr>
            <a:lvl3pPr marL="571500" indent="0">
              <a:buFont typeface="Arial" panose="020B0604020202020204" pitchFamily="34" charset="0"/>
              <a:buNone/>
              <a:defRPr sz="2800"/>
            </a:lvl3pPr>
            <a:lvl4pPr marL="808037" indent="0">
              <a:buNone/>
              <a:defRPr sz="2800"/>
            </a:lvl4pPr>
            <a:lvl5pPr marL="1031875" indent="0">
              <a:buNone/>
              <a:defRPr sz="2800"/>
            </a:lvl5pPr>
          </a:lstStyle>
          <a:p>
            <a:pPr lvl="0"/>
            <a:r>
              <a:rPr lang="en-US" dirty="0"/>
              <a:t>Click to add quote</a:t>
            </a:r>
          </a:p>
        </p:txBody>
      </p:sp>
      <p:sp>
        <p:nvSpPr>
          <p:cNvPr id="16" name="Text Placeholder 17">
            <a:extLst>
              <a:ext uri="{FF2B5EF4-FFF2-40B4-BE49-F238E27FC236}">
                <a16:creationId xmlns:a16="http://schemas.microsoft.com/office/drawing/2014/main" id="{F71B4362-18CD-C421-5898-94774EE1B874}"/>
              </a:ext>
            </a:extLst>
          </p:cNvPr>
          <p:cNvSpPr>
            <a:spLocks noGrp="1"/>
          </p:cNvSpPr>
          <p:nvPr>
            <p:ph type="body" sz="quarter" idx="21" hasCustomPrompt="1"/>
          </p:nvPr>
        </p:nvSpPr>
        <p:spPr>
          <a:xfrm>
            <a:off x="2224088" y="4418013"/>
            <a:ext cx="7743825" cy="278794"/>
          </a:xfrm>
        </p:spPr>
        <p:txBody>
          <a:bodyPr/>
          <a:lstStyle>
            <a:lvl1pPr marL="0" indent="0" algn="ctr">
              <a:buNone/>
              <a:defRPr sz="2000" b="1"/>
            </a:lvl1pPr>
            <a:lvl2pPr marL="285750" indent="0">
              <a:buNone/>
              <a:defRPr sz="2000"/>
            </a:lvl2pPr>
            <a:lvl3pPr marL="571500" indent="0">
              <a:buNone/>
              <a:defRPr sz="2000"/>
            </a:lvl3pPr>
            <a:lvl4pPr marL="808037" indent="0">
              <a:buNone/>
              <a:defRPr sz="2000"/>
            </a:lvl4pPr>
            <a:lvl5pPr marL="1031875" indent="0">
              <a:buNone/>
              <a:defRPr sz="2000"/>
            </a:lvl5pPr>
          </a:lstStyle>
          <a:p>
            <a:pPr lvl="0"/>
            <a:r>
              <a:rPr lang="en-US" dirty="0"/>
              <a:t>Add first and last name</a:t>
            </a:r>
          </a:p>
        </p:txBody>
      </p:sp>
      <p:sp>
        <p:nvSpPr>
          <p:cNvPr id="17" name="Text Placeholder 17">
            <a:extLst>
              <a:ext uri="{FF2B5EF4-FFF2-40B4-BE49-F238E27FC236}">
                <a16:creationId xmlns:a16="http://schemas.microsoft.com/office/drawing/2014/main" id="{71283102-FDB3-7E6F-F0E7-403F70314455}"/>
              </a:ext>
            </a:extLst>
          </p:cNvPr>
          <p:cNvSpPr>
            <a:spLocks noGrp="1"/>
          </p:cNvSpPr>
          <p:nvPr>
            <p:ph type="body" sz="quarter" idx="22" hasCustomPrompt="1"/>
          </p:nvPr>
        </p:nvSpPr>
        <p:spPr>
          <a:xfrm>
            <a:off x="2224088" y="4729298"/>
            <a:ext cx="7743825" cy="278794"/>
          </a:xfrm>
        </p:spPr>
        <p:txBody>
          <a:bodyPr/>
          <a:lstStyle>
            <a:lvl1pPr marL="0" indent="0" algn="ctr">
              <a:buNone/>
              <a:defRPr sz="2000" b="0"/>
            </a:lvl1pPr>
            <a:lvl2pPr marL="285750" indent="0">
              <a:buNone/>
              <a:defRPr sz="2000"/>
            </a:lvl2pPr>
            <a:lvl3pPr marL="571500" indent="0">
              <a:buNone/>
              <a:defRPr sz="2000"/>
            </a:lvl3pPr>
            <a:lvl4pPr marL="808037" indent="0">
              <a:buNone/>
              <a:defRPr sz="2000"/>
            </a:lvl4pPr>
            <a:lvl5pPr marL="1031875" indent="0">
              <a:buNone/>
              <a:defRPr sz="2000"/>
            </a:lvl5pPr>
          </a:lstStyle>
          <a:p>
            <a:pPr lvl="0"/>
            <a:r>
              <a:rPr lang="en-US" dirty="0"/>
              <a:t>Add job title</a:t>
            </a:r>
          </a:p>
        </p:txBody>
      </p:sp>
      <p:sp>
        <p:nvSpPr>
          <p:cNvPr id="2" name="Slide Number Placeholder 5">
            <a:extLst>
              <a:ext uri="{FF2B5EF4-FFF2-40B4-BE49-F238E27FC236}">
                <a16:creationId xmlns:a16="http://schemas.microsoft.com/office/drawing/2014/main" id="{8B25ACCA-3C27-4994-8C7E-1A9A1D4889FA}"/>
              </a:ext>
            </a:extLst>
          </p:cNvPr>
          <p:cNvSpPr txBox="1">
            <a:spLocks/>
          </p:cNvSpPr>
          <p:nvPr userDrawn="1"/>
        </p:nvSpPr>
        <p:spPr>
          <a:xfrm>
            <a:off x="11491502" y="6481202"/>
            <a:ext cx="312791"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3" name="Slide Number Placeholder 5">
            <a:extLst>
              <a:ext uri="{FF2B5EF4-FFF2-40B4-BE49-F238E27FC236}">
                <a16:creationId xmlns:a16="http://schemas.microsoft.com/office/drawing/2014/main" id="{26D6849A-41AE-CF46-F4C9-B6A129A72FB9}"/>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2026, National Life Group</a:t>
            </a:r>
          </a:p>
        </p:txBody>
      </p:sp>
    </p:spTree>
    <p:extLst>
      <p:ext uri="{BB962C8B-B14F-4D97-AF65-F5344CB8AC3E}">
        <p14:creationId xmlns:p14="http://schemas.microsoft.com/office/powerpoint/2010/main" val="30907272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 Pattern NLG Black">
    <p:bg>
      <p:bgPr>
        <a:solidFill>
          <a:srgbClr val="FFFFFF"/>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88361EB-0B0D-0904-59C8-B5D1D7DF6D1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543" y="5220"/>
            <a:ext cx="12191998" cy="6847560"/>
          </a:xfrm>
          <a:prstGeom prst="rect">
            <a:avLst/>
          </a:prstGeom>
        </p:spPr>
      </p:pic>
      <p:sp>
        <p:nvSpPr>
          <p:cNvPr id="4" name="Footer Placeholder 2">
            <a:extLst>
              <a:ext uri="{FF2B5EF4-FFF2-40B4-BE49-F238E27FC236}">
                <a16:creationId xmlns:a16="http://schemas.microsoft.com/office/drawing/2014/main" id="{177343D4-55F4-56C4-4EB2-DB4C24C8965C}"/>
              </a:ext>
            </a:extLst>
          </p:cNvPr>
          <p:cNvSpPr>
            <a:spLocks noGrp="1"/>
          </p:cNvSpPr>
          <p:nvPr>
            <p:ph type="ftr" sz="quarter" idx="20"/>
          </p:nvPr>
        </p:nvSpPr>
        <p:spPr>
          <a:xfrm>
            <a:off x="457200" y="6469661"/>
            <a:ext cx="3103414" cy="169277"/>
          </a:xfrm>
        </p:spPr>
        <p:txBody>
          <a:bodyPr/>
          <a:lstStyle>
            <a:lvl1pPr>
              <a:defRPr>
                <a:solidFill>
                  <a:schemeClr val="tx2"/>
                </a:solidFill>
              </a:defRPr>
            </a:lvl1pPr>
          </a:lstStyle>
          <a:p>
            <a:r>
              <a:rPr lang="en-US"/>
              <a:t>For Agent Use Only - Not for Use with the Public</a:t>
            </a:r>
            <a:endParaRPr lang="en-US" dirty="0"/>
          </a:p>
        </p:txBody>
      </p:sp>
      <p:sp>
        <p:nvSpPr>
          <p:cNvPr id="6" name="Rectangle 5">
            <a:extLst>
              <a:ext uri="{FF2B5EF4-FFF2-40B4-BE49-F238E27FC236}">
                <a16:creationId xmlns:a16="http://schemas.microsoft.com/office/drawing/2014/main" id="{3C8E9A46-65FB-40C7-BC85-E77188598C7C}"/>
              </a:ext>
            </a:extLst>
          </p:cNvPr>
          <p:cNvSpPr/>
          <p:nvPr userDrawn="1"/>
        </p:nvSpPr>
        <p:spPr>
          <a:xfrm>
            <a:off x="1926077" y="1342417"/>
            <a:ext cx="8317149" cy="406616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1AE9B559-A8D0-9C0F-71CF-F810C119D1E7}"/>
              </a:ext>
            </a:extLst>
          </p:cNvPr>
          <p:cNvSpPr/>
          <p:nvPr userDrawn="1"/>
        </p:nvSpPr>
        <p:spPr>
          <a:xfrm rot="18900000">
            <a:off x="5452994" y="423256"/>
            <a:ext cx="1286011" cy="128601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523CAA-F716-7BCC-FA75-1D063B5A1C11}"/>
              </a:ext>
            </a:extLst>
          </p:cNvPr>
          <p:cNvSpPr/>
          <p:nvPr userDrawn="1"/>
        </p:nvSpPr>
        <p:spPr>
          <a:xfrm>
            <a:off x="5624624" y="945815"/>
            <a:ext cx="914400"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457200" rIns="0" bIns="0" rtlCol="0" anchor="ctr"/>
          <a:lstStyle/>
          <a:p>
            <a:pPr algn="ctr"/>
            <a:r>
              <a:rPr lang="en-US" sz="9600" b="1" dirty="0">
                <a:solidFill>
                  <a:srgbClr val="FFFFFF"/>
                </a:solidFill>
              </a:rPr>
              <a:t>“</a:t>
            </a:r>
          </a:p>
        </p:txBody>
      </p:sp>
      <p:sp>
        <p:nvSpPr>
          <p:cNvPr id="13" name="Text Placeholder 13">
            <a:extLst>
              <a:ext uri="{FF2B5EF4-FFF2-40B4-BE49-F238E27FC236}">
                <a16:creationId xmlns:a16="http://schemas.microsoft.com/office/drawing/2014/main" id="{3B22E95E-D709-F44A-AEF2-987DF4B22FA3}"/>
              </a:ext>
            </a:extLst>
          </p:cNvPr>
          <p:cNvSpPr>
            <a:spLocks noGrp="1"/>
          </p:cNvSpPr>
          <p:nvPr>
            <p:ph type="body" sz="quarter" idx="11" hasCustomPrompt="1"/>
          </p:nvPr>
        </p:nvSpPr>
        <p:spPr>
          <a:xfrm>
            <a:off x="2208179" y="2101174"/>
            <a:ext cx="7760446" cy="2094406"/>
          </a:xfrm>
          <a:noFill/>
        </p:spPr>
        <p:txBody>
          <a:bodyPr lIns="0" tIns="0" rIns="0" bIns="0" anchor="t">
            <a:noAutofit/>
          </a:bodyPr>
          <a:lstStyle>
            <a:lvl1pPr marL="0" indent="0" algn="ctr">
              <a:buNone/>
              <a:defRPr sz="2800">
                <a:solidFill>
                  <a:srgbClr val="FFFFFF"/>
                </a:solidFill>
              </a:defRPr>
            </a:lvl1pPr>
            <a:lvl2pPr marL="285750" indent="0">
              <a:buNone/>
              <a:defRPr sz="2800"/>
            </a:lvl2pPr>
            <a:lvl3pPr marL="571500" indent="0">
              <a:buFont typeface="Arial" panose="020B0604020202020204" pitchFamily="34" charset="0"/>
              <a:buNone/>
              <a:defRPr sz="2800"/>
            </a:lvl3pPr>
            <a:lvl4pPr marL="808037" indent="0">
              <a:buNone/>
              <a:defRPr sz="2800"/>
            </a:lvl4pPr>
            <a:lvl5pPr marL="1031875" indent="0">
              <a:buNone/>
              <a:defRPr sz="2800"/>
            </a:lvl5pPr>
          </a:lstStyle>
          <a:p>
            <a:pPr lvl="0"/>
            <a:r>
              <a:rPr lang="en-US" dirty="0"/>
              <a:t>Click to add quote</a:t>
            </a:r>
          </a:p>
        </p:txBody>
      </p:sp>
      <p:sp>
        <p:nvSpPr>
          <p:cNvPr id="15" name="Text Placeholder 17">
            <a:extLst>
              <a:ext uri="{FF2B5EF4-FFF2-40B4-BE49-F238E27FC236}">
                <a16:creationId xmlns:a16="http://schemas.microsoft.com/office/drawing/2014/main" id="{35936C3C-251F-6394-E8E8-AFD03D2071D3}"/>
              </a:ext>
            </a:extLst>
          </p:cNvPr>
          <p:cNvSpPr>
            <a:spLocks noGrp="1"/>
          </p:cNvSpPr>
          <p:nvPr>
            <p:ph type="body" sz="quarter" idx="21" hasCustomPrompt="1"/>
          </p:nvPr>
        </p:nvSpPr>
        <p:spPr>
          <a:xfrm>
            <a:off x="2224088" y="4418013"/>
            <a:ext cx="7743825" cy="278794"/>
          </a:xfrm>
        </p:spPr>
        <p:txBody>
          <a:bodyPr/>
          <a:lstStyle>
            <a:lvl1pPr marL="0" indent="0" algn="ctr">
              <a:buNone/>
              <a:defRPr sz="2000" b="1">
                <a:solidFill>
                  <a:srgbClr val="FFFFFF"/>
                </a:solidFill>
              </a:defRPr>
            </a:lvl1pPr>
            <a:lvl2pPr marL="285750" indent="0">
              <a:buNone/>
              <a:defRPr sz="2000"/>
            </a:lvl2pPr>
            <a:lvl3pPr marL="571500" indent="0">
              <a:buNone/>
              <a:defRPr sz="2000"/>
            </a:lvl3pPr>
            <a:lvl4pPr marL="808037" indent="0">
              <a:buNone/>
              <a:defRPr sz="2000"/>
            </a:lvl4pPr>
            <a:lvl5pPr marL="1031875" indent="0">
              <a:buNone/>
              <a:defRPr sz="2000"/>
            </a:lvl5pPr>
          </a:lstStyle>
          <a:p>
            <a:pPr lvl="0"/>
            <a:r>
              <a:rPr lang="en-US" dirty="0"/>
              <a:t>Add first and last name</a:t>
            </a:r>
          </a:p>
        </p:txBody>
      </p:sp>
      <p:sp>
        <p:nvSpPr>
          <p:cNvPr id="16" name="Text Placeholder 17">
            <a:extLst>
              <a:ext uri="{FF2B5EF4-FFF2-40B4-BE49-F238E27FC236}">
                <a16:creationId xmlns:a16="http://schemas.microsoft.com/office/drawing/2014/main" id="{03C426B1-34E9-204C-ACA1-E5DFAEAF18DE}"/>
              </a:ext>
            </a:extLst>
          </p:cNvPr>
          <p:cNvSpPr>
            <a:spLocks noGrp="1"/>
          </p:cNvSpPr>
          <p:nvPr>
            <p:ph type="body" sz="quarter" idx="22" hasCustomPrompt="1"/>
          </p:nvPr>
        </p:nvSpPr>
        <p:spPr>
          <a:xfrm>
            <a:off x="2224088" y="4729298"/>
            <a:ext cx="7743825" cy="278794"/>
          </a:xfrm>
        </p:spPr>
        <p:txBody>
          <a:bodyPr/>
          <a:lstStyle>
            <a:lvl1pPr marL="0" indent="0" algn="ctr">
              <a:buNone/>
              <a:defRPr sz="2000" b="0">
                <a:solidFill>
                  <a:srgbClr val="FFFFFF"/>
                </a:solidFill>
              </a:defRPr>
            </a:lvl1pPr>
            <a:lvl2pPr marL="285750" indent="0">
              <a:buNone/>
              <a:defRPr sz="2000"/>
            </a:lvl2pPr>
            <a:lvl3pPr marL="571500" indent="0">
              <a:buNone/>
              <a:defRPr sz="2000"/>
            </a:lvl3pPr>
            <a:lvl4pPr marL="808037" indent="0">
              <a:buNone/>
              <a:defRPr sz="2000"/>
            </a:lvl4pPr>
            <a:lvl5pPr marL="1031875" indent="0">
              <a:buNone/>
              <a:defRPr sz="2000"/>
            </a:lvl5pPr>
          </a:lstStyle>
          <a:p>
            <a:pPr lvl="0"/>
            <a:r>
              <a:rPr lang="en-US" dirty="0"/>
              <a:t>Add job title</a:t>
            </a:r>
          </a:p>
        </p:txBody>
      </p:sp>
      <p:sp>
        <p:nvSpPr>
          <p:cNvPr id="2" name="Slide Number Placeholder 5">
            <a:extLst>
              <a:ext uri="{FF2B5EF4-FFF2-40B4-BE49-F238E27FC236}">
                <a16:creationId xmlns:a16="http://schemas.microsoft.com/office/drawing/2014/main" id="{2683EE63-5032-9CF6-FED3-1CE92613B9FA}"/>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tx2"/>
                </a:solidFill>
                <a:latin typeface="Arial Narrow" panose="020B0604020202020204" pitchFamily="34" charset="0"/>
                <a:cs typeface="Arial Narrow" panose="020B0604020202020204" pitchFamily="34" charset="0"/>
              </a:defRPr>
            </a:lvl1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3" name="Slide Number Placeholder 5">
            <a:extLst>
              <a:ext uri="{FF2B5EF4-FFF2-40B4-BE49-F238E27FC236}">
                <a16:creationId xmlns:a16="http://schemas.microsoft.com/office/drawing/2014/main" id="{BE54DB57-6FA5-4282-383C-F5A50586B347}"/>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latin typeface="Aptos Light" panose="020B0004020202020204" pitchFamily="34" charset="0"/>
              </a:rPr>
              <a:t>© 2026, National Life Group</a:t>
            </a:r>
          </a:p>
        </p:txBody>
      </p:sp>
    </p:spTree>
    <p:extLst>
      <p:ext uri="{BB962C8B-B14F-4D97-AF65-F5344CB8AC3E}">
        <p14:creationId xmlns:p14="http://schemas.microsoft.com/office/powerpoint/2010/main" val="578084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attern/2 Speakers">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40CC67-3A37-9E7D-9418-F5161805B0A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6200000">
            <a:off x="6065911" y="751634"/>
            <a:ext cx="6153130" cy="6092952"/>
          </a:xfrm>
          <a:prstGeom prst="rect">
            <a:avLst/>
          </a:prstGeom>
        </p:spPr>
      </p:pic>
      <p:sp>
        <p:nvSpPr>
          <p:cNvPr id="80" name="Text Placeholder 11">
            <a:extLst>
              <a:ext uri="{FF2B5EF4-FFF2-40B4-BE49-F238E27FC236}">
                <a16:creationId xmlns:a16="http://schemas.microsoft.com/office/drawing/2014/main" id="{D7B70497-F792-8446-7BC1-18DF1BAE6337}"/>
              </a:ext>
            </a:extLst>
          </p:cNvPr>
          <p:cNvSpPr>
            <a:spLocks noGrp="1"/>
          </p:cNvSpPr>
          <p:nvPr>
            <p:ph type="body" sz="quarter" idx="13" hasCustomPrompt="1"/>
          </p:nvPr>
        </p:nvSpPr>
        <p:spPr>
          <a:xfrm>
            <a:off x="457201" y="1801368"/>
            <a:ext cx="6215973" cy="501804"/>
          </a:xfrm>
        </p:spPr>
        <p:txBody>
          <a:bodyPr wrap="square" lIns="0" rIns="0" bIns="0" anchor="b" anchorCtr="0">
            <a:spAutoFit/>
          </a:bodyPr>
          <a:lstStyle>
            <a:lvl1pPr marL="0" indent="0" algn="l">
              <a:buNone/>
              <a:defRPr sz="3600" b="1">
                <a:solidFill>
                  <a:schemeClr val="accent1"/>
                </a:solidFill>
              </a:defRPr>
            </a:lvl1pPr>
          </a:lstStyle>
          <a:p>
            <a:pPr lvl="0"/>
            <a:r>
              <a:rPr lang="en-US" dirty="0"/>
              <a:t>Click to add Title</a:t>
            </a:r>
          </a:p>
        </p:txBody>
      </p:sp>
      <p:sp>
        <p:nvSpPr>
          <p:cNvPr id="81" name="Text Placeholder 15">
            <a:extLst>
              <a:ext uri="{FF2B5EF4-FFF2-40B4-BE49-F238E27FC236}">
                <a16:creationId xmlns:a16="http://schemas.microsoft.com/office/drawing/2014/main" id="{0878EFE9-83B4-1469-97FD-2634123880B0}"/>
              </a:ext>
            </a:extLst>
          </p:cNvPr>
          <p:cNvSpPr>
            <a:spLocks noGrp="1"/>
          </p:cNvSpPr>
          <p:nvPr>
            <p:ph type="body" sz="quarter" idx="14" hasCustomPrompt="1"/>
          </p:nvPr>
        </p:nvSpPr>
        <p:spPr>
          <a:xfrm>
            <a:off x="457201" y="2318835"/>
            <a:ext cx="6215974" cy="334515"/>
          </a:xfrm>
        </p:spPr>
        <p:txBody>
          <a:bodyPr wrap="square" lIns="0" tIns="0" rIns="0" anchor="t" anchorCtr="0">
            <a:spAutoFit/>
          </a:bodyPr>
          <a:lstStyle>
            <a:lvl1pPr marL="0" indent="0" algn="l">
              <a:buNone/>
              <a:defRPr sz="2400">
                <a:solidFill>
                  <a:schemeClr val="tx1"/>
                </a:solidFill>
              </a:defRPr>
            </a:lvl1pPr>
            <a:lvl2pPr marL="285750" indent="0" algn="r">
              <a:buNone/>
              <a:defRPr sz="2400">
                <a:solidFill>
                  <a:schemeClr val="tx1"/>
                </a:solidFill>
              </a:defRPr>
            </a:lvl2pPr>
            <a:lvl3pPr marL="571500" indent="0" algn="r">
              <a:buNone/>
              <a:defRPr sz="2400">
                <a:solidFill>
                  <a:schemeClr val="tx1"/>
                </a:solidFill>
              </a:defRPr>
            </a:lvl3pPr>
            <a:lvl4pPr marL="808037" indent="0" algn="r">
              <a:buNone/>
              <a:defRPr sz="2400">
                <a:solidFill>
                  <a:schemeClr val="tx1"/>
                </a:solidFill>
              </a:defRPr>
            </a:lvl4pPr>
            <a:lvl5pPr marL="1031875" indent="0" algn="r">
              <a:buNone/>
              <a:defRPr sz="2400">
                <a:solidFill>
                  <a:schemeClr val="tx1"/>
                </a:solidFill>
              </a:defRPr>
            </a:lvl5pPr>
          </a:lstStyle>
          <a:p>
            <a:pPr lvl="0"/>
            <a:r>
              <a:rPr lang="en-US" dirty="0"/>
              <a:t>Click to edit Subtitle</a:t>
            </a:r>
          </a:p>
        </p:txBody>
      </p:sp>
      <p:pic>
        <p:nvPicPr>
          <p:cNvPr id="82" name="Picture 40">
            <a:extLst>
              <a:ext uri="{FF2B5EF4-FFF2-40B4-BE49-F238E27FC236}">
                <a16:creationId xmlns:a16="http://schemas.microsoft.com/office/drawing/2014/main" id="{FC25687A-E4E6-1BF2-5682-4005E510B142}"/>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56032" y="312693"/>
            <a:ext cx="2404872" cy="1185500"/>
          </a:xfrm>
          <a:prstGeom prst="rect">
            <a:avLst/>
          </a:prstGeom>
        </p:spPr>
      </p:pic>
      <p:sp>
        <p:nvSpPr>
          <p:cNvPr id="2" name="Text Placeholder 15">
            <a:extLst>
              <a:ext uri="{FF2B5EF4-FFF2-40B4-BE49-F238E27FC236}">
                <a16:creationId xmlns:a16="http://schemas.microsoft.com/office/drawing/2014/main" id="{A1D6F1B5-7E58-F624-7DF6-FAECCDD99F4E}"/>
              </a:ext>
            </a:extLst>
          </p:cNvPr>
          <p:cNvSpPr>
            <a:spLocks noGrp="1"/>
          </p:cNvSpPr>
          <p:nvPr>
            <p:ph type="body" sz="quarter" idx="15" hasCustomPrompt="1"/>
          </p:nvPr>
        </p:nvSpPr>
        <p:spPr>
          <a:xfrm>
            <a:off x="457200" y="2898839"/>
            <a:ext cx="6215973" cy="260700"/>
          </a:xfrm>
        </p:spPr>
        <p:txBody>
          <a:bodyPr lIns="0" rIns="0" anchor="t" anchorCtr="0">
            <a:noAutofit/>
          </a:bodyPr>
          <a:lstStyle>
            <a:lvl1pPr marL="0" indent="0" algn="l">
              <a:lnSpc>
                <a:spcPct val="100000"/>
              </a:lnSpc>
              <a:spcBef>
                <a:spcPts val="0"/>
              </a:spcBef>
              <a:spcAft>
                <a:spcPts val="0"/>
              </a:spcAft>
              <a:buNone/>
              <a:defRPr sz="1800" b="1">
                <a:solidFill>
                  <a:schemeClr val="tx1"/>
                </a:solidFill>
              </a:defRPr>
            </a:lvl1pPr>
            <a:lvl2pPr marL="285750" indent="0" algn="r">
              <a:buNone/>
              <a:defRPr sz="2400">
                <a:solidFill>
                  <a:schemeClr val="tx1"/>
                </a:solidFill>
              </a:defRPr>
            </a:lvl2pPr>
            <a:lvl3pPr marL="571500" indent="0" algn="r">
              <a:buNone/>
              <a:defRPr sz="2400">
                <a:solidFill>
                  <a:schemeClr val="tx1"/>
                </a:solidFill>
              </a:defRPr>
            </a:lvl3pPr>
            <a:lvl4pPr marL="808037" indent="0" algn="r">
              <a:buNone/>
              <a:defRPr sz="2400">
                <a:solidFill>
                  <a:schemeClr val="tx1"/>
                </a:solidFill>
              </a:defRPr>
            </a:lvl4pPr>
            <a:lvl5pPr marL="1031875" indent="0" algn="r">
              <a:buNone/>
              <a:defRPr sz="2400">
                <a:solidFill>
                  <a:schemeClr val="tx1"/>
                </a:solidFill>
              </a:defRPr>
            </a:lvl5pPr>
          </a:lstStyle>
          <a:p>
            <a:pPr lvl="0"/>
            <a:r>
              <a:rPr lang="en-US" dirty="0"/>
              <a:t>Click to edit Name</a:t>
            </a:r>
          </a:p>
          <a:p>
            <a:pPr lvl="0"/>
            <a:endParaRPr lang="en-US" dirty="0"/>
          </a:p>
        </p:txBody>
      </p:sp>
      <p:sp>
        <p:nvSpPr>
          <p:cNvPr id="3" name="Text Placeholder 15">
            <a:extLst>
              <a:ext uri="{FF2B5EF4-FFF2-40B4-BE49-F238E27FC236}">
                <a16:creationId xmlns:a16="http://schemas.microsoft.com/office/drawing/2014/main" id="{D7AB4346-1C8D-0E14-4033-94E6AEEAB1CC}"/>
              </a:ext>
            </a:extLst>
          </p:cNvPr>
          <p:cNvSpPr>
            <a:spLocks noGrp="1"/>
          </p:cNvSpPr>
          <p:nvPr>
            <p:ph type="body" sz="quarter" idx="16" hasCustomPrompt="1"/>
          </p:nvPr>
        </p:nvSpPr>
        <p:spPr>
          <a:xfrm>
            <a:off x="457199" y="3178620"/>
            <a:ext cx="6215973" cy="260700"/>
          </a:xfrm>
        </p:spPr>
        <p:txBody>
          <a:bodyPr lIns="0" rIns="0" anchor="t" anchorCtr="0">
            <a:noAutofit/>
          </a:bodyPr>
          <a:lstStyle>
            <a:lvl1pPr marL="0" indent="0" algn="l">
              <a:lnSpc>
                <a:spcPct val="100000"/>
              </a:lnSpc>
              <a:spcBef>
                <a:spcPts val="0"/>
              </a:spcBef>
              <a:spcAft>
                <a:spcPts val="0"/>
              </a:spcAft>
              <a:buNone/>
              <a:defRPr sz="1600" b="0">
                <a:solidFill>
                  <a:schemeClr val="tx1"/>
                </a:solidFill>
              </a:defRPr>
            </a:lvl1pPr>
            <a:lvl2pPr marL="285750" indent="0" algn="r">
              <a:buNone/>
              <a:defRPr sz="2400">
                <a:solidFill>
                  <a:schemeClr val="tx1"/>
                </a:solidFill>
              </a:defRPr>
            </a:lvl2pPr>
            <a:lvl3pPr marL="571500" indent="0" algn="r">
              <a:buNone/>
              <a:defRPr sz="2400">
                <a:solidFill>
                  <a:schemeClr val="tx1"/>
                </a:solidFill>
              </a:defRPr>
            </a:lvl3pPr>
            <a:lvl4pPr marL="808037" indent="0" algn="r">
              <a:buNone/>
              <a:defRPr sz="2400">
                <a:solidFill>
                  <a:schemeClr val="tx1"/>
                </a:solidFill>
              </a:defRPr>
            </a:lvl4pPr>
            <a:lvl5pPr marL="1031875" indent="0" algn="r">
              <a:buNone/>
              <a:defRPr sz="2400">
                <a:solidFill>
                  <a:schemeClr val="tx1"/>
                </a:solidFill>
              </a:defRPr>
            </a:lvl5pPr>
          </a:lstStyle>
          <a:p>
            <a:pPr lvl="0"/>
            <a:r>
              <a:rPr lang="en-US" dirty="0"/>
              <a:t>Click to edit Job title</a:t>
            </a:r>
          </a:p>
          <a:p>
            <a:pPr lvl="0"/>
            <a:endParaRPr lang="en-US" dirty="0"/>
          </a:p>
        </p:txBody>
      </p:sp>
      <p:sp>
        <p:nvSpPr>
          <p:cNvPr id="6" name="Right Triangle 5">
            <a:extLst>
              <a:ext uri="{FF2B5EF4-FFF2-40B4-BE49-F238E27FC236}">
                <a16:creationId xmlns:a16="http://schemas.microsoft.com/office/drawing/2014/main" id="{8286DD57-192D-04F8-9FF5-F965F14D3A2C}"/>
              </a:ext>
            </a:extLst>
          </p:cNvPr>
          <p:cNvSpPr>
            <a:spLocks noChangeAspect="1"/>
          </p:cNvSpPr>
          <p:nvPr userDrawn="1"/>
        </p:nvSpPr>
        <p:spPr>
          <a:xfrm rot="10800000">
            <a:off x="8249920" y="2879"/>
            <a:ext cx="3949192" cy="394854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C998405A-C924-286C-05CF-CDB6B1D7A11F}"/>
              </a:ext>
            </a:extLst>
          </p:cNvPr>
          <p:cNvGrpSpPr/>
          <p:nvPr userDrawn="1"/>
        </p:nvGrpSpPr>
        <p:grpSpPr>
          <a:xfrm>
            <a:off x="5831840" y="8516"/>
            <a:ext cx="6161703" cy="6854208"/>
            <a:chOff x="3961631" y="0"/>
            <a:chExt cx="6161703" cy="6854208"/>
          </a:xfrm>
        </p:grpSpPr>
        <p:grpSp>
          <p:nvGrpSpPr>
            <p:cNvPr id="14" name="Group 13">
              <a:extLst>
                <a:ext uri="{FF2B5EF4-FFF2-40B4-BE49-F238E27FC236}">
                  <a16:creationId xmlns:a16="http://schemas.microsoft.com/office/drawing/2014/main" id="{8331758D-6562-C0BC-00E5-73A503FE17DF}"/>
                </a:ext>
              </a:extLst>
            </p:cNvPr>
            <p:cNvGrpSpPr/>
            <p:nvPr/>
          </p:nvGrpSpPr>
          <p:grpSpPr>
            <a:xfrm flipH="1">
              <a:off x="7020087" y="0"/>
              <a:ext cx="1900435" cy="1551828"/>
              <a:chOff x="2064366" y="0"/>
              <a:chExt cx="1900435" cy="1551828"/>
            </a:xfrm>
          </p:grpSpPr>
          <p:cxnSp>
            <p:nvCxnSpPr>
              <p:cNvPr id="23" name="Straight Connector 22">
                <a:extLst>
                  <a:ext uri="{FF2B5EF4-FFF2-40B4-BE49-F238E27FC236}">
                    <a16:creationId xmlns:a16="http://schemas.microsoft.com/office/drawing/2014/main" id="{E4998C44-FF63-28D5-CC60-6782125E3EE0}"/>
                  </a:ext>
                </a:extLst>
              </p:cNvPr>
              <p:cNvCxnSpPr>
                <a:cxnSpLocks/>
              </p:cNvCxnSpPr>
              <p:nvPr/>
            </p:nvCxnSpPr>
            <p:spPr>
              <a:xfrm flipH="1">
                <a:off x="2412973" y="0"/>
                <a:ext cx="1551828" cy="1551828"/>
              </a:xfrm>
              <a:prstGeom prst="line">
                <a:avLst/>
              </a:prstGeom>
              <a:ln w="1905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E442F2BB-8327-4A1D-2D13-0CD3DE68112A}"/>
                  </a:ext>
                </a:extLst>
              </p:cNvPr>
              <p:cNvCxnSpPr>
                <a:cxnSpLocks/>
              </p:cNvCxnSpPr>
              <p:nvPr/>
            </p:nvCxnSpPr>
            <p:spPr>
              <a:xfrm flipH="1" flipV="1">
                <a:off x="2064366" y="1196688"/>
                <a:ext cx="355140" cy="355140"/>
              </a:xfrm>
              <a:prstGeom prst="line">
                <a:avLst/>
              </a:prstGeom>
              <a:ln w="19050">
                <a:solidFill>
                  <a:schemeClr val="accent2"/>
                </a:solidFill>
              </a:ln>
            </p:spPr>
            <p:style>
              <a:lnRef idx="2">
                <a:schemeClr val="accent1"/>
              </a:lnRef>
              <a:fillRef idx="0">
                <a:schemeClr val="accent1"/>
              </a:fillRef>
              <a:effectRef idx="1">
                <a:schemeClr val="accent1"/>
              </a:effectRef>
              <a:fontRef idx="minor">
                <a:schemeClr val="tx1"/>
              </a:fontRef>
            </p:style>
          </p:cxnSp>
        </p:grpSp>
        <p:grpSp>
          <p:nvGrpSpPr>
            <p:cNvPr id="15" name="Group 14">
              <a:extLst>
                <a:ext uri="{FF2B5EF4-FFF2-40B4-BE49-F238E27FC236}">
                  <a16:creationId xmlns:a16="http://schemas.microsoft.com/office/drawing/2014/main" id="{0BB7C647-BF1C-B092-7216-38962B8D5D3B}"/>
                </a:ext>
              </a:extLst>
            </p:cNvPr>
            <p:cNvGrpSpPr/>
            <p:nvPr/>
          </p:nvGrpSpPr>
          <p:grpSpPr>
            <a:xfrm flipH="1">
              <a:off x="3961631" y="2284458"/>
              <a:ext cx="6161703" cy="4569750"/>
              <a:chOff x="724721" y="2284458"/>
              <a:chExt cx="6161703" cy="4569750"/>
            </a:xfrm>
          </p:grpSpPr>
          <p:grpSp>
            <p:nvGrpSpPr>
              <p:cNvPr id="17" name="Group 16">
                <a:extLst>
                  <a:ext uri="{FF2B5EF4-FFF2-40B4-BE49-F238E27FC236}">
                    <a16:creationId xmlns:a16="http://schemas.microsoft.com/office/drawing/2014/main" id="{E720D086-736C-4B55-A983-89C6890F44AC}"/>
                  </a:ext>
                </a:extLst>
              </p:cNvPr>
              <p:cNvGrpSpPr/>
              <p:nvPr/>
            </p:nvGrpSpPr>
            <p:grpSpPr>
              <a:xfrm rot="5400000">
                <a:off x="433444" y="3057485"/>
                <a:ext cx="2769913" cy="2187359"/>
                <a:chOff x="1617492" y="-848890"/>
                <a:chExt cx="2769913" cy="2187359"/>
              </a:xfrm>
            </p:grpSpPr>
            <p:cxnSp>
              <p:nvCxnSpPr>
                <p:cNvPr id="21" name="Straight Connector 20">
                  <a:extLst>
                    <a:ext uri="{FF2B5EF4-FFF2-40B4-BE49-F238E27FC236}">
                      <a16:creationId xmlns:a16="http://schemas.microsoft.com/office/drawing/2014/main" id="{1D44E010-D2C1-566E-CEC2-1A9B86A4FCED}"/>
                    </a:ext>
                  </a:extLst>
                </p:cNvPr>
                <p:cNvCxnSpPr>
                  <a:cxnSpLocks/>
                </p:cNvCxnSpPr>
                <p:nvPr/>
              </p:nvCxnSpPr>
              <p:spPr>
                <a:xfrm rot="16200000" flipH="1" flipV="1">
                  <a:off x="2200047" y="-848890"/>
                  <a:ext cx="2187358" cy="2187358"/>
                </a:xfrm>
                <a:prstGeom prst="line">
                  <a:avLst/>
                </a:prstGeom>
                <a:ln w="1905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83AEA2D-685A-23F6-B42F-7651C31CE12A}"/>
                    </a:ext>
                  </a:extLst>
                </p:cNvPr>
                <p:cNvCxnSpPr>
                  <a:cxnSpLocks/>
                </p:cNvCxnSpPr>
                <p:nvPr/>
              </p:nvCxnSpPr>
              <p:spPr>
                <a:xfrm rot="16200000" flipV="1">
                  <a:off x="1617492" y="749817"/>
                  <a:ext cx="588652" cy="588651"/>
                </a:xfrm>
                <a:prstGeom prst="line">
                  <a:avLst/>
                </a:prstGeom>
                <a:ln w="19050">
                  <a:solidFill>
                    <a:schemeClr val="accent2"/>
                  </a:solidFill>
                </a:ln>
              </p:spPr>
              <p:style>
                <a:lnRef idx="2">
                  <a:schemeClr val="accent1"/>
                </a:lnRef>
                <a:fillRef idx="0">
                  <a:schemeClr val="accent1"/>
                </a:fillRef>
                <a:effectRef idx="1">
                  <a:schemeClr val="accent1"/>
                </a:effectRef>
                <a:fontRef idx="minor">
                  <a:schemeClr val="tx1"/>
                </a:fontRef>
              </p:style>
            </p:cxnSp>
          </p:grpSp>
          <p:cxnSp>
            <p:nvCxnSpPr>
              <p:cNvPr id="18" name="Straight Connector 17">
                <a:extLst>
                  <a:ext uri="{FF2B5EF4-FFF2-40B4-BE49-F238E27FC236}">
                    <a16:creationId xmlns:a16="http://schemas.microsoft.com/office/drawing/2014/main" id="{9E175D15-6B7A-D8F4-532E-5E417020909B}"/>
                  </a:ext>
                </a:extLst>
              </p:cNvPr>
              <p:cNvCxnSpPr>
                <a:cxnSpLocks/>
              </p:cNvCxnSpPr>
              <p:nvPr/>
            </p:nvCxnSpPr>
            <p:spPr>
              <a:xfrm flipH="1" flipV="1">
                <a:off x="831626" y="2284458"/>
                <a:ext cx="481748" cy="481748"/>
              </a:xfrm>
              <a:prstGeom prst="line">
                <a:avLst/>
              </a:prstGeom>
              <a:ln w="1905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C01B5EA-397C-E68D-355A-34B9FDC8A741}"/>
                  </a:ext>
                </a:extLst>
              </p:cNvPr>
              <p:cNvCxnSpPr>
                <a:cxnSpLocks/>
              </p:cNvCxnSpPr>
              <p:nvPr/>
            </p:nvCxnSpPr>
            <p:spPr>
              <a:xfrm flipV="1">
                <a:off x="2912079" y="4207451"/>
                <a:ext cx="1316402" cy="1316402"/>
              </a:xfrm>
              <a:prstGeom prst="line">
                <a:avLst/>
              </a:prstGeom>
              <a:ln w="1905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626B8A42-572F-0A8D-B6A0-0D5B1D4DD6AF}"/>
                  </a:ext>
                </a:extLst>
              </p:cNvPr>
              <p:cNvCxnSpPr>
                <a:cxnSpLocks/>
              </p:cNvCxnSpPr>
              <p:nvPr/>
            </p:nvCxnSpPr>
            <p:spPr>
              <a:xfrm>
                <a:off x="4228482" y="4196266"/>
                <a:ext cx="2657942" cy="2657942"/>
              </a:xfrm>
              <a:prstGeom prst="line">
                <a:avLst/>
              </a:prstGeom>
              <a:ln w="19050">
                <a:solidFill>
                  <a:schemeClr val="accent2"/>
                </a:solidFill>
              </a:ln>
            </p:spPr>
            <p:style>
              <a:lnRef idx="2">
                <a:schemeClr val="accent1"/>
              </a:lnRef>
              <a:fillRef idx="0">
                <a:schemeClr val="accent1"/>
              </a:fillRef>
              <a:effectRef idx="1">
                <a:schemeClr val="accent1"/>
              </a:effectRef>
              <a:fontRef idx="minor">
                <a:schemeClr val="tx1"/>
              </a:fontRef>
            </p:style>
          </p:cxnSp>
        </p:grpSp>
        <p:cxnSp>
          <p:nvCxnSpPr>
            <p:cNvPr id="16" name="Straight Connector 15">
              <a:extLst>
                <a:ext uri="{FF2B5EF4-FFF2-40B4-BE49-F238E27FC236}">
                  <a16:creationId xmlns:a16="http://schemas.microsoft.com/office/drawing/2014/main" id="{01BFE5B7-E6EA-561A-7D2F-871C7CA4A2E4}"/>
                </a:ext>
              </a:extLst>
            </p:cNvPr>
            <p:cNvCxnSpPr>
              <a:cxnSpLocks/>
            </p:cNvCxnSpPr>
            <p:nvPr/>
          </p:nvCxnSpPr>
          <p:spPr>
            <a:xfrm>
              <a:off x="8929135" y="1193135"/>
              <a:ext cx="1091323" cy="109132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grpSp>
      <p:sp>
        <p:nvSpPr>
          <p:cNvPr id="7" name="Text Placeholder 15">
            <a:extLst>
              <a:ext uri="{FF2B5EF4-FFF2-40B4-BE49-F238E27FC236}">
                <a16:creationId xmlns:a16="http://schemas.microsoft.com/office/drawing/2014/main" id="{BF155F00-A127-A397-9227-914AABC02E65}"/>
              </a:ext>
            </a:extLst>
          </p:cNvPr>
          <p:cNvSpPr>
            <a:spLocks noGrp="1"/>
          </p:cNvSpPr>
          <p:nvPr>
            <p:ph type="body" sz="quarter" idx="17" hasCustomPrompt="1"/>
          </p:nvPr>
        </p:nvSpPr>
        <p:spPr>
          <a:xfrm>
            <a:off x="457199" y="3604333"/>
            <a:ext cx="6215973" cy="260700"/>
          </a:xfrm>
        </p:spPr>
        <p:txBody>
          <a:bodyPr lIns="0" rIns="0" anchor="t" anchorCtr="0">
            <a:noAutofit/>
          </a:bodyPr>
          <a:lstStyle>
            <a:lvl1pPr marL="0" indent="0" algn="l">
              <a:lnSpc>
                <a:spcPct val="100000"/>
              </a:lnSpc>
              <a:spcBef>
                <a:spcPts val="0"/>
              </a:spcBef>
              <a:spcAft>
                <a:spcPts val="0"/>
              </a:spcAft>
              <a:buNone/>
              <a:defRPr sz="1800" b="1">
                <a:solidFill>
                  <a:schemeClr val="tx1"/>
                </a:solidFill>
              </a:defRPr>
            </a:lvl1pPr>
            <a:lvl2pPr marL="285750" indent="0" algn="r">
              <a:buNone/>
              <a:defRPr sz="2400">
                <a:solidFill>
                  <a:schemeClr val="tx1"/>
                </a:solidFill>
              </a:defRPr>
            </a:lvl2pPr>
            <a:lvl3pPr marL="571500" indent="0" algn="r">
              <a:buNone/>
              <a:defRPr sz="2400">
                <a:solidFill>
                  <a:schemeClr val="tx1"/>
                </a:solidFill>
              </a:defRPr>
            </a:lvl3pPr>
            <a:lvl4pPr marL="808037" indent="0" algn="r">
              <a:buNone/>
              <a:defRPr sz="2400">
                <a:solidFill>
                  <a:schemeClr val="tx1"/>
                </a:solidFill>
              </a:defRPr>
            </a:lvl4pPr>
            <a:lvl5pPr marL="1031875" indent="0" algn="r">
              <a:buNone/>
              <a:defRPr sz="2400">
                <a:solidFill>
                  <a:schemeClr val="tx1"/>
                </a:solidFill>
              </a:defRPr>
            </a:lvl5pPr>
          </a:lstStyle>
          <a:p>
            <a:pPr lvl="0"/>
            <a:r>
              <a:rPr lang="en-US" dirty="0"/>
              <a:t>Click to edit Name</a:t>
            </a:r>
          </a:p>
          <a:p>
            <a:pPr lvl="0"/>
            <a:endParaRPr lang="en-US" dirty="0"/>
          </a:p>
        </p:txBody>
      </p:sp>
      <p:sp>
        <p:nvSpPr>
          <p:cNvPr id="8" name="Text Placeholder 15">
            <a:extLst>
              <a:ext uri="{FF2B5EF4-FFF2-40B4-BE49-F238E27FC236}">
                <a16:creationId xmlns:a16="http://schemas.microsoft.com/office/drawing/2014/main" id="{3B200A48-2067-A756-4EB8-2A59410017C6}"/>
              </a:ext>
            </a:extLst>
          </p:cNvPr>
          <p:cNvSpPr>
            <a:spLocks noGrp="1"/>
          </p:cNvSpPr>
          <p:nvPr>
            <p:ph type="body" sz="quarter" idx="18" hasCustomPrompt="1"/>
          </p:nvPr>
        </p:nvSpPr>
        <p:spPr>
          <a:xfrm>
            <a:off x="457198" y="3884114"/>
            <a:ext cx="6215973" cy="260700"/>
          </a:xfrm>
        </p:spPr>
        <p:txBody>
          <a:bodyPr lIns="0" rIns="0" anchor="t" anchorCtr="0">
            <a:noAutofit/>
          </a:bodyPr>
          <a:lstStyle>
            <a:lvl1pPr marL="0" indent="0" algn="l">
              <a:lnSpc>
                <a:spcPct val="100000"/>
              </a:lnSpc>
              <a:spcBef>
                <a:spcPts val="0"/>
              </a:spcBef>
              <a:spcAft>
                <a:spcPts val="0"/>
              </a:spcAft>
              <a:buNone/>
              <a:defRPr sz="1600" b="0">
                <a:solidFill>
                  <a:schemeClr val="tx1"/>
                </a:solidFill>
              </a:defRPr>
            </a:lvl1pPr>
            <a:lvl2pPr marL="285750" indent="0" algn="r">
              <a:buNone/>
              <a:defRPr sz="2400">
                <a:solidFill>
                  <a:schemeClr val="tx1"/>
                </a:solidFill>
              </a:defRPr>
            </a:lvl2pPr>
            <a:lvl3pPr marL="571500" indent="0" algn="r">
              <a:buNone/>
              <a:defRPr sz="2400">
                <a:solidFill>
                  <a:schemeClr val="tx1"/>
                </a:solidFill>
              </a:defRPr>
            </a:lvl3pPr>
            <a:lvl4pPr marL="808037" indent="0" algn="r">
              <a:buNone/>
              <a:defRPr sz="2400">
                <a:solidFill>
                  <a:schemeClr val="tx1"/>
                </a:solidFill>
              </a:defRPr>
            </a:lvl4pPr>
            <a:lvl5pPr marL="1031875" indent="0" algn="r">
              <a:buNone/>
              <a:defRPr sz="2400">
                <a:solidFill>
                  <a:schemeClr val="tx1"/>
                </a:solidFill>
              </a:defRPr>
            </a:lvl5pPr>
          </a:lstStyle>
          <a:p>
            <a:pPr lvl="0"/>
            <a:r>
              <a:rPr lang="en-US" dirty="0"/>
              <a:t>Click to edit Job title</a:t>
            </a:r>
          </a:p>
          <a:p>
            <a:pPr lvl="0"/>
            <a:endParaRPr lang="en-US" dirty="0"/>
          </a:p>
        </p:txBody>
      </p:sp>
      <p:sp>
        <p:nvSpPr>
          <p:cNvPr id="9" name="Footer Placeholder 2">
            <a:extLst>
              <a:ext uri="{FF2B5EF4-FFF2-40B4-BE49-F238E27FC236}">
                <a16:creationId xmlns:a16="http://schemas.microsoft.com/office/drawing/2014/main" id="{E0823669-1FFD-640E-78A4-8004857D43ED}"/>
              </a:ext>
            </a:extLst>
          </p:cNvPr>
          <p:cNvSpPr>
            <a:spLocks noGrp="1"/>
          </p:cNvSpPr>
          <p:nvPr>
            <p:ph type="ftr" sz="quarter" idx="19"/>
          </p:nvPr>
        </p:nvSpPr>
        <p:spPr>
          <a:xfrm>
            <a:off x="6865211" y="6469661"/>
            <a:ext cx="3103414" cy="169277"/>
          </a:xfrm>
        </p:spPr>
        <p:txBody>
          <a:bodyPr/>
          <a:lstStyle>
            <a:lvl1pPr>
              <a:defRPr>
                <a:solidFill>
                  <a:schemeClr val="tx2"/>
                </a:solidFill>
              </a:defRPr>
            </a:lvl1pPr>
          </a:lstStyle>
          <a:p>
            <a:r>
              <a:rPr lang="en-US"/>
              <a:t>For Agent Use Only - Not for Use with the Public</a:t>
            </a:r>
            <a:endParaRPr lang="en-US" dirty="0"/>
          </a:p>
        </p:txBody>
      </p:sp>
      <p:sp>
        <p:nvSpPr>
          <p:cNvPr id="4" name="Slide Number Placeholder 5">
            <a:extLst>
              <a:ext uri="{FF2B5EF4-FFF2-40B4-BE49-F238E27FC236}">
                <a16:creationId xmlns:a16="http://schemas.microsoft.com/office/drawing/2014/main" id="{A83B59AD-BF7D-A810-D0D5-B2D8D25C7AB4}"/>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tx2"/>
                </a:solidFill>
                <a:latin typeface="Arial Narrow" panose="020B0604020202020204" pitchFamily="34" charset="0"/>
                <a:cs typeface="Arial Narrow" panose="020B0604020202020204" pitchFamily="34" charset="0"/>
              </a:defRPr>
            </a:lvl1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5" name="Slide Number Placeholder 5">
            <a:extLst>
              <a:ext uri="{FF2B5EF4-FFF2-40B4-BE49-F238E27FC236}">
                <a16:creationId xmlns:a16="http://schemas.microsoft.com/office/drawing/2014/main" id="{AC0FB02E-DB3C-44BD-85C5-207D1A9C73B1}"/>
              </a:ext>
            </a:extLst>
          </p:cNvPr>
          <p:cNvSpPr txBox="1">
            <a:spLocks/>
          </p:cNvSpPr>
          <p:nvPr userDrawn="1"/>
        </p:nvSpPr>
        <p:spPr>
          <a:xfrm>
            <a:off x="9968625" y="6485049"/>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latin typeface="Aptos Light" panose="020B0004020202020204" pitchFamily="34" charset="0"/>
              </a:rPr>
              <a:t>© 2026, National Life Group</a:t>
            </a:r>
          </a:p>
        </p:txBody>
      </p:sp>
    </p:spTree>
    <p:extLst>
      <p:ext uri="{BB962C8B-B14F-4D97-AF65-F5344CB8AC3E}">
        <p14:creationId xmlns:p14="http://schemas.microsoft.com/office/powerpoint/2010/main" val="22519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L Gradient/R Photo">
    <p:bg>
      <p:bgPr>
        <a:solidFill>
          <a:srgbClr val="FFFFFF"/>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2C301FF-A642-2EF5-7293-EC8ADB0BBEAD}"/>
              </a:ext>
            </a:extLst>
          </p:cNvPr>
          <p:cNvSpPr>
            <a:spLocks noGrp="1"/>
          </p:cNvSpPr>
          <p:nvPr>
            <p:ph type="pic" sz="quarter" idx="12" hasCustomPrompt="1"/>
          </p:nvPr>
        </p:nvSpPr>
        <p:spPr>
          <a:xfrm>
            <a:off x="6585626" y="0"/>
            <a:ext cx="5606374" cy="6858000"/>
          </a:xfrm>
          <a:solidFill>
            <a:schemeClr val="bg2">
              <a:lumMod val="75000"/>
            </a:schemeClr>
          </a:solidFill>
        </p:spPr>
        <p:txBody>
          <a:bodyPr anchor="ctr">
            <a:noAutofit/>
          </a:bodyPr>
          <a:lstStyle>
            <a:lvl1pPr algn="r">
              <a:defRPr/>
            </a:lvl1pPr>
          </a:lstStyle>
          <a:p>
            <a:r>
              <a:rPr lang="en-US" dirty="0"/>
              <a:t>Click icon to add photo then RIGHT CLICK to “Send to Back”</a:t>
            </a:r>
          </a:p>
        </p:txBody>
      </p:sp>
      <p:sp>
        <p:nvSpPr>
          <p:cNvPr id="18" name="Text Placeholder 17">
            <a:extLst>
              <a:ext uri="{FF2B5EF4-FFF2-40B4-BE49-F238E27FC236}">
                <a16:creationId xmlns:a16="http://schemas.microsoft.com/office/drawing/2014/main" id="{9C433DC0-DA26-9458-566D-AEFF60B73FBF}"/>
              </a:ext>
            </a:extLst>
          </p:cNvPr>
          <p:cNvSpPr>
            <a:spLocks noGrp="1"/>
          </p:cNvSpPr>
          <p:nvPr>
            <p:ph type="body" sz="quarter" idx="11" hasCustomPrompt="1"/>
          </p:nvPr>
        </p:nvSpPr>
        <p:spPr>
          <a:xfrm>
            <a:off x="457200" y="871182"/>
            <a:ext cx="7683652" cy="5115636"/>
          </a:xfrm>
          <a:custGeom>
            <a:avLst/>
            <a:gdLst>
              <a:gd name="connsiteX0" fmla="*/ 0 w 6393696"/>
              <a:gd name="connsiteY0" fmla="*/ 0 h 4256807"/>
              <a:gd name="connsiteX1" fmla="*/ 5107033 w 6393696"/>
              <a:gd name="connsiteY1" fmla="*/ 0 h 4256807"/>
              <a:gd name="connsiteX2" fmla="*/ 6370654 w 6393696"/>
              <a:gd name="connsiteY2" fmla="*/ 1263621 h 4256807"/>
              <a:gd name="connsiteX3" fmla="*/ 6393696 w 6393696"/>
              <a:gd name="connsiteY3" fmla="*/ 1294368 h 4256807"/>
              <a:gd name="connsiteX4" fmla="*/ 6393696 w 6393696"/>
              <a:gd name="connsiteY4" fmla="*/ 4256807 h 4256807"/>
              <a:gd name="connsiteX5" fmla="*/ 1286663 w 6393696"/>
              <a:gd name="connsiteY5" fmla="*/ 4256807 h 4256807"/>
              <a:gd name="connsiteX6" fmla="*/ 23042 w 6393696"/>
              <a:gd name="connsiteY6" fmla="*/ 2993187 h 4256807"/>
              <a:gd name="connsiteX7" fmla="*/ 0 w 6393696"/>
              <a:gd name="connsiteY7" fmla="*/ 2962439 h 4256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93696" h="4256807">
                <a:moveTo>
                  <a:pt x="0" y="0"/>
                </a:moveTo>
                <a:lnTo>
                  <a:pt x="5107033" y="0"/>
                </a:lnTo>
                <a:lnTo>
                  <a:pt x="6370654" y="1263621"/>
                </a:lnTo>
                <a:lnTo>
                  <a:pt x="6393696" y="1294368"/>
                </a:lnTo>
                <a:lnTo>
                  <a:pt x="6393696" y="4256807"/>
                </a:lnTo>
                <a:lnTo>
                  <a:pt x="1286663" y="4256807"/>
                </a:lnTo>
                <a:lnTo>
                  <a:pt x="23042" y="2993187"/>
                </a:lnTo>
                <a:lnTo>
                  <a:pt x="0" y="2962439"/>
                </a:lnTo>
                <a:close/>
              </a:path>
            </a:pathLst>
          </a:custGeom>
          <a:gradFill>
            <a:gsLst>
              <a:gs pos="54000">
                <a:srgbClr val="3C9B34">
                  <a:alpha val="85000"/>
                </a:srgbClr>
              </a:gs>
              <a:gs pos="0">
                <a:schemeClr val="accent1">
                  <a:alpha val="85000"/>
                </a:schemeClr>
              </a:gs>
              <a:gs pos="85000">
                <a:schemeClr val="accent2">
                  <a:alpha val="85000"/>
                </a:schemeClr>
              </a:gs>
              <a:gs pos="100000">
                <a:schemeClr val="accent6">
                  <a:alpha val="62304"/>
                </a:schemeClr>
              </a:gs>
            </a:gsLst>
            <a:lin ang="4800000" scaled="0"/>
          </a:gradFill>
        </p:spPr>
        <p:txBody>
          <a:bodyPr wrap="square" lIns="731520" tIns="1005840" rIns="731520" bIns="0" anchor="t">
            <a:noAutofit/>
          </a:bodyPr>
          <a:lstStyle>
            <a:lvl1pPr marL="0" indent="0" algn="ctr">
              <a:buNone/>
              <a:defRPr sz="2800">
                <a:solidFill>
                  <a:srgbClr val="FFFFFF"/>
                </a:solidFill>
              </a:defRPr>
            </a:lvl1pPr>
            <a:lvl2pPr marL="285750" indent="0">
              <a:buNone/>
              <a:defRPr sz="2800"/>
            </a:lvl2pPr>
            <a:lvl3pPr marL="571500" indent="0">
              <a:buFont typeface="Arial" panose="020B0604020202020204" pitchFamily="34" charset="0"/>
              <a:buNone/>
              <a:defRPr sz="2800"/>
            </a:lvl3pPr>
            <a:lvl4pPr marL="808037" indent="0">
              <a:buNone/>
              <a:defRPr sz="2800"/>
            </a:lvl4pPr>
            <a:lvl5pPr marL="1031875" indent="0">
              <a:buNone/>
              <a:defRPr sz="2800"/>
            </a:lvl5pPr>
          </a:lstStyle>
          <a:p>
            <a:pPr lvl="0"/>
            <a:r>
              <a:rPr lang="en-US" dirty="0"/>
              <a:t>Click to edit text</a:t>
            </a:r>
          </a:p>
        </p:txBody>
      </p:sp>
      <p:sp>
        <p:nvSpPr>
          <p:cNvPr id="3" name="TextBox 2">
            <a:extLst>
              <a:ext uri="{FF2B5EF4-FFF2-40B4-BE49-F238E27FC236}">
                <a16:creationId xmlns:a16="http://schemas.microsoft.com/office/drawing/2014/main" id="{85092ABD-8C8A-CF1F-F4A4-82A50C2BE37D}"/>
              </a:ext>
            </a:extLst>
          </p:cNvPr>
          <p:cNvSpPr txBox="1"/>
          <p:nvPr userDrawn="1"/>
        </p:nvSpPr>
        <p:spPr>
          <a:xfrm>
            <a:off x="3846992" y="724221"/>
            <a:ext cx="904068" cy="1446550"/>
          </a:xfrm>
          <a:prstGeom prst="rect">
            <a:avLst/>
          </a:prstGeom>
          <a:noFill/>
        </p:spPr>
        <p:txBody>
          <a:bodyPr wrap="square" rtlCol="0">
            <a:spAutoFit/>
          </a:bodyPr>
          <a:lstStyle/>
          <a:p>
            <a:r>
              <a:rPr lang="en-US" sz="8800" b="1" dirty="0">
                <a:solidFill>
                  <a:srgbClr val="FFFFFF"/>
                </a:solidFill>
              </a:rPr>
              <a:t>“</a:t>
            </a:r>
          </a:p>
        </p:txBody>
      </p:sp>
      <p:sp>
        <p:nvSpPr>
          <p:cNvPr id="6" name="Text Placeholder 17">
            <a:extLst>
              <a:ext uri="{FF2B5EF4-FFF2-40B4-BE49-F238E27FC236}">
                <a16:creationId xmlns:a16="http://schemas.microsoft.com/office/drawing/2014/main" id="{0A5625D8-AC10-C6AC-9845-34CBA958F6A1}"/>
              </a:ext>
            </a:extLst>
          </p:cNvPr>
          <p:cNvSpPr>
            <a:spLocks noGrp="1"/>
          </p:cNvSpPr>
          <p:nvPr>
            <p:ph type="body" sz="quarter" idx="21" hasCustomPrompt="1"/>
          </p:nvPr>
        </p:nvSpPr>
        <p:spPr>
          <a:xfrm>
            <a:off x="457200" y="4547833"/>
            <a:ext cx="7683652" cy="278794"/>
          </a:xfrm>
        </p:spPr>
        <p:txBody>
          <a:bodyPr/>
          <a:lstStyle>
            <a:lvl1pPr marL="0" indent="0" algn="ctr">
              <a:buNone/>
              <a:defRPr sz="2000" b="1">
                <a:solidFill>
                  <a:srgbClr val="FFFFFF"/>
                </a:solidFill>
              </a:defRPr>
            </a:lvl1pPr>
            <a:lvl2pPr marL="285750" indent="0">
              <a:buNone/>
              <a:defRPr sz="2000"/>
            </a:lvl2pPr>
            <a:lvl3pPr marL="571500" indent="0">
              <a:buNone/>
              <a:defRPr sz="2000"/>
            </a:lvl3pPr>
            <a:lvl4pPr marL="808037" indent="0">
              <a:buNone/>
              <a:defRPr sz="2000"/>
            </a:lvl4pPr>
            <a:lvl5pPr marL="1031875" indent="0">
              <a:buNone/>
              <a:defRPr sz="2000"/>
            </a:lvl5pPr>
          </a:lstStyle>
          <a:p>
            <a:pPr lvl="0"/>
            <a:r>
              <a:rPr lang="en-US" dirty="0"/>
              <a:t>Add first and last name</a:t>
            </a:r>
          </a:p>
        </p:txBody>
      </p:sp>
      <p:sp>
        <p:nvSpPr>
          <p:cNvPr id="7" name="Text Placeholder 17">
            <a:extLst>
              <a:ext uri="{FF2B5EF4-FFF2-40B4-BE49-F238E27FC236}">
                <a16:creationId xmlns:a16="http://schemas.microsoft.com/office/drawing/2014/main" id="{C2CD20BA-3F2C-32C5-D03C-F9E6B774C12D}"/>
              </a:ext>
            </a:extLst>
          </p:cNvPr>
          <p:cNvSpPr>
            <a:spLocks noGrp="1"/>
          </p:cNvSpPr>
          <p:nvPr>
            <p:ph type="body" sz="quarter" idx="22" hasCustomPrompt="1"/>
          </p:nvPr>
        </p:nvSpPr>
        <p:spPr>
          <a:xfrm>
            <a:off x="1128409" y="4859118"/>
            <a:ext cx="7012443" cy="278794"/>
          </a:xfrm>
        </p:spPr>
        <p:txBody>
          <a:bodyPr/>
          <a:lstStyle>
            <a:lvl1pPr marL="0" indent="0" algn="ctr">
              <a:buNone/>
              <a:defRPr sz="2000" b="0">
                <a:solidFill>
                  <a:srgbClr val="FFFFFF"/>
                </a:solidFill>
              </a:defRPr>
            </a:lvl1pPr>
            <a:lvl2pPr marL="285750" indent="0">
              <a:buNone/>
              <a:defRPr sz="2000"/>
            </a:lvl2pPr>
            <a:lvl3pPr marL="571500" indent="0">
              <a:buNone/>
              <a:defRPr sz="2000"/>
            </a:lvl3pPr>
            <a:lvl4pPr marL="808037" indent="0">
              <a:buNone/>
              <a:defRPr sz="2000"/>
            </a:lvl4pPr>
            <a:lvl5pPr marL="1031875" indent="0">
              <a:buNone/>
              <a:defRPr sz="2000"/>
            </a:lvl5pPr>
          </a:lstStyle>
          <a:p>
            <a:pPr lvl="0"/>
            <a:r>
              <a:rPr lang="en-US" dirty="0"/>
              <a:t>Add job title</a:t>
            </a:r>
          </a:p>
        </p:txBody>
      </p:sp>
      <p:sp>
        <p:nvSpPr>
          <p:cNvPr id="8" name="Footer Placeholder 2">
            <a:extLst>
              <a:ext uri="{FF2B5EF4-FFF2-40B4-BE49-F238E27FC236}">
                <a16:creationId xmlns:a16="http://schemas.microsoft.com/office/drawing/2014/main" id="{C8446C12-3445-C765-8BE6-6BE5325291EC}"/>
              </a:ext>
            </a:extLst>
          </p:cNvPr>
          <p:cNvSpPr>
            <a:spLocks noGrp="1"/>
          </p:cNvSpPr>
          <p:nvPr>
            <p:ph type="ftr" sz="quarter" idx="10"/>
          </p:nvPr>
        </p:nvSpPr>
        <p:spPr>
          <a:xfrm>
            <a:off x="457200" y="6469661"/>
            <a:ext cx="3103414" cy="169277"/>
          </a:xfrm>
        </p:spPr>
        <p:txBody>
          <a:bodyPr/>
          <a:lstStyle>
            <a:lvl1pPr algn="l">
              <a:defRPr>
                <a:solidFill>
                  <a:schemeClr val="tx2"/>
                </a:solidFill>
              </a:defRPr>
            </a:lvl1pPr>
          </a:lstStyle>
          <a:p>
            <a:r>
              <a:rPr lang="en-US"/>
              <a:t>For Agent Use Only - Not for Use with the Public</a:t>
            </a:r>
            <a:endParaRPr lang="en-US" dirty="0"/>
          </a:p>
        </p:txBody>
      </p:sp>
      <p:sp>
        <p:nvSpPr>
          <p:cNvPr id="2" name="Slide Number Placeholder 5">
            <a:extLst>
              <a:ext uri="{FF2B5EF4-FFF2-40B4-BE49-F238E27FC236}">
                <a16:creationId xmlns:a16="http://schemas.microsoft.com/office/drawing/2014/main" id="{47CD97BD-822A-857F-B9C0-B853C5F0DF59}"/>
              </a:ext>
            </a:extLst>
          </p:cNvPr>
          <p:cNvSpPr txBox="1">
            <a:spLocks/>
          </p:cNvSpPr>
          <p:nvPr userDrawn="1"/>
        </p:nvSpPr>
        <p:spPr>
          <a:xfrm>
            <a:off x="11491502" y="6481202"/>
            <a:ext cx="312791"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9" name="Slide Number Placeholder 5">
            <a:extLst>
              <a:ext uri="{FF2B5EF4-FFF2-40B4-BE49-F238E27FC236}">
                <a16:creationId xmlns:a16="http://schemas.microsoft.com/office/drawing/2014/main" id="{BC8A7D68-3CC9-23AF-6361-374084138DBC}"/>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2026, National Life Group</a:t>
            </a:r>
          </a:p>
        </p:txBody>
      </p:sp>
    </p:spTree>
    <p:extLst>
      <p:ext uri="{BB962C8B-B14F-4D97-AF65-F5344CB8AC3E}">
        <p14:creationId xmlns:p14="http://schemas.microsoft.com/office/powerpoint/2010/main" val="13427937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Key Statement: Green Pattern">
    <p:bg>
      <p:bgPr>
        <a:solidFill>
          <a:srgbClr val="FFFFFF"/>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C448622-DF73-88F5-BB50-53CB6C20119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576" y="5220"/>
            <a:ext cx="12191998" cy="6847560"/>
          </a:xfrm>
          <a:prstGeom prst="rect">
            <a:avLst/>
          </a:prstGeom>
        </p:spPr>
      </p:pic>
      <p:sp>
        <p:nvSpPr>
          <p:cNvPr id="2" name="Rectangle 1">
            <a:extLst>
              <a:ext uri="{FF2B5EF4-FFF2-40B4-BE49-F238E27FC236}">
                <a16:creationId xmlns:a16="http://schemas.microsoft.com/office/drawing/2014/main" id="{6EC86EF3-0B83-2008-8092-73342134A380}"/>
              </a:ext>
            </a:extLst>
          </p:cNvPr>
          <p:cNvSpPr/>
          <p:nvPr userDrawn="1"/>
        </p:nvSpPr>
        <p:spPr>
          <a:xfrm>
            <a:off x="7151" y="5218"/>
            <a:ext cx="12184848" cy="6847562"/>
          </a:xfrm>
          <a:prstGeom prst="rect">
            <a:avLst/>
          </a:prstGeom>
          <a:solidFill>
            <a:schemeClr val="tx1">
              <a:alpha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20007CE-7E12-25A2-E8F9-5D8F27C65281}"/>
              </a:ext>
            </a:extLst>
          </p:cNvPr>
          <p:cNvSpPr/>
          <p:nvPr userDrawn="1"/>
        </p:nvSpPr>
        <p:spPr>
          <a:xfrm>
            <a:off x="3575" y="-5220"/>
            <a:ext cx="12192000" cy="6863220"/>
          </a:xfrm>
          <a:prstGeom prst="rect">
            <a:avLst/>
          </a:prstGeom>
          <a:gradFill>
            <a:gsLst>
              <a:gs pos="71000">
                <a:schemeClr val="accent2">
                  <a:alpha val="65000"/>
                </a:schemeClr>
              </a:gs>
              <a:gs pos="48000">
                <a:schemeClr val="accent1">
                  <a:alpha val="74639"/>
                </a:schemeClr>
              </a:gs>
              <a:gs pos="20000">
                <a:schemeClr val="accent1"/>
              </a:gs>
              <a:gs pos="100000">
                <a:schemeClr val="accent6">
                  <a:alpha val="47606"/>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865BA2C3-2588-61C3-9233-1475FEDECDA5}"/>
              </a:ext>
            </a:extLst>
          </p:cNvPr>
          <p:cNvSpPr>
            <a:spLocks noGrp="1"/>
          </p:cNvSpPr>
          <p:nvPr>
            <p:ph type="body" sz="quarter" idx="11" hasCustomPrompt="1"/>
          </p:nvPr>
        </p:nvSpPr>
        <p:spPr>
          <a:xfrm>
            <a:off x="1198124" y="2265234"/>
            <a:ext cx="9795753" cy="669094"/>
          </a:xfrm>
        </p:spPr>
        <p:txBody>
          <a:bodyPr anchor="ctr"/>
          <a:lstStyle>
            <a:lvl1pPr marL="0" indent="0" algn="ctr">
              <a:buNone/>
              <a:defRPr sz="4800" b="1">
                <a:solidFill>
                  <a:srgbClr val="FFFFFF"/>
                </a:solidFill>
              </a:defRPr>
            </a:lvl1pPr>
            <a:lvl2pPr marL="285750" indent="0">
              <a:buNone/>
              <a:defRPr/>
            </a:lvl2pPr>
            <a:lvl3pPr marL="571500" indent="0">
              <a:buNone/>
              <a:defRPr/>
            </a:lvl3pPr>
            <a:lvl4pPr marL="808037" indent="0">
              <a:buNone/>
              <a:defRPr/>
            </a:lvl4pPr>
            <a:lvl5pPr marL="1031875" indent="0">
              <a:buNone/>
              <a:defRPr/>
            </a:lvl5pPr>
          </a:lstStyle>
          <a:p>
            <a:pPr lvl="0"/>
            <a:r>
              <a:rPr lang="en-US" dirty="0"/>
              <a:t>Click to add text</a:t>
            </a:r>
          </a:p>
        </p:txBody>
      </p:sp>
      <p:sp>
        <p:nvSpPr>
          <p:cNvPr id="14" name="Freeform 13">
            <a:extLst>
              <a:ext uri="{FF2B5EF4-FFF2-40B4-BE49-F238E27FC236}">
                <a16:creationId xmlns:a16="http://schemas.microsoft.com/office/drawing/2014/main" id="{5A0207F2-D134-C528-4D99-28DD876DE8F0}"/>
              </a:ext>
            </a:extLst>
          </p:cNvPr>
          <p:cNvSpPr/>
          <p:nvPr userDrawn="1"/>
        </p:nvSpPr>
        <p:spPr>
          <a:xfrm>
            <a:off x="2472447" y="4517910"/>
            <a:ext cx="7247107" cy="685800"/>
          </a:xfrm>
          <a:custGeom>
            <a:avLst/>
            <a:gdLst>
              <a:gd name="connsiteX0" fmla="*/ 685800 w 7247107"/>
              <a:gd name="connsiteY0" fmla="*/ 0 h 685800"/>
              <a:gd name="connsiteX1" fmla="*/ 7247107 w 7247107"/>
              <a:gd name="connsiteY1" fmla="*/ 0 h 685800"/>
              <a:gd name="connsiteX2" fmla="*/ 6561307 w 7247107"/>
              <a:gd name="connsiteY2" fmla="*/ 685800 h 685800"/>
              <a:gd name="connsiteX3" fmla="*/ 0 w 7247107"/>
              <a:gd name="connsiteY3" fmla="*/ 685800 h 685800"/>
            </a:gdLst>
            <a:ahLst/>
            <a:cxnLst>
              <a:cxn ang="0">
                <a:pos x="connsiteX0" y="connsiteY0"/>
              </a:cxn>
              <a:cxn ang="0">
                <a:pos x="connsiteX1" y="connsiteY1"/>
              </a:cxn>
              <a:cxn ang="0">
                <a:pos x="connsiteX2" y="connsiteY2"/>
              </a:cxn>
              <a:cxn ang="0">
                <a:pos x="connsiteX3" y="connsiteY3"/>
              </a:cxn>
            </a:cxnLst>
            <a:rect l="l" t="t" r="r" b="b"/>
            <a:pathLst>
              <a:path w="7247107" h="685800">
                <a:moveTo>
                  <a:pt x="685800" y="0"/>
                </a:moveTo>
                <a:lnTo>
                  <a:pt x="7247107" y="0"/>
                </a:lnTo>
                <a:lnTo>
                  <a:pt x="6561307" y="685800"/>
                </a:lnTo>
                <a:lnTo>
                  <a:pt x="0" y="68580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Text Placeholder 15">
            <a:extLst>
              <a:ext uri="{FF2B5EF4-FFF2-40B4-BE49-F238E27FC236}">
                <a16:creationId xmlns:a16="http://schemas.microsoft.com/office/drawing/2014/main" id="{350DC87D-72CE-650E-10EC-0A0E56C0E511}"/>
              </a:ext>
            </a:extLst>
          </p:cNvPr>
          <p:cNvSpPr>
            <a:spLocks noGrp="1"/>
          </p:cNvSpPr>
          <p:nvPr>
            <p:ph type="body" sz="quarter" idx="12" hasCustomPrompt="1"/>
          </p:nvPr>
        </p:nvSpPr>
        <p:spPr>
          <a:xfrm>
            <a:off x="3318669" y="4735359"/>
            <a:ext cx="5554663" cy="250903"/>
          </a:xfrm>
        </p:spPr>
        <p:txBody>
          <a:bodyPr/>
          <a:lstStyle>
            <a:lvl1pPr marL="0" indent="0" algn="ctr">
              <a:buNone/>
              <a:defRPr sz="1800" spc="300">
                <a:solidFill>
                  <a:srgbClr val="FFFFFF"/>
                </a:solidFill>
              </a:defRPr>
            </a:lvl1pPr>
            <a:lvl2pPr marL="285750" indent="0">
              <a:buNone/>
              <a:defRPr/>
            </a:lvl2pPr>
            <a:lvl3pPr marL="571500" indent="0">
              <a:buNone/>
              <a:defRPr/>
            </a:lvl3pPr>
            <a:lvl4pPr marL="808037" indent="0">
              <a:buNone/>
              <a:defRPr/>
            </a:lvl4pPr>
            <a:lvl5pPr marL="1031875" indent="0">
              <a:buNone/>
              <a:defRPr/>
            </a:lvl5pPr>
          </a:lstStyle>
          <a:p>
            <a:pPr lvl="0"/>
            <a:r>
              <a:rPr lang="en-US" dirty="0"/>
              <a:t>ADDITIONAL FIGURE OR PHRASE</a:t>
            </a:r>
          </a:p>
        </p:txBody>
      </p:sp>
      <p:sp>
        <p:nvSpPr>
          <p:cNvPr id="4" name="Footer Placeholder 2">
            <a:extLst>
              <a:ext uri="{FF2B5EF4-FFF2-40B4-BE49-F238E27FC236}">
                <a16:creationId xmlns:a16="http://schemas.microsoft.com/office/drawing/2014/main" id="{625A0725-D5E2-F511-D341-B183609D97B7}"/>
              </a:ext>
            </a:extLst>
          </p:cNvPr>
          <p:cNvSpPr txBox="1">
            <a:spLocks/>
          </p:cNvSpPr>
          <p:nvPr userDrawn="1"/>
        </p:nvSpPr>
        <p:spPr>
          <a:xfrm>
            <a:off x="457200" y="6469661"/>
            <a:ext cx="3103414" cy="169277"/>
          </a:xfrm>
          <a:prstGeom prst="rect">
            <a:avLst/>
          </a:prstGeom>
        </p:spPr>
        <p:txBody>
          <a:bodyPr vert="horz" wrap="none" lIns="0" tIns="0" rIns="0" bIns="0" rtlCol="0" anchor="ctr">
            <a:spAutoFit/>
          </a:bodyPr>
          <a:lstStyle>
            <a:defPPr>
              <a:defRPr lang="en-US"/>
            </a:defPPr>
            <a:lvl1pPr marL="0" algn="l" defTabSz="914400" rtl="0" eaLnBrk="1" latinLnBrk="0" hangingPunct="1">
              <a:defRPr sz="1100" b="1" i="0" kern="1200">
                <a:solidFill>
                  <a:schemeClr val="bg1"/>
                </a:solidFill>
                <a:latin typeface="Aptos" panose="020B00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For Agent Use Only – Not For Use With The Public</a:t>
            </a:r>
          </a:p>
        </p:txBody>
      </p:sp>
      <p:sp>
        <p:nvSpPr>
          <p:cNvPr id="8" name="Slide Number Placeholder 5">
            <a:extLst>
              <a:ext uri="{FF2B5EF4-FFF2-40B4-BE49-F238E27FC236}">
                <a16:creationId xmlns:a16="http://schemas.microsoft.com/office/drawing/2014/main" id="{4D97003D-2905-2103-7111-7D27D2D59D91}"/>
              </a:ext>
            </a:extLst>
          </p:cNvPr>
          <p:cNvSpPr txBox="1">
            <a:spLocks/>
          </p:cNvSpPr>
          <p:nvPr userDrawn="1"/>
        </p:nvSpPr>
        <p:spPr>
          <a:xfrm>
            <a:off x="11491502" y="6481202"/>
            <a:ext cx="312791"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9" name="Slide Number Placeholder 5">
            <a:extLst>
              <a:ext uri="{FF2B5EF4-FFF2-40B4-BE49-F238E27FC236}">
                <a16:creationId xmlns:a16="http://schemas.microsoft.com/office/drawing/2014/main" id="{BE4A12AF-9277-62E6-5622-9C001503D6D4}"/>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2026, National Life Group</a:t>
            </a:r>
          </a:p>
        </p:txBody>
      </p:sp>
    </p:spTree>
    <p:extLst>
      <p:ext uri="{BB962C8B-B14F-4D97-AF65-F5344CB8AC3E}">
        <p14:creationId xmlns:p14="http://schemas.microsoft.com/office/powerpoint/2010/main" val="26863166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ank with Plain Footer">
    <p:bg>
      <p:bgPr>
        <a:solidFill>
          <a:srgbClr val="FFFFFF"/>
        </a:solidFill>
        <a:effectLst/>
      </p:bgPr>
    </p:bg>
    <p:spTree>
      <p:nvGrpSpPr>
        <p:cNvPr id="1" name=""/>
        <p:cNvGrpSpPr/>
        <p:nvPr/>
      </p:nvGrpSpPr>
      <p:grpSpPr>
        <a:xfrm>
          <a:off x="0" y="0"/>
          <a:ext cx="0" cy="0"/>
          <a:chOff x="0" y="0"/>
          <a:chExt cx="0" cy="0"/>
        </a:xfrm>
      </p:grpSpPr>
      <p:sp>
        <p:nvSpPr>
          <p:cNvPr id="2" name="Footer Placeholder 2">
            <a:extLst>
              <a:ext uri="{FF2B5EF4-FFF2-40B4-BE49-F238E27FC236}">
                <a16:creationId xmlns:a16="http://schemas.microsoft.com/office/drawing/2014/main" id="{D6EAFAD8-5D65-4E14-CD34-5E23E1BC8378}"/>
              </a:ext>
            </a:extLst>
          </p:cNvPr>
          <p:cNvSpPr txBox="1">
            <a:spLocks/>
          </p:cNvSpPr>
          <p:nvPr userDrawn="1"/>
        </p:nvSpPr>
        <p:spPr>
          <a:xfrm>
            <a:off x="457200" y="6469661"/>
            <a:ext cx="3103414" cy="169277"/>
          </a:xfrm>
          <a:prstGeom prst="rect">
            <a:avLst/>
          </a:prstGeom>
        </p:spPr>
        <p:txBody>
          <a:bodyPr vert="horz" wrap="none" lIns="0" tIns="0" rIns="0" bIns="0" rtlCol="0" anchor="ctr">
            <a:spAutoFit/>
          </a:bodyPr>
          <a:lstStyle>
            <a:defPPr>
              <a:defRPr lang="en-US"/>
            </a:defPPr>
            <a:lvl1pPr marL="0" algn="l" defTabSz="914400" rtl="0" eaLnBrk="1" latinLnBrk="0" hangingPunct="1">
              <a:defRPr sz="1100" b="1" i="0" kern="1200">
                <a:solidFill>
                  <a:schemeClr val="bg1"/>
                </a:solidFill>
                <a:latin typeface="Aptos" panose="020B00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rPr>
              <a:t>For Agent Use Only – Not For Use With The Public</a:t>
            </a:r>
          </a:p>
        </p:txBody>
      </p:sp>
      <p:sp>
        <p:nvSpPr>
          <p:cNvPr id="3" name="Slide Number Placeholder 5">
            <a:extLst>
              <a:ext uri="{FF2B5EF4-FFF2-40B4-BE49-F238E27FC236}">
                <a16:creationId xmlns:a16="http://schemas.microsoft.com/office/drawing/2014/main" id="{7310F91A-D2EC-7045-D576-D03B45C3E190}"/>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tx2"/>
                </a:solidFill>
                <a:latin typeface="Arial Narrow" panose="020B0604020202020204" pitchFamily="34" charset="0"/>
                <a:cs typeface="Arial Narrow" panose="020B0604020202020204" pitchFamily="34" charset="0"/>
              </a:defRPr>
            </a:lvl1p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4" name="Slide Number Placeholder 5">
            <a:extLst>
              <a:ext uri="{FF2B5EF4-FFF2-40B4-BE49-F238E27FC236}">
                <a16:creationId xmlns:a16="http://schemas.microsoft.com/office/drawing/2014/main" id="{1C8AD410-E64A-7E22-32E0-6B62362A2430}"/>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2"/>
                </a:solidFill>
                <a:latin typeface="Aptos Light" panose="020B0004020202020204" pitchFamily="34" charset="0"/>
              </a:rPr>
              <a:t>© 2026, National Life Group</a:t>
            </a:r>
          </a:p>
        </p:txBody>
      </p:sp>
    </p:spTree>
    <p:extLst>
      <p:ext uri="{BB962C8B-B14F-4D97-AF65-F5344CB8AC3E}">
        <p14:creationId xmlns:p14="http://schemas.microsoft.com/office/powerpoint/2010/main" val="11347846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ogo Centered on Green w Footer">
    <p:bg>
      <p:bgPr>
        <a:gradFill flip="none" rotWithShape="1">
          <a:gsLst>
            <a:gs pos="5000">
              <a:schemeClr val="accent1"/>
            </a:gs>
            <a:gs pos="23000">
              <a:srgbClr val="3D9C33"/>
            </a:gs>
            <a:gs pos="65000">
              <a:schemeClr val="accent2"/>
            </a:gs>
            <a:gs pos="100000">
              <a:schemeClr val="accent6"/>
            </a:gs>
          </a:gsLst>
          <a:lin ang="2700000" scaled="1"/>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51D0013-3D65-8E27-C34B-A4D3C8F40AD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48660" y="2510217"/>
            <a:ext cx="3694680" cy="1837566"/>
          </a:xfrm>
          <a:prstGeom prst="rect">
            <a:avLst/>
          </a:prstGeom>
        </p:spPr>
      </p:pic>
      <p:sp>
        <p:nvSpPr>
          <p:cNvPr id="3" name="Slide Number Placeholder 5">
            <a:extLst>
              <a:ext uri="{FF2B5EF4-FFF2-40B4-BE49-F238E27FC236}">
                <a16:creationId xmlns:a16="http://schemas.microsoft.com/office/drawing/2014/main" id="{EDC311CA-A578-B944-BD46-75AC4DBCDB4E}"/>
              </a:ext>
            </a:extLst>
          </p:cNvPr>
          <p:cNvSpPr txBox="1">
            <a:spLocks/>
          </p:cNvSpPr>
          <p:nvPr userDrawn="1"/>
        </p:nvSpPr>
        <p:spPr>
          <a:xfrm>
            <a:off x="11491502" y="6481202"/>
            <a:ext cx="312791"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5" name="Slide Number Placeholder 5">
            <a:extLst>
              <a:ext uri="{FF2B5EF4-FFF2-40B4-BE49-F238E27FC236}">
                <a16:creationId xmlns:a16="http://schemas.microsoft.com/office/drawing/2014/main" id="{E31473D1-22F8-3B37-2A1E-7CD3AFE7D3F5}"/>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2026, National Life Group</a:t>
            </a:r>
          </a:p>
        </p:txBody>
      </p:sp>
    </p:spTree>
    <p:extLst>
      <p:ext uri="{BB962C8B-B14F-4D97-AF65-F5344CB8AC3E}">
        <p14:creationId xmlns:p14="http://schemas.microsoft.com/office/powerpoint/2010/main" val="30610526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420FE83-C00E-DF67-B2D5-0375D8FCFFEF}"/>
              </a:ext>
            </a:extLst>
          </p:cNvPr>
          <p:cNvGrpSpPr/>
          <p:nvPr userDrawn="1"/>
        </p:nvGrpSpPr>
        <p:grpSpPr>
          <a:xfrm>
            <a:off x="3301189" y="2855581"/>
            <a:ext cx="5589621" cy="1591488"/>
            <a:chOff x="1308296" y="2743199"/>
            <a:chExt cx="4051496" cy="1153550"/>
          </a:xfrm>
        </p:grpSpPr>
        <p:sp>
          <p:nvSpPr>
            <p:cNvPr id="5" name="Rectangle 4">
              <a:extLst>
                <a:ext uri="{FF2B5EF4-FFF2-40B4-BE49-F238E27FC236}">
                  <a16:creationId xmlns:a16="http://schemas.microsoft.com/office/drawing/2014/main" id="{21EA72C3-4A3A-C777-541C-A1CD08E1ECF6}"/>
                </a:ext>
              </a:extLst>
            </p:cNvPr>
            <p:cNvSpPr/>
            <p:nvPr userDrawn="1"/>
          </p:nvSpPr>
          <p:spPr>
            <a:xfrm>
              <a:off x="1308296" y="2743199"/>
              <a:ext cx="1153550" cy="1153550"/>
            </a:xfrm>
            <a:prstGeom prst="rect">
              <a:avLst/>
            </a:prstGeom>
            <a:solidFill>
              <a:srgbClr val="E074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8761AED-298C-1087-41BC-1EC15FED6F52}"/>
                </a:ext>
              </a:extLst>
            </p:cNvPr>
            <p:cNvSpPr/>
            <p:nvPr userDrawn="1"/>
          </p:nvSpPr>
          <p:spPr>
            <a:xfrm>
              <a:off x="2757269" y="2743199"/>
              <a:ext cx="1153550" cy="1153550"/>
            </a:xfrm>
            <a:prstGeom prst="rect">
              <a:avLst/>
            </a:prstGeom>
            <a:solidFill>
              <a:srgbClr val="7846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DD3A6C8B-DAE4-4361-212A-934E61D3DAB6}"/>
                </a:ext>
              </a:extLst>
            </p:cNvPr>
            <p:cNvSpPr/>
            <p:nvPr userDrawn="1"/>
          </p:nvSpPr>
          <p:spPr>
            <a:xfrm>
              <a:off x="4206242" y="2743199"/>
              <a:ext cx="1153550" cy="1153550"/>
            </a:xfrm>
            <a:prstGeom prst="rect">
              <a:avLst/>
            </a:prstGeom>
            <a:solidFill>
              <a:srgbClr val="D720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3ACFAE11-4666-C7E2-D806-95682DE453B5}"/>
              </a:ext>
            </a:extLst>
          </p:cNvPr>
          <p:cNvSpPr txBox="1"/>
          <p:nvPr userDrawn="1"/>
        </p:nvSpPr>
        <p:spPr>
          <a:xfrm>
            <a:off x="604911" y="1856934"/>
            <a:ext cx="10916529" cy="553998"/>
          </a:xfrm>
          <a:prstGeom prst="rect">
            <a:avLst/>
          </a:prstGeom>
          <a:noFill/>
        </p:spPr>
        <p:txBody>
          <a:bodyPr wrap="square" lIns="0" tIns="0" rIns="0" bIns="0" rtlCol="0">
            <a:spAutoFit/>
          </a:bodyPr>
          <a:lstStyle/>
          <a:p>
            <a:r>
              <a:rPr lang="en-US" dirty="0"/>
              <a:t>Additional brand colors to use as </a:t>
            </a:r>
            <a:r>
              <a:rPr lang="en-US" b="1" dirty="0"/>
              <a:t>accent colors</a:t>
            </a:r>
            <a:r>
              <a:rPr lang="en-US" dirty="0"/>
              <a:t>. These colors should show up in the “Recent Colors” section  of the paint bucket drop down in Fill &gt; Color under Format Shape.</a:t>
            </a:r>
          </a:p>
        </p:txBody>
      </p:sp>
      <p:sp>
        <p:nvSpPr>
          <p:cNvPr id="9" name="TextBox 8">
            <a:extLst>
              <a:ext uri="{FF2B5EF4-FFF2-40B4-BE49-F238E27FC236}">
                <a16:creationId xmlns:a16="http://schemas.microsoft.com/office/drawing/2014/main" id="{A652D5E3-9368-151F-9A9F-EC77D774D14F}"/>
              </a:ext>
            </a:extLst>
          </p:cNvPr>
          <p:cNvSpPr txBox="1"/>
          <p:nvPr userDrawn="1"/>
        </p:nvSpPr>
        <p:spPr>
          <a:xfrm>
            <a:off x="604911" y="1069143"/>
            <a:ext cx="10916529" cy="553998"/>
          </a:xfrm>
          <a:prstGeom prst="rect">
            <a:avLst/>
          </a:prstGeom>
          <a:solidFill>
            <a:schemeClr val="bg1"/>
          </a:solidFill>
        </p:spPr>
        <p:txBody>
          <a:bodyPr wrap="square" lIns="91440" tIns="91440" rIns="91440" bIns="91440" rtlCol="0">
            <a:spAutoFit/>
          </a:bodyPr>
          <a:lstStyle/>
          <a:p>
            <a:pPr algn="ctr"/>
            <a:r>
              <a:rPr lang="en-US" sz="2400" dirty="0"/>
              <a:t>For Reference Only</a:t>
            </a:r>
          </a:p>
        </p:txBody>
      </p:sp>
      <p:sp>
        <p:nvSpPr>
          <p:cNvPr id="11" name="TextBox 10">
            <a:extLst>
              <a:ext uri="{FF2B5EF4-FFF2-40B4-BE49-F238E27FC236}">
                <a16:creationId xmlns:a16="http://schemas.microsoft.com/office/drawing/2014/main" id="{D49A8E45-00FF-DEF0-77E2-F7DB231C89AF}"/>
              </a:ext>
            </a:extLst>
          </p:cNvPr>
          <p:cNvSpPr txBox="1"/>
          <p:nvPr userDrawn="1"/>
        </p:nvSpPr>
        <p:spPr>
          <a:xfrm>
            <a:off x="3434640" y="4112478"/>
            <a:ext cx="912277" cy="215444"/>
          </a:xfrm>
          <a:prstGeom prst="rect">
            <a:avLst/>
          </a:prstGeom>
          <a:noFill/>
        </p:spPr>
        <p:txBody>
          <a:bodyPr wrap="square" lIns="0" tIns="0" rIns="0" bIns="0" rtlCol="0" anchor="ctr">
            <a:spAutoFit/>
          </a:bodyPr>
          <a:lstStyle/>
          <a:p>
            <a:r>
              <a:rPr lang="en-US" sz="1400" b="1" dirty="0">
                <a:solidFill>
                  <a:schemeClr val="bg2"/>
                </a:solidFill>
              </a:rPr>
              <a:t>Orange</a:t>
            </a:r>
            <a:endParaRPr lang="en-US" sz="1000" b="1" dirty="0">
              <a:solidFill>
                <a:schemeClr val="bg2"/>
              </a:solidFill>
            </a:endParaRPr>
          </a:p>
        </p:txBody>
      </p:sp>
      <p:sp>
        <p:nvSpPr>
          <p:cNvPr id="12" name="TextBox 11">
            <a:extLst>
              <a:ext uri="{FF2B5EF4-FFF2-40B4-BE49-F238E27FC236}">
                <a16:creationId xmlns:a16="http://schemas.microsoft.com/office/drawing/2014/main" id="{A3D68504-BE5F-E1B2-D998-8B3315BD1078}"/>
              </a:ext>
            </a:extLst>
          </p:cNvPr>
          <p:cNvSpPr txBox="1"/>
          <p:nvPr userDrawn="1"/>
        </p:nvSpPr>
        <p:spPr>
          <a:xfrm>
            <a:off x="5488524" y="4112478"/>
            <a:ext cx="912277" cy="215444"/>
          </a:xfrm>
          <a:prstGeom prst="rect">
            <a:avLst/>
          </a:prstGeom>
          <a:noFill/>
        </p:spPr>
        <p:txBody>
          <a:bodyPr wrap="square" lIns="0" tIns="0" rIns="0" bIns="0" rtlCol="0" anchor="ctr">
            <a:spAutoFit/>
          </a:bodyPr>
          <a:lstStyle/>
          <a:p>
            <a:r>
              <a:rPr lang="en-US" sz="1400" b="1" dirty="0">
                <a:solidFill>
                  <a:schemeClr val="bg2"/>
                </a:solidFill>
              </a:rPr>
              <a:t>Purple</a:t>
            </a:r>
            <a:endParaRPr lang="en-US" sz="1000" b="1" dirty="0">
              <a:solidFill>
                <a:schemeClr val="bg2"/>
              </a:solidFill>
            </a:endParaRPr>
          </a:p>
        </p:txBody>
      </p:sp>
      <p:sp>
        <p:nvSpPr>
          <p:cNvPr id="13" name="TextBox 12">
            <a:extLst>
              <a:ext uri="{FF2B5EF4-FFF2-40B4-BE49-F238E27FC236}">
                <a16:creationId xmlns:a16="http://schemas.microsoft.com/office/drawing/2014/main" id="{8F8C9A31-C40F-E4D1-8916-2CA362FACB34}"/>
              </a:ext>
            </a:extLst>
          </p:cNvPr>
          <p:cNvSpPr txBox="1"/>
          <p:nvPr userDrawn="1"/>
        </p:nvSpPr>
        <p:spPr>
          <a:xfrm>
            <a:off x="7486136" y="4112478"/>
            <a:ext cx="912277" cy="215444"/>
          </a:xfrm>
          <a:prstGeom prst="rect">
            <a:avLst/>
          </a:prstGeom>
          <a:noFill/>
        </p:spPr>
        <p:txBody>
          <a:bodyPr wrap="square" lIns="0" tIns="0" rIns="0" bIns="0" rtlCol="0" anchor="ctr">
            <a:spAutoFit/>
          </a:bodyPr>
          <a:lstStyle/>
          <a:p>
            <a:r>
              <a:rPr lang="en-US" sz="1400" b="1" dirty="0">
                <a:solidFill>
                  <a:schemeClr val="bg2"/>
                </a:solidFill>
              </a:rPr>
              <a:t>Red</a:t>
            </a:r>
            <a:endParaRPr lang="en-US" sz="1000" b="1" dirty="0">
              <a:solidFill>
                <a:schemeClr val="bg2"/>
              </a:solidFill>
            </a:endParaRPr>
          </a:p>
        </p:txBody>
      </p:sp>
      <p:sp>
        <p:nvSpPr>
          <p:cNvPr id="14" name="TextBox 13">
            <a:extLst>
              <a:ext uri="{FF2B5EF4-FFF2-40B4-BE49-F238E27FC236}">
                <a16:creationId xmlns:a16="http://schemas.microsoft.com/office/drawing/2014/main" id="{731A09CC-B070-B968-E7B7-DE72366A2804}"/>
              </a:ext>
            </a:extLst>
          </p:cNvPr>
          <p:cNvSpPr txBox="1"/>
          <p:nvPr userDrawn="1"/>
        </p:nvSpPr>
        <p:spPr>
          <a:xfrm>
            <a:off x="3434640" y="4540184"/>
            <a:ext cx="1123292" cy="815608"/>
          </a:xfrm>
          <a:prstGeom prst="rect">
            <a:avLst/>
          </a:prstGeom>
          <a:noFill/>
        </p:spPr>
        <p:txBody>
          <a:bodyPr wrap="square" lIns="0" tIns="0" rIns="0" bIns="0" rtlCol="0" anchor="ctr">
            <a:spAutoFit/>
          </a:bodyPr>
          <a:lstStyle/>
          <a:p>
            <a:r>
              <a:rPr lang="en-US" sz="1200" b="1" dirty="0">
                <a:solidFill>
                  <a:schemeClr val="tx1"/>
                </a:solidFill>
              </a:rPr>
              <a:t>RGB</a:t>
            </a:r>
          </a:p>
          <a:p>
            <a:pPr>
              <a:spcAft>
                <a:spcPts val="600"/>
              </a:spcAft>
            </a:pPr>
            <a:r>
              <a:rPr lang="en-US" sz="1200" b="0" dirty="0">
                <a:solidFill>
                  <a:schemeClr val="tx1"/>
                </a:solidFill>
              </a:rPr>
              <a:t>224, 116, 36</a:t>
            </a:r>
          </a:p>
          <a:p>
            <a:r>
              <a:rPr lang="en-US" sz="1200" b="1" dirty="0">
                <a:solidFill>
                  <a:schemeClr val="tx1"/>
                </a:solidFill>
              </a:rPr>
              <a:t>HEX</a:t>
            </a:r>
          </a:p>
          <a:p>
            <a:r>
              <a:rPr lang="en-US" sz="1200" b="0" dirty="0">
                <a:solidFill>
                  <a:schemeClr val="tx1"/>
                </a:solidFill>
              </a:rPr>
              <a:t>#E07426</a:t>
            </a:r>
          </a:p>
        </p:txBody>
      </p:sp>
      <p:sp>
        <p:nvSpPr>
          <p:cNvPr id="15" name="TextBox 14">
            <a:extLst>
              <a:ext uri="{FF2B5EF4-FFF2-40B4-BE49-F238E27FC236}">
                <a16:creationId xmlns:a16="http://schemas.microsoft.com/office/drawing/2014/main" id="{50705780-0507-BE62-FC47-4B105F4E1199}"/>
              </a:ext>
            </a:extLst>
          </p:cNvPr>
          <p:cNvSpPr txBox="1"/>
          <p:nvPr userDrawn="1"/>
        </p:nvSpPr>
        <p:spPr>
          <a:xfrm>
            <a:off x="5488524" y="4540184"/>
            <a:ext cx="1123292" cy="815608"/>
          </a:xfrm>
          <a:prstGeom prst="rect">
            <a:avLst/>
          </a:prstGeom>
          <a:noFill/>
        </p:spPr>
        <p:txBody>
          <a:bodyPr wrap="square" lIns="0" tIns="0" rIns="0" bIns="0" rtlCol="0" anchor="ctr">
            <a:spAutoFit/>
          </a:bodyPr>
          <a:lstStyle/>
          <a:p>
            <a:r>
              <a:rPr lang="en-US" sz="1200" b="1" dirty="0">
                <a:solidFill>
                  <a:schemeClr val="tx1"/>
                </a:solidFill>
              </a:rPr>
              <a:t>RGB</a:t>
            </a:r>
          </a:p>
          <a:p>
            <a:pPr>
              <a:spcAft>
                <a:spcPts val="600"/>
              </a:spcAft>
            </a:pPr>
            <a:r>
              <a:rPr lang="en-US" sz="1200" b="0" dirty="0">
                <a:solidFill>
                  <a:schemeClr val="tx1"/>
                </a:solidFill>
              </a:rPr>
              <a:t>120, 71, 144</a:t>
            </a:r>
          </a:p>
          <a:p>
            <a:r>
              <a:rPr lang="en-US" sz="1200" b="1" dirty="0">
                <a:solidFill>
                  <a:schemeClr val="tx1"/>
                </a:solidFill>
              </a:rPr>
              <a:t>HEX</a:t>
            </a:r>
          </a:p>
          <a:p>
            <a:r>
              <a:rPr lang="en-US" sz="1200" b="0" dirty="0">
                <a:solidFill>
                  <a:schemeClr val="tx1"/>
                </a:solidFill>
              </a:rPr>
              <a:t>#78468F</a:t>
            </a:r>
          </a:p>
        </p:txBody>
      </p:sp>
      <p:sp>
        <p:nvSpPr>
          <p:cNvPr id="16" name="TextBox 15">
            <a:extLst>
              <a:ext uri="{FF2B5EF4-FFF2-40B4-BE49-F238E27FC236}">
                <a16:creationId xmlns:a16="http://schemas.microsoft.com/office/drawing/2014/main" id="{EA9EB874-51E8-4488-94EA-33C5930B2C47}"/>
              </a:ext>
            </a:extLst>
          </p:cNvPr>
          <p:cNvSpPr txBox="1"/>
          <p:nvPr userDrawn="1"/>
        </p:nvSpPr>
        <p:spPr>
          <a:xfrm>
            <a:off x="7486136" y="4540184"/>
            <a:ext cx="1123292" cy="815608"/>
          </a:xfrm>
          <a:prstGeom prst="rect">
            <a:avLst/>
          </a:prstGeom>
          <a:noFill/>
        </p:spPr>
        <p:txBody>
          <a:bodyPr wrap="square" lIns="0" tIns="0" rIns="0" bIns="0" rtlCol="0" anchor="ctr">
            <a:spAutoFit/>
          </a:bodyPr>
          <a:lstStyle/>
          <a:p>
            <a:r>
              <a:rPr lang="en-US" sz="1200" b="1" dirty="0">
                <a:solidFill>
                  <a:schemeClr val="tx1"/>
                </a:solidFill>
              </a:rPr>
              <a:t>RGB</a:t>
            </a:r>
          </a:p>
          <a:p>
            <a:pPr>
              <a:spcAft>
                <a:spcPts val="600"/>
              </a:spcAft>
            </a:pPr>
            <a:r>
              <a:rPr lang="en-US" sz="1200" b="0" dirty="0">
                <a:solidFill>
                  <a:schemeClr val="tx1"/>
                </a:solidFill>
              </a:rPr>
              <a:t>215, 32, 39</a:t>
            </a:r>
          </a:p>
          <a:p>
            <a:r>
              <a:rPr lang="en-US" sz="1200" b="1" dirty="0">
                <a:solidFill>
                  <a:schemeClr val="tx1"/>
                </a:solidFill>
              </a:rPr>
              <a:t>HEX</a:t>
            </a:r>
          </a:p>
          <a:p>
            <a:r>
              <a:rPr lang="en-US" sz="1200" b="0" dirty="0">
                <a:solidFill>
                  <a:schemeClr val="tx1"/>
                </a:solidFill>
              </a:rPr>
              <a:t>#D72027</a:t>
            </a:r>
          </a:p>
        </p:txBody>
      </p:sp>
      <p:sp>
        <p:nvSpPr>
          <p:cNvPr id="17" name="TextBox 16">
            <a:extLst>
              <a:ext uri="{FF2B5EF4-FFF2-40B4-BE49-F238E27FC236}">
                <a16:creationId xmlns:a16="http://schemas.microsoft.com/office/drawing/2014/main" id="{77EA31B6-2D34-EBFB-C44F-CE20C4591646}"/>
              </a:ext>
            </a:extLst>
          </p:cNvPr>
          <p:cNvSpPr txBox="1"/>
          <p:nvPr userDrawn="1"/>
        </p:nvSpPr>
        <p:spPr>
          <a:xfrm>
            <a:off x="7299321" y="2880038"/>
            <a:ext cx="1591489" cy="923330"/>
          </a:xfrm>
          <a:prstGeom prst="rect">
            <a:avLst/>
          </a:prstGeom>
          <a:noFill/>
        </p:spPr>
        <p:txBody>
          <a:bodyPr wrap="square" rtlCol="0">
            <a:spAutoFit/>
          </a:bodyPr>
          <a:lstStyle/>
          <a:p>
            <a:pPr algn="ctr"/>
            <a:r>
              <a:rPr lang="en-US" b="1" dirty="0">
                <a:solidFill>
                  <a:schemeClr val="bg2"/>
                </a:solidFill>
              </a:rPr>
              <a:t>Use red only in charts</a:t>
            </a:r>
            <a:br>
              <a:rPr lang="en-US" b="1" dirty="0">
                <a:solidFill>
                  <a:schemeClr val="bg2"/>
                </a:solidFill>
              </a:rPr>
            </a:br>
            <a:r>
              <a:rPr lang="en-US" b="1" dirty="0">
                <a:solidFill>
                  <a:schemeClr val="bg2"/>
                </a:solidFill>
              </a:rPr>
              <a:t>and tables.</a:t>
            </a:r>
          </a:p>
        </p:txBody>
      </p:sp>
    </p:spTree>
    <p:extLst>
      <p:ext uri="{BB962C8B-B14F-4D97-AF65-F5344CB8AC3E}">
        <p14:creationId xmlns:p14="http://schemas.microsoft.com/office/powerpoint/2010/main" val="1718832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Default Photo/Financial Profs">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C290990C-8AA8-FEAD-2B1F-DECC4FB615F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999680" y="1795186"/>
            <a:ext cx="7192320" cy="5062814"/>
          </a:xfrm>
          <a:custGeom>
            <a:avLst/>
            <a:gdLst>
              <a:gd name="connsiteX0" fmla="*/ 5062814 w 7192320"/>
              <a:gd name="connsiteY0" fmla="*/ 0 h 5062814"/>
              <a:gd name="connsiteX1" fmla="*/ 7192320 w 7192320"/>
              <a:gd name="connsiteY1" fmla="*/ 2129155 h 5062814"/>
              <a:gd name="connsiteX2" fmla="*/ 7192320 w 7192320"/>
              <a:gd name="connsiteY2" fmla="*/ 5062814 h 5062814"/>
              <a:gd name="connsiteX3" fmla="*/ 0 w 7192320"/>
              <a:gd name="connsiteY3" fmla="*/ 5062814 h 5062814"/>
            </a:gdLst>
            <a:ahLst/>
            <a:cxnLst>
              <a:cxn ang="0">
                <a:pos x="connsiteX0" y="connsiteY0"/>
              </a:cxn>
              <a:cxn ang="0">
                <a:pos x="connsiteX1" y="connsiteY1"/>
              </a:cxn>
              <a:cxn ang="0">
                <a:pos x="connsiteX2" y="connsiteY2"/>
              </a:cxn>
              <a:cxn ang="0">
                <a:pos x="connsiteX3" y="connsiteY3"/>
              </a:cxn>
            </a:cxnLst>
            <a:rect l="l" t="t" r="r" b="b"/>
            <a:pathLst>
              <a:path w="7192320" h="5062814">
                <a:moveTo>
                  <a:pt x="5062814" y="0"/>
                </a:moveTo>
                <a:lnTo>
                  <a:pt x="7192320" y="2129155"/>
                </a:lnTo>
                <a:lnTo>
                  <a:pt x="7192320" y="5062814"/>
                </a:lnTo>
                <a:lnTo>
                  <a:pt x="0" y="5062814"/>
                </a:lnTo>
                <a:close/>
              </a:path>
            </a:pathLst>
          </a:custGeom>
        </p:spPr>
      </p:pic>
      <p:pic>
        <p:nvPicPr>
          <p:cNvPr id="82" name="Picture 40">
            <a:extLst>
              <a:ext uri="{FF2B5EF4-FFF2-40B4-BE49-F238E27FC236}">
                <a16:creationId xmlns:a16="http://schemas.microsoft.com/office/drawing/2014/main" id="{FC25687A-E4E6-1BF2-5682-4005E510B142}"/>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56032" y="312693"/>
            <a:ext cx="2404872" cy="1185500"/>
          </a:xfrm>
          <a:prstGeom prst="rect">
            <a:avLst/>
          </a:prstGeom>
        </p:spPr>
      </p:pic>
      <p:sp>
        <p:nvSpPr>
          <p:cNvPr id="3" name="Right Triangle 2">
            <a:extLst>
              <a:ext uri="{FF2B5EF4-FFF2-40B4-BE49-F238E27FC236}">
                <a16:creationId xmlns:a16="http://schemas.microsoft.com/office/drawing/2014/main" id="{C36C0242-F7ED-BD25-DC19-9366004781DD}"/>
              </a:ext>
            </a:extLst>
          </p:cNvPr>
          <p:cNvSpPr>
            <a:spLocks noChangeAspect="1"/>
          </p:cNvSpPr>
          <p:nvPr userDrawn="1"/>
        </p:nvSpPr>
        <p:spPr>
          <a:xfrm rot="10800000">
            <a:off x="8267011" y="0"/>
            <a:ext cx="3924988" cy="392434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F887F474-C0B3-7EEF-7F6D-FE08AD1330DB}"/>
              </a:ext>
            </a:extLst>
          </p:cNvPr>
          <p:cNvSpPr>
            <a:spLocks noGrp="1"/>
          </p:cNvSpPr>
          <p:nvPr>
            <p:ph type="title"/>
          </p:nvPr>
        </p:nvSpPr>
        <p:spPr>
          <a:xfrm>
            <a:off x="457200" y="2560320"/>
            <a:ext cx="6905625" cy="501804"/>
          </a:xfrm>
        </p:spPr>
        <p:txBody>
          <a:bodyPr anchor="b" anchorCtr="0"/>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3C2FA8F-8E6E-159B-DF78-85F632397BB6}"/>
              </a:ext>
            </a:extLst>
          </p:cNvPr>
          <p:cNvSpPr>
            <a:spLocks noGrp="1"/>
          </p:cNvSpPr>
          <p:nvPr>
            <p:ph type="body" sz="quarter" idx="18" hasCustomPrompt="1"/>
          </p:nvPr>
        </p:nvSpPr>
        <p:spPr>
          <a:xfrm>
            <a:off x="457200" y="3054096"/>
            <a:ext cx="6905625" cy="334515"/>
          </a:xfrm>
        </p:spPr>
        <p:txBody>
          <a:bodyPr vert="horz" lIns="0" tIns="0" rIns="0" bIns="0" rtlCol="0">
            <a:spAutoFit/>
          </a:bodyPr>
          <a:lstStyle>
            <a:lvl1pPr marL="0" indent="0" algn="l">
              <a:buNone/>
              <a:defRPr lang="en-US" sz="2400"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Subtitle</a:t>
            </a:r>
          </a:p>
        </p:txBody>
      </p:sp>
      <p:sp>
        <p:nvSpPr>
          <p:cNvPr id="12" name="Text Placeholder 10">
            <a:extLst>
              <a:ext uri="{FF2B5EF4-FFF2-40B4-BE49-F238E27FC236}">
                <a16:creationId xmlns:a16="http://schemas.microsoft.com/office/drawing/2014/main" id="{220F80CB-095A-80BF-A2D8-58E70ABCFC88}"/>
              </a:ext>
            </a:extLst>
          </p:cNvPr>
          <p:cNvSpPr>
            <a:spLocks noGrp="1"/>
          </p:cNvSpPr>
          <p:nvPr>
            <p:ph type="body" sz="quarter" idx="19" hasCustomPrompt="1"/>
          </p:nvPr>
        </p:nvSpPr>
        <p:spPr>
          <a:xfrm>
            <a:off x="457200" y="3657600"/>
            <a:ext cx="6905625" cy="250903"/>
          </a:xfrm>
        </p:spPr>
        <p:txBody>
          <a:bodyPr vert="horz" lIns="0" tIns="0" rIns="0" bIns="0" rtlCol="0">
            <a:spAutoFit/>
          </a:bodyPr>
          <a:lstStyle>
            <a:lvl1pPr marL="0" indent="0" algn="l">
              <a:buNone/>
              <a:defRPr lang="en-US" sz="1800" b="1"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Name</a:t>
            </a:r>
          </a:p>
        </p:txBody>
      </p:sp>
      <p:sp>
        <p:nvSpPr>
          <p:cNvPr id="13" name="Text Placeholder 10">
            <a:extLst>
              <a:ext uri="{FF2B5EF4-FFF2-40B4-BE49-F238E27FC236}">
                <a16:creationId xmlns:a16="http://schemas.microsoft.com/office/drawing/2014/main" id="{ACAC5D28-1E6A-7F9F-E77D-71547B25B072}"/>
              </a:ext>
            </a:extLst>
          </p:cNvPr>
          <p:cNvSpPr>
            <a:spLocks noGrp="1"/>
          </p:cNvSpPr>
          <p:nvPr>
            <p:ph type="body" sz="quarter" idx="20" hasCustomPrompt="1"/>
          </p:nvPr>
        </p:nvSpPr>
        <p:spPr>
          <a:xfrm>
            <a:off x="457200" y="3943896"/>
            <a:ext cx="6905625" cy="223074"/>
          </a:xfrm>
        </p:spPr>
        <p:txBody>
          <a:bodyPr vert="horz" lIns="0" tIns="0" rIns="0" bIns="0" rtlCol="0">
            <a:spAutoFit/>
          </a:bodyPr>
          <a:lstStyle>
            <a:lvl1pPr marL="0" indent="0" algn="l">
              <a:buNone/>
              <a:defRPr lang="en-US" sz="1600" b="0"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Job title</a:t>
            </a:r>
          </a:p>
        </p:txBody>
      </p:sp>
      <p:sp>
        <p:nvSpPr>
          <p:cNvPr id="8" name="Footer Placeholder 2">
            <a:extLst>
              <a:ext uri="{FF2B5EF4-FFF2-40B4-BE49-F238E27FC236}">
                <a16:creationId xmlns:a16="http://schemas.microsoft.com/office/drawing/2014/main" id="{A6249FA2-F262-0441-2F10-39BB3E0ED7F8}"/>
              </a:ext>
            </a:extLst>
          </p:cNvPr>
          <p:cNvSpPr>
            <a:spLocks noGrp="1"/>
          </p:cNvSpPr>
          <p:nvPr>
            <p:ph type="ftr" sz="quarter" idx="21"/>
          </p:nvPr>
        </p:nvSpPr>
        <p:spPr>
          <a:xfrm>
            <a:off x="6865211" y="6469661"/>
            <a:ext cx="3103414" cy="169277"/>
          </a:xfrm>
        </p:spPr>
        <p:txBody>
          <a:bodyPr/>
          <a:lstStyle>
            <a:lvl1pPr>
              <a:defRPr>
                <a:solidFill>
                  <a:schemeClr val="bg1"/>
                </a:solidFill>
              </a:defRPr>
            </a:lvl1pPr>
          </a:lstStyle>
          <a:p>
            <a:r>
              <a:rPr lang="en-US"/>
              <a:t>For Agent Use Only - Not for Use with the Public</a:t>
            </a:r>
            <a:endParaRPr lang="en-US" dirty="0"/>
          </a:p>
        </p:txBody>
      </p:sp>
      <p:grpSp>
        <p:nvGrpSpPr>
          <p:cNvPr id="22" name="Group 21">
            <a:extLst>
              <a:ext uri="{FF2B5EF4-FFF2-40B4-BE49-F238E27FC236}">
                <a16:creationId xmlns:a16="http://schemas.microsoft.com/office/drawing/2014/main" id="{18BBD0E0-FB9A-EE00-B5A6-C259010E5BA5}"/>
              </a:ext>
            </a:extLst>
          </p:cNvPr>
          <p:cNvGrpSpPr/>
          <p:nvPr userDrawn="1"/>
        </p:nvGrpSpPr>
        <p:grpSpPr>
          <a:xfrm>
            <a:off x="4865326" y="0"/>
            <a:ext cx="7116515" cy="6896494"/>
            <a:chOff x="2974756" y="-42286"/>
            <a:chExt cx="7116515" cy="6896494"/>
          </a:xfrm>
        </p:grpSpPr>
        <p:grpSp>
          <p:nvGrpSpPr>
            <p:cNvPr id="23" name="Group 22">
              <a:extLst>
                <a:ext uri="{FF2B5EF4-FFF2-40B4-BE49-F238E27FC236}">
                  <a16:creationId xmlns:a16="http://schemas.microsoft.com/office/drawing/2014/main" id="{36231646-2C6E-2A4F-A2BD-5400E57DD7BE}"/>
                </a:ext>
              </a:extLst>
            </p:cNvPr>
            <p:cNvGrpSpPr/>
            <p:nvPr/>
          </p:nvGrpSpPr>
          <p:grpSpPr>
            <a:xfrm flipH="1">
              <a:off x="6977801" y="-42286"/>
              <a:ext cx="1962075" cy="1594114"/>
              <a:chOff x="2045012" y="-42286"/>
              <a:chExt cx="1962075" cy="1594114"/>
            </a:xfrm>
          </p:grpSpPr>
          <p:cxnSp>
            <p:nvCxnSpPr>
              <p:cNvPr id="32" name="Straight Connector 31">
                <a:extLst>
                  <a:ext uri="{FF2B5EF4-FFF2-40B4-BE49-F238E27FC236}">
                    <a16:creationId xmlns:a16="http://schemas.microsoft.com/office/drawing/2014/main" id="{FEE6966C-6FCE-884B-E140-2CAC76774EFC}"/>
                  </a:ext>
                </a:extLst>
              </p:cNvPr>
              <p:cNvCxnSpPr>
                <a:cxnSpLocks/>
              </p:cNvCxnSpPr>
              <p:nvPr/>
            </p:nvCxnSpPr>
            <p:spPr>
              <a:xfrm flipH="1">
                <a:off x="2412973" y="-42286"/>
                <a:ext cx="1594114" cy="1594114"/>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B64A4F79-401F-A1FE-2E1A-988A68F349E9}"/>
                  </a:ext>
                </a:extLst>
              </p:cNvPr>
              <p:cNvCxnSpPr>
                <a:cxnSpLocks/>
              </p:cNvCxnSpPr>
              <p:nvPr/>
            </p:nvCxnSpPr>
            <p:spPr>
              <a:xfrm flipH="1" flipV="1">
                <a:off x="2045012" y="1177334"/>
                <a:ext cx="374494" cy="374494"/>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id="{4612C092-D650-AC47-F644-1C89E1A3A423}"/>
                </a:ext>
              </a:extLst>
            </p:cNvPr>
            <p:cNvGrpSpPr/>
            <p:nvPr/>
          </p:nvGrpSpPr>
          <p:grpSpPr>
            <a:xfrm flipH="1">
              <a:off x="2974756" y="2268657"/>
              <a:ext cx="7116515" cy="4585551"/>
              <a:chOff x="756784" y="2268657"/>
              <a:chExt cx="7116515" cy="4585551"/>
            </a:xfrm>
          </p:grpSpPr>
          <p:grpSp>
            <p:nvGrpSpPr>
              <p:cNvPr id="26" name="Group 25">
                <a:extLst>
                  <a:ext uri="{FF2B5EF4-FFF2-40B4-BE49-F238E27FC236}">
                    <a16:creationId xmlns:a16="http://schemas.microsoft.com/office/drawing/2014/main" id="{6DDDFC88-2DB2-59DA-987F-3398E3B51CB1}"/>
                  </a:ext>
                </a:extLst>
              </p:cNvPr>
              <p:cNvGrpSpPr/>
              <p:nvPr/>
            </p:nvGrpSpPr>
            <p:grpSpPr>
              <a:xfrm rot="5400000">
                <a:off x="460536" y="3071126"/>
                <a:ext cx="2779856" cy="2187359"/>
                <a:chOff x="1626161" y="-880953"/>
                <a:chExt cx="2779856" cy="2187359"/>
              </a:xfrm>
            </p:grpSpPr>
            <p:cxnSp>
              <p:nvCxnSpPr>
                <p:cNvPr id="30" name="Straight Connector 29">
                  <a:extLst>
                    <a:ext uri="{FF2B5EF4-FFF2-40B4-BE49-F238E27FC236}">
                      <a16:creationId xmlns:a16="http://schemas.microsoft.com/office/drawing/2014/main" id="{A763DEE2-A8AE-87E6-BF6B-C8380176CD81}"/>
                    </a:ext>
                  </a:extLst>
                </p:cNvPr>
                <p:cNvCxnSpPr>
                  <a:cxnSpLocks/>
                </p:cNvCxnSpPr>
                <p:nvPr/>
              </p:nvCxnSpPr>
              <p:spPr>
                <a:xfrm rot="16200000" flipH="1" flipV="1">
                  <a:off x="2218659" y="-880953"/>
                  <a:ext cx="2187358" cy="2187358"/>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CF7B3C8F-C37A-B0A2-90AE-5A288223F8D2}"/>
                    </a:ext>
                  </a:extLst>
                </p:cNvPr>
                <p:cNvCxnSpPr>
                  <a:cxnSpLocks/>
                </p:cNvCxnSpPr>
                <p:nvPr/>
              </p:nvCxnSpPr>
              <p:spPr>
                <a:xfrm rot="16200000" flipV="1">
                  <a:off x="1634444" y="709471"/>
                  <a:ext cx="588652" cy="605217"/>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cxnSp>
            <p:nvCxnSpPr>
              <p:cNvPr id="27" name="Straight Connector 26">
                <a:extLst>
                  <a:ext uri="{FF2B5EF4-FFF2-40B4-BE49-F238E27FC236}">
                    <a16:creationId xmlns:a16="http://schemas.microsoft.com/office/drawing/2014/main" id="{9598A946-DCA6-6B90-387D-6688DCD2C37D}"/>
                  </a:ext>
                </a:extLst>
              </p:cNvPr>
              <p:cNvCxnSpPr>
                <a:cxnSpLocks/>
              </p:cNvCxnSpPr>
              <p:nvPr/>
            </p:nvCxnSpPr>
            <p:spPr>
              <a:xfrm flipH="1" flipV="1">
                <a:off x="831626" y="2268657"/>
                <a:ext cx="513811" cy="513811"/>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E81C7256-6DFA-09A7-E083-E99E34744F5B}"/>
                  </a:ext>
                </a:extLst>
              </p:cNvPr>
              <p:cNvCxnSpPr>
                <a:cxnSpLocks/>
              </p:cNvCxnSpPr>
              <p:nvPr/>
            </p:nvCxnSpPr>
            <p:spPr>
              <a:xfrm flipV="1">
                <a:off x="2944143" y="3733167"/>
                <a:ext cx="1825704" cy="1825704"/>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7029456A-94AD-DA03-1B95-59BED0FE462E}"/>
                  </a:ext>
                </a:extLst>
              </p:cNvPr>
              <p:cNvCxnSpPr>
                <a:cxnSpLocks/>
              </p:cNvCxnSpPr>
              <p:nvPr/>
            </p:nvCxnSpPr>
            <p:spPr>
              <a:xfrm>
                <a:off x="4752258" y="3733167"/>
                <a:ext cx="3121041" cy="3121041"/>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cxnSp>
          <p:nvCxnSpPr>
            <p:cNvPr id="25" name="Straight Connector 24">
              <a:extLst>
                <a:ext uri="{FF2B5EF4-FFF2-40B4-BE49-F238E27FC236}">
                  <a16:creationId xmlns:a16="http://schemas.microsoft.com/office/drawing/2014/main" id="{1B704486-B7E9-39B6-DFA7-6DC6A4788AAE}"/>
                </a:ext>
              </a:extLst>
            </p:cNvPr>
            <p:cNvCxnSpPr>
              <a:cxnSpLocks/>
            </p:cNvCxnSpPr>
            <p:nvPr/>
          </p:nvCxnSpPr>
          <p:spPr>
            <a:xfrm>
              <a:off x="8926627" y="1177334"/>
              <a:ext cx="1091323" cy="1091323"/>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sp>
        <p:nvSpPr>
          <p:cNvPr id="2" name="Slide Number Placeholder 5">
            <a:extLst>
              <a:ext uri="{FF2B5EF4-FFF2-40B4-BE49-F238E27FC236}">
                <a16:creationId xmlns:a16="http://schemas.microsoft.com/office/drawing/2014/main" id="{8726AC6F-537A-9AF4-56C9-F9EAB8111DED}"/>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bg1"/>
                </a:solidFill>
                <a:latin typeface="Arial Narrow" panose="020B0604020202020204" pitchFamily="34" charset="0"/>
                <a:cs typeface="Arial Narrow" panose="020B0604020202020204" pitchFamily="34" charset="0"/>
              </a:defRPr>
            </a:lvl1pPr>
          </a:lstStyle>
          <a:p>
            <a:r>
              <a:rPr lang="en-US" dirty="0">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4" name="Slide Number Placeholder 5">
            <a:extLst>
              <a:ext uri="{FF2B5EF4-FFF2-40B4-BE49-F238E27FC236}">
                <a16:creationId xmlns:a16="http://schemas.microsoft.com/office/drawing/2014/main" id="{C871A032-E33F-6B3F-885B-455BB79A356C}"/>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2026, National Life Group</a:t>
            </a:r>
          </a:p>
        </p:txBody>
      </p:sp>
    </p:spTree>
    <p:extLst>
      <p:ext uri="{BB962C8B-B14F-4D97-AF65-F5344CB8AC3E}">
        <p14:creationId xmlns:p14="http://schemas.microsoft.com/office/powerpoint/2010/main" val="3716590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Default Photo/Business Owners">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C290990C-8AA8-FEAD-2B1F-DECC4FB615F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999680" y="1795186"/>
            <a:ext cx="7192320" cy="5062814"/>
          </a:xfrm>
          <a:custGeom>
            <a:avLst/>
            <a:gdLst>
              <a:gd name="connsiteX0" fmla="*/ 5062814 w 7192320"/>
              <a:gd name="connsiteY0" fmla="*/ 0 h 5062814"/>
              <a:gd name="connsiteX1" fmla="*/ 7192320 w 7192320"/>
              <a:gd name="connsiteY1" fmla="*/ 2129155 h 5062814"/>
              <a:gd name="connsiteX2" fmla="*/ 7192320 w 7192320"/>
              <a:gd name="connsiteY2" fmla="*/ 5062814 h 5062814"/>
              <a:gd name="connsiteX3" fmla="*/ 0 w 7192320"/>
              <a:gd name="connsiteY3" fmla="*/ 5062814 h 5062814"/>
            </a:gdLst>
            <a:ahLst/>
            <a:cxnLst>
              <a:cxn ang="0">
                <a:pos x="connsiteX0" y="connsiteY0"/>
              </a:cxn>
              <a:cxn ang="0">
                <a:pos x="connsiteX1" y="connsiteY1"/>
              </a:cxn>
              <a:cxn ang="0">
                <a:pos x="connsiteX2" y="connsiteY2"/>
              </a:cxn>
              <a:cxn ang="0">
                <a:pos x="connsiteX3" y="connsiteY3"/>
              </a:cxn>
            </a:cxnLst>
            <a:rect l="l" t="t" r="r" b="b"/>
            <a:pathLst>
              <a:path w="7192320" h="5062814">
                <a:moveTo>
                  <a:pt x="5062814" y="0"/>
                </a:moveTo>
                <a:lnTo>
                  <a:pt x="7192320" y="2129155"/>
                </a:lnTo>
                <a:lnTo>
                  <a:pt x="7192320" y="5062814"/>
                </a:lnTo>
                <a:lnTo>
                  <a:pt x="0" y="5062814"/>
                </a:lnTo>
                <a:close/>
              </a:path>
            </a:pathLst>
          </a:custGeom>
        </p:spPr>
      </p:pic>
      <p:pic>
        <p:nvPicPr>
          <p:cNvPr id="82" name="Picture 40">
            <a:extLst>
              <a:ext uri="{FF2B5EF4-FFF2-40B4-BE49-F238E27FC236}">
                <a16:creationId xmlns:a16="http://schemas.microsoft.com/office/drawing/2014/main" id="{FC25687A-E4E6-1BF2-5682-4005E510B142}"/>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56032" y="312693"/>
            <a:ext cx="2404872" cy="1185500"/>
          </a:xfrm>
          <a:prstGeom prst="rect">
            <a:avLst/>
          </a:prstGeom>
        </p:spPr>
      </p:pic>
      <p:sp>
        <p:nvSpPr>
          <p:cNvPr id="3" name="Right Triangle 2">
            <a:extLst>
              <a:ext uri="{FF2B5EF4-FFF2-40B4-BE49-F238E27FC236}">
                <a16:creationId xmlns:a16="http://schemas.microsoft.com/office/drawing/2014/main" id="{C36C0242-F7ED-BD25-DC19-9366004781DD}"/>
              </a:ext>
            </a:extLst>
          </p:cNvPr>
          <p:cNvSpPr>
            <a:spLocks noChangeAspect="1"/>
          </p:cNvSpPr>
          <p:nvPr userDrawn="1"/>
        </p:nvSpPr>
        <p:spPr>
          <a:xfrm rot="10800000">
            <a:off x="8267011" y="0"/>
            <a:ext cx="3924988" cy="392434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F887F474-C0B3-7EEF-7F6D-FE08AD1330DB}"/>
              </a:ext>
            </a:extLst>
          </p:cNvPr>
          <p:cNvSpPr>
            <a:spLocks noGrp="1"/>
          </p:cNvSpPr>
          <p:nvPr>
            <p:ph type="title"/>
          </p:nvPr>
        </p:nvSpPr>
        <p:spPr>
          <a:xfrm>
            <a:off x="457200" y="2560320"/>
            <a:ext cx="6905625" cy="501804"/>
          </a:xfrm>
        </p:spPr>
        <p:txBody>
          <a:bodyPr anchor="b" anchorCtr="0"/>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3C2FA8F-8E6E-159B-DF78-85F632397BB6}"/>
              </a:ext>
            </a:extLst>
          </p:cNvPr>
          <p:cNvSpPr>
            <a:spLocks noGrp="1"/>
          </p:cNvSpPr>
          <p:nvPr>
            <p:ph type="body" sz="quarter" idx="18" hasCustomPrompt="1"/>
          </p:nvPr>
        </p:nvSpPr>
        <p:spPr>
          <a:xfrm>
            <a:off x="457200" y="3054096"/>
            <a:ext cx="6905625" cy="334515"/>
          </a:xfrm>
        </p:spPr>
        <p:txBody>
          <a:bodyPr vert="horz" lIns="0" tIns="0" rIns="0" bIns="0" rtlCol="0">
            <a:spAutoFit/>
          </a:bodyPr>
          <a:lstStyle>
            <a:lvl1pPr marL="0" indent="0" algn="l">
              <a:buNone/>
              <a:defRPr lang="en-US" sz="2400"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Subtitle</a:t>
            </a:r>
          </a:p>
        </p:txBody>
      </p:sp>
      <p:sp>
        <p:nvSpPr>
          <p:cNvPr id="12" name="Text Placeholder 10">
            <a:extLst>
              <a:ext uri="{FF2B5EF4-FFF2-40B4-BE49-F238E27FC236}">
                <a16:creationId xmlns:a16="http://schemas.microsoft.com/office/drawing/2014/main" id="{220F80CB-095A-80BF-A2D8-58E70ABCFC88}"/>
              </a:ext>
            </a:extLst>
          </p:cNvPr>
          <p:cNvSpPr>
            <a:spLocks noGrp="1"/>
          </p:cNvSpPr>
          <p:nvPr>
            <p:ph type="body" sz="quarter" idx="19" hasCustomPrompt="1"/>
          </p:nvPr>
        </p:nvSpPr>
        <p:spPr>
          <a:xfrm>
            <a:off x="457200" y="3657600"/>
            <a:ext cx="6905625" cy="250903"/>
          </a:xfrm>
        </p:spPr>
        <p:txBody>
          <a:bodyPr vert="horz" lIns="0" tIns="0" rIns="0" bIns="0" rtlCol="0">
            <a:spAutoFit/>
          </a:bodyPr>
          <a:lstStyle>
            <a:lvl1pPr marL="0" indent="0" algn="l">
              <a:buNone/>
              <a:defRPr lang="en-US" sz="1800" b="1"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Name</a:t>
            </a:r>
          </a:p>
        </p:txBody>
      </p:sp>
      <p:sp>
        <p:nvSpPr>
          <p:cNvPr id="13" name="Text Placeholder 10">
            <a:extLst>
              <a:ext uri="{FF2B5EF4-FFF2-40B4-BE49-F238E27FC236}">
                <a16:creationId xmlns:a16="http://schemas.microsoft.com/office/drawing/2014/main" id="{ACAC5D28-1E6A-7F9F-E77D-71547B25B072}"/>
              </a:ext>
            </a:extLst>
          </p:cNvPr>
          <p:cNvSpPr>
            <a:spLocks noGrp="1"/>
          </p:cNvSpPr>
          <p:nvPr>
            <p:ph type="body" sz="quarter" idx="20" hasCustomPrompt="1"/>
          </p:nvPr>
        </p:nvSpPr>
        <p:spPr>
          <a:xfrm>
            <a:off x="457200" y="3943896"/>
            <a:ext cx="6905625" cy="223074"/>
          </a:xfrm>
        </p:spPr>
        <p:txBody>
          <a:bodyPr vert="horz" lIns="0" tIns="0" rIns="0" bIns="0" rtlCol="0">
            <a:spAutoFit/>
          </a:bodyPr>
          <a:lstStyle>
            <a:lvl1pPr marL="0" indent="0" algn="l">
              <a:buNone/>
              <a:defRPr lang="en-US" sz="1600" b="0"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Job title</a:t>
            </a:r>
          </a:p>
        </p:txBody>
      </p:sp>
      <p:sp>
        <p:nvSpPr>
          <p:cNvPr id="8" name="Footer Placeholder 2">
            <a:extLst>
              <a:ext uri="{FF2B5EF4-FFF2-40B4-BE49-F238E27FC236}">
                <a16:creationId xmlns:a16="http://schemas.microsoft.com/office/drawing/2014/main" id="{A6249FA2-F262-0441-2F10-39BB3E0ED7F8}"/>
              </a:ext>
            </a:extLst>
          </p:cNvPr>
          <p:cNvSpPr>
            <a:spLocks noGrp="1"/>
          </p:cNvSpPr>
          <p:nvPr>
            <p:ph type="ftr" sz="quarter" idx="21"/>
          </p:nvPr>
        </p:nvSpPr>
        <p:spPr>
          <a:xfrm>
            <a:off x="6865211" y="6469661"/>
            <a:ext cx="3103414" cy="169277"/>
          </a:xfrm>
        </p:spPr>
        <p:txBody>
          <a:bodyPr/>
          <a:lstStyle>
            <a:lvl1pPr>
              <a:defRPr>
                <a:solidFill>
                  <a:schemeClr val="bg1"/>
                </a:solidFill>
              </a:defRPr>
            </a:lvl1pPr>
          </a:lstStyle>
          <a:p>
            <a:r>
              <a:rPr lang="en-US"/>
              <a:t>For Agent Use Only - Not for Use with the Public</a:t>
            </a:r>
            <a:endParaRPr lang="en-US" dirty="0"/>
          </a:p>
        </p:txBody>
      </p:sp>
      <p:grpSp>
        <p:nvGrpSpPr>
          <p:cNvPr id="22" name="Group 21">
            <a:extLst>
              <a:ext uri="{FF2B5EF4-FFF2-40B4-BE49-F238E27FC236}">
                <a16:creationId xmlns:a16="http://schemas.microsoft.com/office/drawing/2014/main" id="{A414CC1D-DDF1-C4C2-16BB-D1D95E821DFE}"/>
              </a:ext>
            </a:extLst>
          </p:cNvPr>
          <p:cNvGrpSpPr/>
          <p:nvPr userDrawn="1"/>
        </p:nvGrpSpPr>
        <p:grpSpPr>
          <a:xfrm>
            <a:off x="4865326" y="0"/>
            <a:ext cx="7116515" cy="6896494"/>
            <a:chOff x="2974756" y="-42286"/>
            <a:chExt cx="7116515" cy="6896494"/>
          </a:xfrm>
        </p:grpSpPr>
        <p:grpSp>
          <p:nvGrpSpPr>
            <p:cNvPr id="23" name="Group 22">
              <a:extLst>
                <a:ext uri="{FF2B5EF4-FFF2-40B4-BE49-F238E27FC236}">
                  <a16:creationId xmlns:a16="http://schemas.microsoft.com/office/drawing/2014/main" id="{B3028A4F-4DBA-92EF-F279-67C4E8674705}"/>
                </a:ext>
              </a:extLst>
            </p:cNvPr>
            <p:cNvGrpSpPr/>
            <p:nvPr/>
          </p:nvGrpSpPr>
          <p:grpSpPr>
            <a:xfrm flipH="1">
              <a:off x="6977801" y="-42286"/>
              <a:ext cx="1962075" cy="1594114"/>
              <a:chOff x="2045012" y="-42286"/>
              <a:chExt cx="1962075" cy="1594114"/>
            </a:xfrm>
          </p:grpSpPr>
          <p:cxnSp>
            <p:nvCxnSpPr>
              <p:cNvPr id="32" name="Straight Connector 31">
                <a:extLst>
                  <a:ext uri="{FF2B5EF4-FFF2-40B4-BE49-F238E27FC236}">
                    <a16:creationId xmlns:a16="http://schemas.microsoft.com/office/drawing/2014/main" id="{07A11BE6-A8D0-53D2-D879-4F0371DFFDA3}"/>
                  </a:ext>
                </a:extLst>
              </p:cNvPr>
              <p:cNvCxnSpPr>
                <a:cxnSpLocks/>
              </p:cNvCxnSpPr>
              <p:nvPr/>
            </p:nvCxnSpPr>
            <p:spPr>
              <a:xfrm flipH="1">
                <a:off x="2412973" y="-42286"/>
                <a:ext cx="1594114" cy="1594114"/>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068F7664-C533-354F-D435-35FF4D85A740}"/>
                  </a:ext>
                </a:extLst>
              </p:cNvPr>
              <p:cNvCxnSpPr>
                <a:cxnSpLocks/>
              </p:cNvCxnSpPr>
              <p:nvPr/>
            </p:nvCxnSpPr>
            <p:spPr>
              <a:xfrm flipH="1" flipV="1">
                <a:off x="2045012" y="1177334"/>
                <a:ext cx="374494" cy="374494"/>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id="{90100BAC-CBDC-7EA0-4B31-A98A14D8F0A8}"/>
                </a:ext>
              </a:extLst>
            </p:cNvPr>
            <p:cNvGrpSpPr/>
            <p:nvPr/>
          </p:nvGrpSpPr>
          <p:grpSpPr>
            <a:xfrm flipH="1">
              <a:off x="2974756" y="2268657"/>
              <a:ext cx="7116515" cy="4585551"/>
              <a:chOff x="756784" y="2268657"/>
              <a:chExt cx="7116515" cy="4585551"/>
            </a:xfrm>
          </p:grpSpPr>
          <p:grpSp>
            <p:nvGrpSpPr>
              <p:cNvPr id="26" name="Group 25">
                <a:extLst>
                  <a:ext uri="{FF2B5EF4-FFF2-40B4-BE49-F238E27FC236}">
                    <a16:creationId xmlns:a16="http://schemas.microsoft.com/office/drawing/2014/main" id="{E6B06D57-4375-0DFB-9B75-E513DD50DEF1}"/>
                  </a:ext>
                </a:extLst>
              </p:cNvPr>
              <p:cNvGrpSpPr/>
              <p:nvPr/>
            </p:nvGrpSpPr>
            <p:grpSpPr>
              <a:xfrm rot="5400000">
                <a:off x="460536" y="3071126"/>
                <a:ext cx="2779856" cy="2187359"/>
                <a:chOff x="1626161" y="-880953"/>
                <a:chExt cx="2779856" cy="2187359"/>
              </a:xfrm>
            </p:grpSpPr>
            <p:cxnSp>
              <p:nvCxnSpPr>
                <p:cNvPr id="30" name="Straight Connector 29">
                  <a:extLst>
                    <a:ext uri="{FF2B5EF4-FFF2-40B4-BE49-F238E27FC236}">
                      <a16:creationId xmlns:a16="http://schemas.microsoft.com/office/drawing/2014/main" id="{7DDCC8AF-62D5-8B2E-CED9-61018808913D}"/>
                    </a:ext>
                  </a:extLst>
                </p:cNvPr>
                <p:cNvCxnSpPr>
                  <a:cxnSpLocks/>
                </p:cNvCxnSpPr>
                <p:nvPr/>
              </p:nvCxnSpPr>
              <p:spPr>
                <a:xfrm rot="16200000" flipH="1" flipV="1">
                  <a:off x="2218659" y="-880953"/>
                  <a:ext cx="2187358" cy="2187358"/>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A53566F7-0BCE-24AF-BE08-2428A56C6B3E}"/>
                    </a:ext>
                  </a:extLst>
                </p:cNvPr>
                <p:cNvCxnSpPr>
                  <a:cxnSpLocks/>
                </p:cNvCxnSpPr>
                <p:nvPr/>
              </p:nvCxnSpPr>
              <p:spPr>
                <a:xfrm rot="16200000" flipV="1">
                  <a:off x="1634444" y="709471"/>
                  <a:ext cx="588652" cy="605217"/>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cxnSp>
            <p:nvCxnSpPr>
              <p:cNvPr id="27" name="Straight Connector 26">
                <a:extLst>
                  <a:ext uri="{FF2B5EF4-FFF2-40B4-BE49-F238E27FC236}">
                    <a16:creationId xmlns:a16="http://schemas.microsoft.com/office/drawing/2014/main" id="{DD2400C3-7E0A-0FD9-61CB-44F53D6DBEBD}"/>
                  </a:ext>
                </a:extLst>
              </p:cNvPr>
              <p:cNvCxnSpPr>
                <a:cxnSpLocks/>
              </p:cNvCxnSpPr>
              <p:nvPr/>
            </p:nvCxnSpPr>
            <p:spPr>
              <a:xfrm flipH="1" flipV="1">
                <a:off x="831626" y="2268657"/>
                <a:ext cx="513811" cy="513811"/>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331BC953-DDC3-FF57-C93E-D98C3D0C3BBC}"/>
                  </a:ext>
                </a:extLst>
              </p:cNvPr>
              <p:cNvCxnSpPr>
                <a:cxnSpLocks/>
              </p:cNvCxnSpPr>
              <p:nvPr/>
            </p:nvCxnSpPr>
            <p:spPr>
              <a:xfrm flipV="1">
                <a:off x="2944143" y="3733167"/>
                <a:ext cx="1825704" cy="1825704"/>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78059C72-9730-2FE1-874E-CC223F6D8A62}"/>
                  </a:ext>
                </a:extLst>
              </p:cNvPr>
              <p:cNvCxnSpPr>
                <a:cxnSpLocks/>
              </p:cNvCxnSpPr>
              <p:nvPr/>
            </p:nvCxnSpPr>
            <p:spPr>
              <a:xfrm>
                <a:off x="4752258" y="3733167"/>
                <a:ext cx="3121041" cy="3121041"/>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cxnSp>
          <p:nvCxnSpPr>
            <p:cNvPr id="25" name="Straight Connector 24">
              <a:extLst>
                <a:ext uri="{FF2B5EF4-FFF2-40B4-BE49-F238E27FC236}">
                  <a16:creationId xmlns:a16="http://schemas.microsoft.com/office/drawing/2014/main" id="{85368EB2-E315-2ABC-40E5-6F494B1B7062}"/>
                </a:ext>
              </a:extLst>
            </p:cNvPr>
            <p:cNvCxnSpPr>
              <a:cxnSpLocks/>
            </p:cNvCxnSpPr>
            <p:nvPr/>
          </p:nvCxnSpPr>
          <p:spPr>
            <a:xfrm>
              <a:off x="8926627" y="1177334"/>
              <a:ext cx="1091323" cy="1091323"/>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sp>
        <p:nvSpPr>
          <p:cNvPr id="2" name="Slide Number Placeholder 5">
            <a:extLst>
              <a:ext uri="{FF2B5EF4-FFF2-40B4-BE49-F238E27FC236}">
                <a16:creationId xmlns:a16="http://schemas.microsoft.com/office/drawing/2014/main" id="{6EC17F13-B7C5-B226-3A1F-2D78E1AE3CC9}"/>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bg1"/>
                </a:solidFill>
                <a:latin typeface="Arial Narrow" panose="020B0604020202020204" pitchFamily="34" charset="0"/>
                <a:cs typeface="Arial Narrow" panose="020B0604020202020204" pitchFamily="34" charset="0"/>
              </a:defRPr>
            </a:lvl1pPr>
          </a:lstStyle>
          <a:p>
            <a:r>
              <a:rPr lang="en-US" dirty="0">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4" name="Slide Number Placeholder 5">
            <a:extLst>
              <a:ext uri="{FF2B5EF4-FFF2-40B4-BE49-F238E27FC236}">
                <a16:creationId xmlns:a16="http://schemas.microsoft.com/office/drawing/2014/main" id="{5AC83689-C4D6-BDA0-4D8A-6DC8F353980C}"/>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2026, National Life Group</a:t>
            </a:r>
          </a:p>
        </p:txBody>
      </p:sp>
    </p:spTree>
    <p:extLst>
      <p:ext uri="{BB962C8B-B14F-4D97-AF65-F5344CB8AC3E}">
        <p14:creationId xmlns:p14="http://schemas.microsoft.com/office/powerpoint/2010/main" val="4083082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Default Photo/Government">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C290990C-8AA8-FEAD-2B1F-DECC4FB615F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999680" y="1795186"/>
            <a:ext cx="7192320" cy="5062814"/>
          </a:xfrm>
          <a:custGeom>
            <a:avLst/>
            <a:gdLst>
              <a:gd name="connsiteX0" fmla="*/ 5062814 w 7192320"/>
              <a:gd name="connsiteY0" fmla="*/ 0 h 5062814"/>
              <a:gd name="connsiteX1" fmla="*/ 7192320 w 7192320"/>
              <a:gd name="connsiteY1" fmla="*/ 2129155 h 5062814"/>
              <a:gd name="connsiteX2" fmla="*/ 7192320 w 7192320"/>
              <a:gd name="connsiteY2" fmla="*/ 5062814 h 5062814"/>
              <a:gd name="connsiteX3" fmla="*/ 0 w 7192320"/>
              <a:gd name="connsiteY3" fmla="*/ 5062814 h 5062814"/>
            </a:gdLst>
            <a:ahLst/>
            <a:cxnLst>
              <a:cxn ang="0">
                <a:pos x="connsiteX0" y="connsiteY0"/>
              </a:cxn>
              <a:cxn ang="0">
                <a:pos x="connsiteX1" y="connsiteY1"/>
              </a:cxn>
              <a:cxn ang="0">
                <a:pos x="connsiteX2" y="connsiteY2"/>
              </a:cxn>
              <a:cxn ang="0">
                <a:pos x="connsiteX3" y="connsiteY3"/>
              </a:cxn>
            </a:cxnLst>
            <a:rect l="l" t="t" r="r" b="b"/>
            <a:pathLst>
              <a:path w="7192320" h="5062814">
                <a:moveTo>
                  <a:pt x="5062814" y="0"/>
                </a:moveTo>
                <a:lnTo>
                  <a:pt x="7192320" y="2129155"/>
                </a:lnTo>
                <a:lnTo>
                  <a:pt x="7192320" y="5062814"/>
                </a:lnTo>
                <a:lnTo>
                  <a:pt x="0" y="5062814"/>
                </a:lnTo>
                <a:close/>
              </a:path>
            </a:pathLst>
          </a:custGeom>
        </p:spPr>
      </p:pic>
      <p:pic>
        <p:nvPicPr>
          <p:cNvPr id="82" name="Picture 40">
            <a:extLst>
              <a:ext uri="{FF2B5EF4-FFF2-40B4-BE49-F238E27FC236}">
                <a16:creationId xmlns:a16="http://schemas.microsoft.com/office/drawing/2014/main" id="{FC25687A-E4E6-1BF2-5682-4005E510B142}"/>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56032" y="312693"/>
            <a:ext cx="2404872" cy="1185500"/>
          </a:xfrm>
          <a:prstGeom prst="rect">
            <a:avLst/>
          </a:prstGeom>
        </p:spPr>
      </p:pic>
      <p:sp>
        <p:nvSpPr>
          <p:cNvPr id="3" name="Right Triangle 2">
            <a:extLst>
              <a:ext uri="{FF2B5EF4-FFF2-40B4-BE49-F238E27FC236}">
                <a16:creationId xmlns:a16="http://schemas.microsoft.com/office/drawing/2014/main" id="{C36C0242-F7ED-BD25-DC19-9366004781DD}"/>
              </a:ext>
            </a:extLst>
          </p:cNvPr>
          <p:cNvSpPr>
            <a:spLocks noChangeAspect="1"/>
          </p:cNvSpPr>
          <p:nvPr userDrawn="1"/>
        </p:nvSpPr>
        <p:spPr>
          <a:xfrm rot="10800000">
            <a:off x="8267011" y="0"/>
            <a:ext cx="3924988" cy="392434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F887F474-C0B3-7EEF-7F6D-FE08AD1330DB}"/>
              </a:ext>
            </a:extLst>
          </p:cNvPr>
          <p:cNvSpPr>
            <a:spLocks noGrp="1"/>
          </p:cNvSpPr>
          <p:nvPr>
            <p:ph type="title"/>
          </p:nvPr>
        </p:nvSpPr>
        <p:spPr>
          <a:xfrm>
            <a:off x="457200" y="2560320"/>
            <a:ext cx="6905625" cy="501804"/>
          </a:xfrm>
        </p:spPr>
        <p:txBody>
          <a:bodyPr anchor="b" anchorCtr="0"/>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3C2FA8F-8E6E-159B-DF78-85F632397BB6}"/>
              </a:ext>
            </a:extLst>
          </p:cNvPr>
          <p:cNvSpPr>
            <a:spLocks noGrp="1"/>
          </p:cNvSpPr>
          <p:nvPr>
            <p:ph type="body" sz="quarter" idx="18" hasCustomPrompt="1"/>
          </p:nvPr>
        </p:nvSpPr>
        <p:spPr>
          <a:xfrm>
            <a:off x="457200" y="3054096"/>
            <a:ext cx="6905625" cy="334515"/>
          </a:xfrm>
        </p:spPr>
        <p:txBody>
          <a:bodyPr vert="horz" lIns="0" tIns="0" rIns="0" bIns="0" rtlCol="0">
            <a:spAutoFit/>
          </a:bodyPr>
          <a:lstStyle>
            <a:lvl1pPr marL="0" indent="0" algn="l">
              <a:buNone/>
              <a:defRPr lang="en-US" sz="2400"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Subtitle</a:t>
            </a:r>
          </a:p>
        </p:txBody>
      </p:sp>
      <p:sp>
        <p:nvSpPr>
          <p:cNvPr id="12" name="Text Placeholder 10">
            <a:extLst>
              <a:ext uri="{FF2B5EF4-FFF2-40B4-BE49-F238E27FC236}">
                <a16:creationId xmlns:a16="http://schemas.microsoft.com/office/drawing/2014/main" id="{220F80CB-095A-80BF-A2D8-58E70ABCFC88}"/>
              </a:ext>
            </a:extLst>
          </p:cNvPr>
          <p:cNvSpPr>
            <a:spLocks noGrp="1"/>
          </p:cNvSpPr>
          <p:nvPr>
            <p:ph type="body" sz="quarter" idx="19" hasCustomPrompt="1"/>
          </p:nvPr>
        </p:nvSpPr>
        <p:spPr>
          <a:xfrm>
            <a:off x="457200" y="3657600"/>
            <a:ext cx="6905625" cy="250903"/>
          </a:xfrm>
        </p:spPr>
        <p:txBody>
          <a:bodyPr vert="horz" lIns="0" tIns="0" rIns="0" bIns="0" rtlCol="0">
            <a:spAutoFit/>
          </a:bodyPr>
          <a:lstStyle>
            <a:lvl1pPr marL="0" indent="0" algn="l">
              <a:buNone/>
              <a:defRPr lang="en-US" sz="1800" b="1"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Name</a:t>
            </a:r>
          </a:p>
        </p:txBody>
      </p:sp>
      <p:sp>
        <p:nvSpPr>
          <p:cNvPr id="13" name="Text Placeholder 10">
            <a:extLst>
              <a:ext uri="{FF2B5EF4-FFF2-40B4-BE49-F238E27FC236}">
                <a16:creationId xmlns:a16="http://schemas.microsoft.com/office/drawing/2014/main" id="{ACAC5D28-1E6A-7F9F-E77D-71547B25B072}"/>
              </a:ext>
            </a:extLst>
          </p:cNvPr>
          <p:cNvSpPr>
            <a:spLocks noGrp="1"/>
          </p:cNvSpPr>
          <p:nvPr>
            <p:ph type="body" sz="quarter" idx="20" hasCustomPrompt="1"/>
          </p:nvPr>
        </p:nvSpPr>
        <p:spPr>
          <a:xfrm>
            <a:off x="457200" y="3943896"/>
            <a:ext cx="6905625" cy="223074"/>
          </a:xfrm>
        </p:spPr>
        <p:txBody>
          <a:bodyPr vert="horz" lIns="0" tIns="0" rIns="0" bIns="0" rtlCol="0">
            <a:spAutoFit/>
          </a:bodyPr>
          <a:lstStyle>
            <a:lvl1pPr marL="0" indent="0" algn="l">
              <a:buNone/>
              <a:defRPr lang="en-US" sz="1600" b="0"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Job title</a:t>
            </a:r>
          </a:p>
        </p:txBody>
      </p:sp>
      <p:sp>
        <p:nvSpPr>
          <p:cNvPr id="8" name="Footer Placeholder 2">
            <a:extLst>
              <a:ext uri="{FF2B5EF4-FFF2-40B4-BE49-F238E27FC236}">
                <a16:creationId xmlns:a16="http://schemas.microsoft.com/office/drawing/2014/main" id="{A6249FA2-F262-0441-2F10-39BB3E0ED7F8}"/>
              </a:ext>
            </a:extLst>
          </p:cNvPr>
          <p:cNvSpPr>
            <a:spLocks noGrp="1"/>
          </p:cNvSpPr>
          <p:nvPr>
            <p:ph type="ftr" sz="quarter" idx="21"/>
          </p:nvPr>
        </p:nvSpPr>
        <p:spPr>
          <a:xfrm>
            <a:off x="6865211" y="6469661"/>
            <a:ext cx="3103414" cy="169277"/>
          </a:xfrm>
        </p:spPr>
        <p:txBody>
          <a:bodyPr/>
          <a:lstStyle>
            <a:lvl1pPr>
              <a:defRPr>
                <a:solidFill>
                  <a:schemeClr val="bg1"/>
                </a:solidFill>
              </a:defRPr>
            </a:lvl1pPr>
          </a:lstStyle>
          <a:p>
            <a:r>
              <a:rPr lang="en-US"/>
              <a:t>For Agent Use Only - Not for Use with the Public</a:t>
            </a:r>
            <a:endParaRPr lang="en-US" dirty="0"/>
          </a:p>
        </p:txBody>
      </p:sp>
      <p:grpSp>
        <p:nvGrpSpPr>
          <p:cNvPr id="2" name="Group 1">
            <a:extLst>
              <a:ext uri="{FF2B5EF4-FFF2-40B4-BE49-F238E27FC236}">
                <a16:creationId xmlns:a16="http://schemas.microsoft.com/office/drawing/2014/main" id="{8F1FEED1-424D-DC3A-4BDF-7464B0329363}"/>
              </a:ext>
            </a:extLst>
          </p:cNvPr>
          <p:cNvGrpSpPr/>
          <p:nvPr userDrawn="1"/>
        </p:nvGrpSpPr>
        <p:grpSpPr>
          <a:xfrm>
            <a:off x="4865326" y="0"/>
            <a:ext cx="7116514" cy="6896494"/>
            <a:chOff x="2974756" y="-42286"/>
            <a:chExt cx="7116514" cy="6896494"/>
          </a:xfrm>
        </p:grpSpPr>
        <p:grpSp>
          <p:nvGrpSpPr>
            <p:cNvPr id="4" name="Group 3">
              <a:extLst>
                <a:ext uri="{FF2B5EF4-FFF2-40B4-BE49-F238E27FC236}">
                  <a16:creationId xmlns:a16="http://schemas.microsoft.com/office/drawing/2014/main" id="{81695612-0103-462A-8A98-BCF12D747A81}"/>
                </a:ext>
              </a:extLst>
            </p:cNvPr>
            <p:cNvGrpSpPr/>
            <p:nvPr/>
          </p:nvGrpSpPr>
          <p:grpSpPr>
            <a:xfrm flipH="1">
              <a:off x="6977801" y="-42286"/>
              <a:ext cx="1962075" cy="1594114"/>
              <a:chOff x="2045012" y="-42286"/>
              <a:chExt cx="1962075" cy="1594114"/>
            </a:xfrm>
          </p:grpSpPr>
          <p:cxnSp>
            <p:nvCxnSpPr>
              <p:cNvPr id="20" name="Straight Connector 19">
                <a:extLst>
                  <a:ext uri="{FF2B5EF4-FFF2-40B4-BE49-F238E27FC236}">
                    <a16:creationId xmlns:a16="http://schemas.microsoft.com/office/drawing/2014/main" id="{40D63A17-56D1-FBCF-E007-09986E24315C}"/>
                  </a:ext>
                </a:extLst>
              </p:cNvPr>
              <p:cNvCxnSpPr>
                <a:cxnSpLocks/>
              </p:cNvCxnSpPr>
              <p:nvPr/>
            </p:nvCxnSpPr>
            <p:spPr>
              <a:xfrm flipH="1">
                <a:off x="2412973" y="-42286"/>
                <a:ext cx="1594114" cy="1594114"/>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2951F85C-D068-C0BE-1BA5-0A51756321BF}"/>
                  </a:ext>
                </a:extLst>
              </p:cNvPr>
              <p:cNvCxnSpPr>
                <a:cxnSpLocks/>
              </p:cNvCxnSpPr>
              <p:nvPr/>
            </p:nvCxnSpPr>
            <p:spPr>
              <a:xfrm flipH="1" flipV="1">
                <a:off x="2045012" y="1177334"/>
                <a:ext cx="374494" cy="374494"/>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grpSp>
          <p:nvGrpSpPr>
            <p:cNvPr id="5" name="Group 4">
              <a:extLst>
                <a:ext uri="{FF2B5EF4-FFF2-40B4-BE49-F238E27FC236}">
                  <a16:creationId xmlns:a16="http://schemas.microsoft.com/office/drawing/2014/main" id="{60C9D8A8-3ADE-651F-4A0D-C6DDC964E801}"/>
                </a:ext>
              </a:extLst>
            </p:cNvPr>
            <p:cNvGrpSpPr/>
            <p:nvPr/>
          </p:nvGrpSpPr>
          <p:grpSpPr>
            <a:xfrm flipH="1">
              <a:off x="2974756" y="2268657"/>
              <a:ext cx="7116514" cy="4585551"/>
              <a:chOff x="756785" y="2268657"/>
              <a:chExt cx="7116514" cy="4585551"/>
            </a:xfrm>
          </p:grpSpPr>
          <p:grpSp>
            <p:nvGrpSpPr>
              <p:cNvPr id="7" name="Group 6">
                <a:extLst>
                  <a:ext uri="{FF2B5EF4-FFF2-40B4-BE49-F238E27FC236}">
                    <a16:creationId xmlns:a16="http://schemas.microsoft.com/office/drawing/2014/main" id="{C9DAFF74-D70D-9314-1BE7-1B88AB6798CB}"/>
                  </a:ext>
                </a:extLst>
              </p:cNvPr>
              <p:cNvGrpSpPr/>
              <p:nvPr/>
            </p:nvGrpSpPr>
            <p:grpSpPr>
              <a:xfrm rot="5400000">
                <a:off x="460536" y="3071127"/>
                <a:ext cx="3140450" cy="2547952"/>
                <a:chOff x="1626161" y="-1241546"/>
                <a:chExt cx="3140450" cy="2547952"/>
              </a:xfrm>
            </p:grpSpPr>
            <p:cxnSp>
              <p:nvCxnSpPr>
                <p:cNvPr id="17" name="Straight Connector 16">
                  <a:extLst>
                    <a:ext uri="{FF2B5EF4-FFF2-40B4-BE49-F238E27FC236}">
                      <a16:creationId xmlns:a16="http://schemas.microsoft.com/office/drawing/2014/main" id="{845C739C-6216-4539-021B-1BC1907EACD8}"/>
                    </a:ext>
                  </a:extLst>
                </p:cNvPr>
                <p:cNvCxnSpPr>
                  <a:cxnSpLocks/>
                </p:cNvCxnSpPr>
                <p:nvPr/>
              </p:nvCxnSpPr>
              <p:spPr>
                <a:xfrm rot="16200000" flipH="1" flipV="1">
                  <a:off x="2218660" y="-1241546"/>
                  <a:ext cx="2547951" cy="2547951"/>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9F3F2561-2BE4-7032-07B0-A15577D39780}"/>
                    </a:ext>
                  </a:extLst>
                </p:cNvPr>
                <p:cNvCxnSpPr>
                  <a:cxnSpLocks/>
                </p:cNvCxnSpPr>
                <p:nvPr/>
              </p:nvCxnSpPr>
              <p:spPr>
                <a:xfrm rot="16200000" flipV="1">
                  <a:off x="1634444" y="709471"/>
                  <a:ext cx="588652" cy="605217"/>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cxnSp>
            <p:nvCxnSpPr>
              <p:cNvPr id="14" name="Straight Connector 13">
                <a:extLst>
                  <a:ext uri="{FF2B5EF4-FFF2-40B4-BE49-F238E27FC236}">
                    <a16:creationId xmlns:a16="http://schemas.microsoft.com/office/drawing/2014/main" id="{4E547B7D-629F-4107-3018-A3F1C2443AC2}"/>
                  </a:ext>
                </a:extLst>
              </p:cNvPr>
              <p:cNvCxnSpPr>
                <a:cxnSpLocks/>
              </p:cNvCxnSpPr>
              <p:nvPr/>
            </p:nvCxnSpPr>
            <p:spPr>
              <a:xfrm flipH="1" flipV="1">
                <a:off x="831626" y="2268657"/>
                <a:ext cx="513811" cy="513811"/>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506E0820-75AF-67EA-C5F7-0B3BE8D42721}"/>
                  </a:ext>
                </a:extLst>
              </p:cNvPr>
              <p:cNvCxnSpPr>
                <a:cxnSpLocks/>
              </p:cNvCxnSpPr>
              <p:nvPr/>
            </p:nvCxnSpPr>
            <p:spPr>
              <a:xfrm flipV="1">
                <a:off x="3304737" y="4097147"/>
                <a:ext cx="1825704" cy="1825704"/>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05DA249E-6FAF-895C-0678-BF381286F5AE}"/>
                  </a:ext>
                </a:extLst>
              </p:cNvPr>
              <p:cNvCxnSpPr>
                <a:cxnSpLocks/>
              </p:cNvCxnSpPr>
              <p:nvPr/>
            </p:nvCxnSpPr>
            <p:spPr>
              <a:xfrm>
                <a:off x="5116238" y="4097147"/>
                <a:ext cx="2757061" cy="2757061"/>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cxnSp>
          <p:nvCxnSpPr>
            <p:cNvPr id="6" name="Straight Connector 5">
              <a:extLst>
                <a:ext uri="{FF2B5EF4-FFF2-40B4-BE49-F238E27FC236}">
                  <a16:creationId xmlns:a16="http://schemas.microsoft.com/office/drawing/2014/main" id="{659DF4DD-B4B8-3273-9E99-ADDEE98DC751}"/>
                </a:ext>
              </a:extLst>
            </p:cNvPr>
            <p:cNvCxnSpPr>
              <a:cxnSpLocks/>
            </p:cNvCxnSpPr>
            <p:nvPr/>
          </p:nvCxnSpPr>
          <p:spPr>
            <a:xfrm>
              <a:off x="8926627" y="1177334"/>
              <a:ext cx="1091323" cy="1091323"/>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sp>
        <p:nvSpPr>
          <p:cNvPr id="22" name="Slide Number Placeholder 5">
            <a:extLst>
              <a:ext uri="{FF2B5EF4-FFF2-40B4-BE49-F238E27FC236}">
                <a16:creationId xmlns:a16="http://schemas.microsoft.com/office/drawing/2014/main" id="{5DBC4F37-C2DC-C2D2-23C0-2080F5B0BA0E}"/>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bg1"/>
                </a:solidFill>
                <a:latin typeface="Arial Narrow" panose="020B0604020202020204" pitchFamily="34" charset="0"/>
                <a:cs typeface="Arial Narrow" panose="020B0604020202020204" pitchFamily="34" charset="0"/>
              </a:defRPr>
            </a:lvl1pPr>
          </a:lstStyle>
          <a:p>
            <a:r>
              <a:rPr lang="en-US" dirty="0">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23" name="Slide Number Placeholder 5">
            <a:extLst>
              <a:ext uri="{FF2B5EF4-FFF2-40B4-BE49-F238E27FC236}">
                <a16:creationId xmlns:a16="http://schemas.microsoft.com/office/drawing/2014/main" id="{C14D8CF4-AE65-5A9F-158B-D41B34A878AB}"/>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2026, National Life Group</a:t>
            </a:r>
          </a:p>
        </p:txBody>
      </p:sp>
    </p:spTree>
    <p:extLst>
      <p:ext uri="{BB962C8B-B14F-4D97-AF65-F5344CB8AC3E}">
        <p14:creationId xmlns:p14="http://schemas.microsoft.com/office/powerpoint/2010/main" val="449218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Default Photo/School">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C290990C-8AA8-FEAD-2B1F-DECC4FB615F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999680" y="1795186"/>
            <a:ext cx="7192320" cy="5062814"/>
          </a:xfrm>
          <a:custGeom>
            <a:avLst/>
            <a:gdLst>
              <a:gd name="connsiteX0" fmla="*/ 5062814 w 7192320"/>
              <a:gd name="connsiteY0" fmla="*/ 0 h 5062814"/>
              <a:gd name="connsiteX1" fmla="*/ 7192320 w 7192320"/>
              <a:gd name="connsiteY1" fmla="*/ 2129155 h 5062814"/>
              <a:gd name="connsiteX2" fmla="*/ 7192320 w 7192320"/>
              <a:gd name="connsiteY2" fmla="*/ 5062814 h 5062814"/>
              <a:gd name="connsiteX3" fmla="*/ 0 w 7192320"/>
              <a:gd name="connsiteY3" fmla="*/ 5062814 h 5062814"/>
            </a:gdLst>
            <a:ahLst/>
            <a:cxnLst>
              <a:cxn ang="0">
                <a:pos x="connsiteX0" y="connsiteY0"/>
              </a:cxn>
              <a:cxn ang="0">
                <a:pos x="connsiteX1" y="connsiteY1"/>
              </a:cxn>
              <a:cxn ang="0">
                <a:pos x="connsiteX2" y="connsiteY2"/>
              </a:cxn>
              <a:cxn ang="0">
                <a:pos x="connsiteX3" y="connsiteY3"/>
              </a:cxn>
            </a:cxnLst>
            <a:rect l="l" t="t" r="r" b="b"/>
            <a:pathLst>
              <a:path w="7192320" h="5062814">
                <a:moveTo>
                  <a:pt x="5062814" y="0"/>
                </a:moveTo>
                <a:lnTo>
                  <a:pt x="7192320" y="2129155"/>
                </a:lnTo>
                <a:lnTo>
                  <a:pt x="7192320" y="5062814"/>
                </a:lnTo>
                <a:lnTo>
                  <a:pt x="0" y="5062814"/>
                </a:lnTo>
                <a:close/>
              </a:path>
            </a:pathLst>
          </a:custGeom>
        </p:spPr>
      </p:pic>
      <p:pic>
        <p:nvPicPr>
          <p:cNvPr id="82" name="Picture 40">
            <a:extLst>
              <a:ext uri="{FF2B5EF4-FFF2-40B4-BE49-F238E27FC236}">
                <a16:creationId xmlns:a16="http://schemas.microsoft.com/office/drawing/2014/main" id="{FC25687A-E4E6-1BF2-5682-4005E510B142}"/>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56032" y="312693"/>
            <a:ext cx="2404872" cy="1185500"/>
          </a:xfrm>
          <a:prstGeom prst="rect">
            <a:avLst/>
          </a:prstGeom>
        </p:spPr>
      </p:pic>
      <p:sp>
        <p:nvSpPr>
          <p:cNvPr id="3" name="Right Triangle 2">
            <a:extLst>
              <a:ext uri="{FF2B5EF4-FFF2-40B4-BE49-F238E27FC236}">
                <a16:creationId xmlns:a16="http://schemas.microsoft.com/office/drawing/2014/main" id="{C36C0242-F7ED-BD25-DC19-9366004781DD}"/>
              </a:ext>
            </a:extLst>
          </p:cNvPr>
          <p:cNvSpPr>
            <a:spLocks noChangeAspect="1"/>
          </p:cNvSpPr>
          <p:nvPr userDrawn="1"/>
        </p:nvSpPr>
        <p:spPr>
          <a:xfrm rot="10800000">
            <a:off x="8267011" y="0"/>
            <a:ext cx="3924988" cy="392434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F887F474-C0B3-7EEF-7F6D-FE08AD1330DB}"/>
              </a:ext>
            </a:extLst>
          </p:cNvPr>
          <p:cNvSpPr>
            <a:spLocks noGrp="1"/>
          </p:cNvSpPr>
          <p:nvPr>
            <p:ph type="title"/>
          </p:nvPr>
        </p:nvSpPr>
        <p:spPr>
          <a:xfrm>
            <a:off x="457200" y="2560320"/>
            <a:ext cx="6905625" cy="501804"/>
          </a:xfrm>
        </p:spPr>
        <p:txBody>
          <a:bodyPr anchor="b" anchorCtr="0"/>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3C2FA8F-8E6E-159B-DF78-85F632397BB6}"/>
              </a:ext>
            </a:extLst>
          </p:cNvPr>
          <p:cNvSpPr>
            <a:spLocks noGrp="1"/>
          </p:cNvSpPr>
          <p:nvPr>
            <p:ph type="body" sz="quarter" idx="18" hasCustomPrompt="1"/>
          </p:nvPr>
        </p:nvSpPr>
        <p:spPr>
          <a:xfrm>
            <a:off x="457200" y="3054096"/>
            <a:ext cx="6905625" cy="334515"/>
          </a:xfrm>
        </p:spPr>
        <p:txBody>
          <a:bodyPr vert="horz" lIns="0" tIns="0" rIns="0" bIns="0" rtlCol="0">
            <a:spAutoFit/>
          </a:bodyPr>
          <a:lstStyle>
            <a:lvl1pPr marL="0" indent="0" algn="l">
              <a:buNone/>
              <a:defRPr lang="en-US" sz="2400"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Subtitle</a:t>
            </a:r>
          </a:p>
        </p:txBody>
      </p:sp>
      <p:sp>
        <p:nvSpPr>
          <p:cNvPr id="12" name="Text Placeholder 10">
            <a:extLst>
              <a:ext uri="{FF2B5EF4-FFF2-40B4-BE49-F238E27FC236}">
                <a16:creationId xmlns:a16="http://schemas.microsoft.com/office/drawing/2014/main" id="{220F80CB-095A-80BF-A2D8-58E70ABCFC88}"/>
              </a:ext>
            </a:extLst>
          </p:cNvPr>
          <p:cNvSpPr>
            <a:spLocks noGrp="1"/>
          </p:cNvSpPr>
          <p:nvPr>
            <p:ph type="body" sz="quarter" idx="19" hasCustomPrompt="1"/>
          </p:nvPr>
        </p:nvSpPr>
        <p:spPr>
          <a:xfrm>
            <a:off x="457200" y="3657600"/>
            <a:ext cx="6905625" cy="250903"/>
          </a:xfrm>
        </p:spPr>
        <p:txBody>
          <a:bodyPr vert="horz" lIns="0" tIns="0" rIns="0" bIns="0" rtlCol="0">
            <a:spAutoFit/>
          </a:bodyPr>
          <a:lstStyle>
            <a:lvl1pPr marL="0" indent="0" algn="l">
              <a:buNone/>
              <a:defRPr lang="en-US" sz="1800" b="1"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Name</a:t>
            </a:r>
          </a:p>
        </p:txBody>
      </p:sp>
      <p:sp>
        <p:nvSpPr>
          <p:cNvPr id="13" name="Text Placeholder 10">
            <a:extLst>
              <a:ext uri="{FF2B5EF4-FFF2-40B4-BE49-F238E27FC236}">
                <a16:creationId xmlns:a16="http://schemas.microsoft.com/office/drawing/2014/main" id="{ACAC5D28-1E6A-7F9F-E77D-71547B25B072}"/>
              </a:ext>
            </a:extLst>
          </p:cNvPr>
          <p:cNvSpPr>
            <a:spLocks noGrp="1"/>
          </p:cNvSpPr>
          <p:nvPr>
            <p:ph type="body" sz="quarter" idx="20" hasCustomPrompt="1"/>
          </p:nvPr>
        </p:nvSpPr>
        <p:spPr>
          <a:xfrm>
            <a:off x="457200" y="3943896"/>
            <a:ext cx="6905625" cy="223074"/>
          </a:xfrm>
        </p:spPr>
        <p:txBody>
          <a:bodyPr vert="horz" lIns="0" tIns="0" rIns="0" bIns="0" rtlCol="0">
            <a:spAutoFit/>
          </a:bodyPr>
          <a:lstStyle>
            <a:lvl1pPr marL="0" indent="0" algn="l">
              <a:buNone/>
              <a:defRPr lang="en-US" sz="1600" b="0"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Job title</a:t>
            </a:r>
          </a:p>
        </p:txBody>
      </p:sp>
      <p:sp>
        <p:nvSpPr>
          <p:cNvPr id="8" name="Footer Placeholder 2">
            <a:extLst>
              <a:ext uri="{FF2B5EF4-FFF2-40B4-BE49-F238E27FC236}">
                <a16:creationId xmlns:a16="http://schemas.microsoft.com/office/drawing/2014/main" id="{A6249FA2-F262-0441-2F10-39BB3E0ED7F8}"/>
              </a:ext>
            </a:extLst>
          </p:cNvPr>
          <p:cNvSpPr>
            <a:spLocks noGrp="1"/>
          </p:cNvSpPr>
          <p:nvPr>
            <p:ph type="ftr" sz="quarter" idx="21"/>
          </p:nvPr>
        </p:nvSpPr>
        <p:spPr>
          <a:xfrm>
            <a:off x="6865211" y="6469661"/>
            <a:ext cx="3103414" cy="169277"/>
          </a:xfrm>
        </p:spPr>
        <p:txBody>
          <a:bodyPr/>
          <a:lstStyle>
            <a:lvl1pPr>
              <a:defRPr>
                <a:solidFill>
                  <a:schemeClr val="bg1"/>
                </a:solidFill>
              </a:defRPr>
            </a:lvl1pPr>
          </a:lstStyle>
          <a:p>
            <a:r>
              <a:rPr lang="en-US"/>
              <a:t>For Agent Use Only - Not for Use with the Public</a:t>
            </a:r>
            <a:endParaRPr lang="en-US" dirty="0"/>
          </a:p>
        </p:txBody>
      </p:sp>
      <p:grpSp>
        <p:nvGrpSpPr>
          <p:cNvPr id="2" name="Group 1">
            <a:extLst>
              <a:ext uri="{FF2B5EF4-FFF2-40B4-BE49-F238E27FC236}">
                <a16:creationId xmlns:a16="http://schemas.microsoft.com/office/drawing/2014/main" id="{9B743AAE-85A8-C703-8C41-DE8E6A9CFD96}"/>
              </a:ext>
            </a:extLst>
          </p:cNvPr>
          <p:cNvGrpSpPr/>
          <p:nvPr userDrawn="1"/>
        </p:nvGrpSpPr>
        <p:grpSpPr>
          <a:xfrm>
            <a:off x="4865326" y="0"/>
            <a:ext cx="7235513" cy="6896494"/>
            <a:chOff x="2974756" y="-42286"/>
            <a:chExt cx="7235513" cy="6896494"/>
          </a:xfrm>
        </p:grpSpPr>
        <p:grpSp>
          <p:nvGrpSpPr>
            <p:cNvPr id="4" name="Group 3">
              <a:extLst>
                <a:ext uri="{FF2B5EF4-FFF2-40B4-BE49-F238E27FC236}">
                  <a16:creationId xmlns:a16="http://schemas.microsoft.com/office/drawing/2014/main" id="{551DCE51-F03E-C6D2-CDE0-A5E725A37C5E}"/>
                </a:ext>
              </a:extLst>
            </p:cNvPr>
            <p:cNvGrpSpPr/>
            <p:nvPr/>
          </p:nvGrpSpPr>
          <p:grpSpPr>
            <a:xfrm flipH="1">
              <a:off x="6977801" y="-42286"/>
              <a:ext cx="1962075" cy="1594114"/>
              <a:chOff x="2045012" y="-42286"/>
              <a:chExt cx="1962075" cy="1594114"/>
            </a:xfrm>
          </p:grpSpPr>
          <p:cxnSp>
            <p:nvCxnSpPr>
              <p:cNvPr id="20" name="Straight Connector 19">
                <a:extLst>
                  <a:ext uri="{FF2B5EF4-FFF2-40B4-BE49-F238E27FC236}">
                    <a16:creationId xmlns:a16="http://schemas.microsoft.com/office/drawing/2014/main" id="{5B01E561-83F0-6FFE-5900-8029570D3F29}"/>
                  </a:ext>
                </a:extLst>
              </p:cNvPr>
              <p:cNvCxnSpPr>
                <a:cxnSpLocks/>
              </p:cNvCxnSpPr>
              <p:nvPr/>
            </p:nvCxnSpPr>
            <p:spPr>
              <a:xfrm flipH="1">
                <a:off x="2412973" y="-42286"/>
                <a:ext cx="1594114" cy="1594114"/>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86051F34-AEE2-E089-A9E8-A53596DE9A28}"/>
                  </a:ext>
                </a:extLst>
              </p:cNvPr>
              <p:cNvCxnSpPr>
                <a:cxnSpLocks/>
              </p:cNvCxnSpPr>
              <p:nvPr/>
            </p:nvCxnSpPr>
            <p:spPr>
              <a:xfrm flipH="1" flipV="1">
                <a:off x="2045012" y="1177334"/>
                <a:ext cx="374494" cy="374494"/>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grpSp>
          <p:nvGrpSpPr>
            <p:cNvPr id="5" name="Group 4">
              <a:extLst>
                <a:ext uri="{FF2B5EF4-FFF2-40B4-BE49-F238E27FC236}">
                  <a16:creationId xmlns:a16="http://schemas.microsoft.com/office/drawing/2014/main" id="{EAF95A72-063C-7F9C-2E1C-F4B4B6EFC715}"/>
                </a:ext>
              </a:extLst>
            </p:cNvPr>
            <p:cNvGrpSpPr/>
            <p:nvPr/>
          </p:nvGrpSpPr>
          <p:grpSpPr>
            <a:xfrm flipH="1">
              <a:off x="2974756" y="2268657"/>
              <a:ext cx="7235513" cy="4585551"/>
              <a:chOff x="637786" y="2268657"/>
              <a:chExt cx="7235513" cy="4585551"/>
            </a:xfrm>
          </p:grpSpPr>
          <p:grpSp>
            <p:nvGrpSpPr>
              <p:cNvPr id="7" name="Group 6">
                <a:extLst>
                  <a:ext uri="{FF2B5EF4-FFF2-40B4-BE49-F238E27FC236}">
                    <a16:creationId xmlns:a16="http://schemas.microsoft.com/office/drawing/2014/main" id="{693D5544-912A-669E-FEDA-E31F16FA03C0}"/>
                  </a:ext>
                </a:extLst>
              </p:cNvPr>
              <p:cNvGrpSpPr/>
              <p:nvPr/>
            </p:nvGrpSpPr>
            <p:grpSpPr>
              <a:xfrm rot="5400000">
                <a:off x="286390" y="3126275"/>
                <a:ext cx="2890149" cy="2187358"/>
                <a:chOff x="1626162" y="-761953"/>
                <a:chExt cx="2890149" cy="2187358"/>
              </a:xfrm>
            </p:grpSpPr>
            <p:cxnSp>
              <p:nvCxnSpPr>
                <p:cNvPr id="17" name="Straight Connector 16">
                  <a:extLst>
                    <a:ext uri="{FF2B5EF4-FFF2-40B4-BE49-F238E27FC236}">
                      <a16:creationId xmlns:a16="http://schemas.microsoft.com/office/drawing/2014/main" id="{9E624D15-0B1B-6FAD-4080-2BFAC24B4980}"/>
                    </a:ext>
                  </a:extLst>
                </p:cNvPr>
                <p:cNvCxnSpPr>
                  <a:cxnSpLocks/>
                </p:cNvCxnSpPr>
                <p:nvPr/>
              </p:nvCxnSpPr>
              <p:spPr>
                <a:xfrm rot="16200000" flipH="1" flipV="1">
                  <a:off x="2328953" y="-761953"/>
                  <a:ext cx="2187358" cy="2187358"/>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94E0F099-ED12-DF2B-C18B-941FAE52FFD7}"/>
                    </a:ext>
                  </a:extLst>
                </p:cNvPr>
                <p:cNvCxnSpPr>
                  <a:cxnSpLocks/>
                </p:cNvCxnSpPr>
                <p:nvPr/>
              </p:nvCxnSpPr>
              <p:spPr>
                <a:xfrm rot="16200000" flipV="1">
                  <a:off x="1636119" y="707797"/>
                  <a:ext cx="707651" cy="727565"/>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cxnSp>
            <p:nvCxnSpPr>
              <p:cNvPr id="14" name="Straight Connector 13">
                <a:extLst>
                  <a:ext uri="{FF2B5EF4-FFF2-40B4-BE49-F238E27FC236}">
                    <a16:creationId xmlns:a16="http://schemas.microsoft.com/office/drawing/2014/main" id="{5A48F351-420F-D2EC-739D-77C0D5811057}"/>
                  </a:ext>
                </a:extLst>
              </p:cNvPr>
              <p:cNvCxnSpPr>
                <a:cxnSpLocks/>
              </p:cNvCxnSpPr>
              <p:nvPr/>
            </p:nvCxnSpPr>
            <p:spPr>
              <a:xfrm flipH="1" flipV="1">
                <a:off x="831626" y="2268657"/>
                <a:ext cx="513811" cy="513811"/>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6D6EF528-ABC5-668E-D8F4-C7405EC91EA7}"/>
                  </a:ext>
                </a:extLst>
              </p:cNvPr>
              <p:cNvCxnSpPr>
                <a:cxnSpLocks/>
              </p:cNvCxnSpPr>
              <p:nvPr/>
            </p:nvCxnSpPr>
            <p:spPr>
              <a:xfrm flipV="1">
                <a:off x="2825144" y="3733167"/>
                <a:ext cx="1944703" cy="1944703"/>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76521F09-A383-BCBB-2789-4BEC2CEE8026}"/>
                  </a:ext>
                </a:extLst>
              </p:cNvPr>
              <p:cNvCxnSpPr>
                <a:cxnSpLocks/>
              </p:cNvCxnSpPr>
              <p:nvPr/>
            </p:nvCxnSpPr>
            <p:spPr>
              <a:xfrm>
                <a:off x="4752258" y="3733167"/>
                <a:ext cx="3121041" cy="3121041"/>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cxnSp>
          <p:nvCxnSpPr>
            <p:cNvPr id="6" name="Straight Connector 5">
              <a:extLst>
                <a:ext uri="{FF2B5EF4-FFF2-40B4-BE49-F238E27FC236}">
                  <a16:creationId xmlns:a16="http://schemas.microsoft.com/office/drawing/2014/main" id="{C372D4A2-E423-78E2-D3C1-083821E7A8C2}"/>
                </a:ext>
              </a:extLst>
            </p:cNvPr>
            <p:cNvCxnSpPr>
              <a:cxnSpLocks/>
            </p:cNvCxnSpPr>
            <p:nvPr/>
          </p:nvCxnSpPr>
          <p:spPr>
            <a:xfrm>
              <a:off x="8926627" y="1177334"/>
              <a:ext cx="1091323" cy="1091323"/>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sp>
        <p:nvSpPr>
          <p:cNvPr id="22" name="Slide Number Placeholder 5">
            <a:extLst>
              <a:ext uri="{FF2B5EF4-FFF2-40B4-BE49-F238E27FC236}">
                <a16:creationId xmlns:a16="http://schemas.microsoft.com/office/drawing/2014/main" id="{D889190A-A948-AB76-217C-0C2E83B0BC61}"/>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bg1"/>
                </a:solidFill>
                <a:latin typeface="Arial Narrow" panose="020B0604020202020204" pitchFamily="34" charset="0"/>
                <a:cs typeface="Arial Narrow" panose="020B0604020202020204" pitchFamily="34" charset="0"/>
              </a:defRPr>
            </a:lvl1pPr>
          </a:lstStyle>
          <a:p>
            <a:r>
              <a:rPr lang="en-US" dirty="0">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23" name="Slide Number Placeholder 5">
            <a:extLst>
              <a:ext uri="{FF2B5EF4-FFF2-40B4-BE49-F238E27FC236}">
                <a16:creationId xmlns:a16="http://schemas.microsoft.com/office/drawing/2014/main" id="{315C5AF7-95A4-1624-B839-0D15866ECB02}"/>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2026, National Life Group</a:t>
            </a:r>
          </a:p>
        </p:txBody>
      </p:sp>
    </p:spTree>
    <p:extLst>
      <p:ext uri="{BB962C8B-B14F-4D97-AF65-F5344CB8AC3E}">
        <p14:creationId xmlns:p14="http://schemas.microsoft.com/office/powerpoint/2010/main" val="2721716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Default Photo/Family">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C290990C-8AA8-FEAD-2B1F-DECC4FB615F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999680" y="1795186"/>
            <a:ext cx="7192320" cy="5062814"/>
          </a:xfrm>
          <a:custGeom>
            <a:avLst/>
            <a:gdLst>
              <a:gd name="connsiteX0" fmla="*/ 5062814 w 7192320"/>
              <a:gd name="connsiteY0" fmla="*/ 0 h 5062814"/>
              <a:gd name="connsiteX1" fmla="*/ 7192320 w 7192320"/>
              <a:gd name="connsiteY1" fmla="*/ 2129155 h 5062814"/>
              <a:gd name="connsiteX2" fmla="*/ 7192320 w 7192320"/>
              <a:gd name="connsiteY2" fmla="*/ 5062814 h 5062814"/>
              <a:gd name="connsiteX3" fmla="*/ 0 w 7192320"/>
              <a:gd name="connsiteY3" fmla="*/ 5062814 h 5062814"/>
            </a:gdLst>
            <a:ahLst/>
            <a:cxnLst>
              <a:cxn ang="0">
                <a:pos x="connsiteX0" y="connsiteY0"/>
              </a:cxn>
              <a:cxn ang="0">
                <a:pos x="connsiteX1" y="connsiteY1"/>
              </a:cxn>
              <a:cxn ang="0">
                <a:pos x="connsiteX2" y="connsiteY2"/>
              </a:cxn>
              <a:cxn ang="0">
                <a:pos x="connsiteX3" y="connsiteY3"/>
              </a:cxn>
            </a:cxnLst>
            <a:rect l="l" t="t" r="r" b="b"/>
            <a:pathLst>
              <a:path w="7192320" h="5062814">
                <a:moveTo>
                  <a:pt x="5062814" y="0"/>
                </a:moveTo>
                <a:lnTo>
                  <a:pt x="7192320" y="2129155"/>
                </a:lnTo>
                <a:lnTo>
                  <a:pt x="7192320" y="5062814"/>
                </a:lnTo>
                <a:lnTo>
                  <a:pt x="0" y="5062814"/>
                </a:lnTo>
                <a:close/>
              </a:path>
            </a:pathLst>
          </a:custGeom>
        </p:spPr>
      </p:pic>
      <p:pic>
        <p:nvPicPr>
          <p:cNvPr id="82" name="Picture 40">
            <a:extLst>
              <a:ext uri="{FF2B5EF4-FFF2-40B4-BE49-F238E27FC236}">
                <a16:creationId xmlns:a16="http://schemas.microsoft.com/office/drawing/2014/main" id="{FC25687A-E4E6-1BF2-5682-4005E510B142}"/>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56032" y="312693"/>
            <a:ext cx="2404872" cy="1185500"/>
          </a:xfrm>
          <a:prstGeom prst="rect">
            <a:avLst/>
          </a:prstGeom>
        </p:spPr>
      </p:pic>
      <p:sp>
        <p:nvSpPr>
          <p:cNvPr id="3" name="Right Triangle 2">
            <a:extLst>
              <a:ext uri="{FF2B5EF4-FFF2-40B4-BE49-F238E27FC236}">
                <a16:creationId xmlns:a16="http://schemas.microsoft.com/office/drawing/2014/main" id="{C36C0242-F7ED-BD25-DC19-9366004781DD}"/>
              </a:ext>
            </a:extLst>
          </p:cNvPr>
          <p:cNvSpPr>
            <a:spLocks noChangeAspect="1"/>
          </p:cNvSpPr>
          <p:nvPr userDrawn="1"/>
        </p:nvSpPr>
        <p:spPr>
          <a:xfrm rot="10800000">
            <a:off x="8267011" y="0"/>
            <a:ext cx="3924988" cy="3924341"/>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F887F474-C0B3-7EEF-7F6D-FE08AD1330DB}"/>
              </a:ext>
            </a:extLst>
          </p:cNvPr>
          <p:cNvSpPr>
            <a:spLocks noGrp="1"/>
          </p:cNvSpPr>
          <p:nvPr>
            <p:ph type="title"/>
          </p:nvPr>
        </p:nvSpPr>
        <p:spPr>
          <a:xfrm>
            <a:off x="457200" y="2560320"/>
            <a:ext cx="6905625" cy="501804"/>
          </a:xfrm>
        </p:spPr>
        <p:txBody>
          <a:bodyPr anchor="b" anchorCtr="0"/>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3C2FA8F-8E6E-159B-DF78-85F632397BB6}"/>
              </a:ext>
            </a:extLst>
          </p:cNvPr>
          <p:cNvSpPr>
            <a:spLocks noGrp="1"/>
          </p:cNvSpPr>
          <p:nvPr>
            <p:ph type="body" sz="quarter" idx="18" hasCustomPrompt="1"/>
          </p:nvPr>
        </p:nvSpPr>
        <p:spPr>
          <a:xfrm>
            <a:off x="457200" y="3054096"/>
            <a:ext cx="6905625" cy="334515"/>
          </a:xfrm>
        </p:spPr>
        <p:txBody>
          <a:bodyPr vert="horz" lIns="0" tIns="0" rIns="0" bIns="0" rtlCol="0">
            <a:spAutoFit/>
          </a:bodyPr>
          <a:lstStyle>
            <a:lvl1pPr marL="0" indent="0" algn="l">
              <a:buNone/>
              <a:defRPr lang="en-US" sz="2400"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Subtitle</a:t>
            </a:r>
          </a:p>
        </p:txBody>
      </p:sp>
      <p:sp>
        <p:nvSpPr>
          <p:cNvPr id="12" name="Text Placeholder 10">
            <a:extLst>
              <a:ext uri="{FF2B5EF4-FFF2-40B4-BE49-F238E27FC236}">
                <a16:creationId xmlns:a16="http://schemas.microsoft.com/office/drawing/2014/main" id="{220F80CB-095A-80BF-A2D8-58E70ABCFC88}"/>
              </a:ext>
            </a:extLst>
          </p:cNvPr>
          <p:cNvSpPr>
            <a:spLocks noGrp="1"/>
          </p:cNvSpPr>
          <p:nvPr>
            <p:ph type="body" sz="quarter" idx="19" hasCustomPrompt="1"/>
          </p:nvPr>
        </p:nvSpPr>
        <p:spPr>
          <a:xfrm>
            <a:off x="457200" y="3657600"/>
            <a:ext cx="6905625" cy="250903"/>
          </a:xfrm>
        </p:spPr>
        <p:txBody>
          <a:bodyPr vert="horz" lIns="0" tIns="0" rIns="0" bIns="0" rtlCol="0">
            <a:spAutoFit/>
          </a:bodyPr>
          <a:lstStyle>
            <a:lvl1pPr marL="0" indent="0" algn="l">
              <a:buNone/>
              <a:defRPr lang="en-US" sz="1800" b="1"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Name</a:t>
            </a:r>
          </a:p>
        </p:txBody>
      </p:sp>
      <p:sp>
        <p:nvSpPr>
          <p:cNvPr id="13" name="Text Placeholder 10">
            <a:extLst>
              <a:ext uri="{FF2B5EF4-FFF2-40B4-BE49-F238E27FC236}">
                <a16:creationId xmlns:a16="http://schemas.microsoft.com/office/drawing/2014/main" id="{ACAC5D28-1E6A-7F9F-E77D-71547B25B072}"/>
              </a:ext>
            </a:extLst>
          </p:cNvPr>
          <p:cNvSpPr>
            <a:spLocks noGrp="1"/>
          </p:cNvSpPr>
          <p:nvPr>
            <p:ph type="body" sz="quarter" idx="20" hasCustomPrompt="1"/>
          </p:nvPr>
        </p:nvSpPr>
        <p:spPr>
          <a:xfrm>
            <a:off x="457200" y="3943896"/>
            <a:ext cx="6905625" cy="223074"/>
          </a:xfrm>
        </p:spPr>
        <p:txBody>
          <a:bodyPr vert="horz" lIns="0" tIns="0" rIns="0" bIns="0" rtlCol="0">
            <a:spAutoFit/>
          </a:bodyPr>
          <a:lstStyle>
            <a:lvl1pPr marL="0" indent="0" algn="l">
              <a:buNone/>
              <a:defRPr lang="en-US" sz="1600" b="0" smtClean="0"/>
            </a:lvl1pPr>
            <a:lvl2pPr algn="l">
              <a:defRPr lang="en-US" sz="2400" smtClean="0"/>
            </a:lvl2pPr>
            <a:lvl3pPr algn="l">
              <a:defRPr lang="en-US" sz="2400" smtClean="0"/>
            </a:lvl3pPr>
            <a:lvl4pPr algn="l">
              <a:defRPr lang="en-US" sz="2400" smtClean="0"/>
            </a:lvl4pPr>
            <a:lvl5pPr algn="l">
              <a:defRPr lang="en-US" sz="2400"/>
            </a:lvl5pPr>
          </a:lstStyle>
          <a:p>
            <a:pPr marL="228600" lvl="0" indent="-228600"/>
            <a:r>
              <a:rPr lang="en-US" dirty="0"/>
              <a:t>Click to edit Job title</a:t>
            </a:r>
          </a:p>
        </p:txBody>
      </p:sp>
      <p:sp>
        <p:nvSpPr>
          <p:cNvPr id="8" name="Footer Placeholder 2">
            <a:extLst>
              <a:ext uri="{FF2B5EF4-FFF2-40B4-BE49-F238E27FC236}">
                <a16:creationId xmlns:a16="http://schemas.microsoft.com/office/drawing/2014/main" id="{A6249FA2-F262-0441-2F10-39BB3E0ED7F8}"/>
              </a:ext>
            </a:extLst>
          </p:cNvPr>
          <p:cNvSpPr>
            <a:spLocks noGrp="1"/>
          </p:cNvSpPr>
          <p:nvPr>
            <p:ph type="ftr" sz="quarter" idx="21"/>
          </p:nvPr>
        </p:nvSpPr>
        <p:spPr>
          <a:xfrm>
            <a:off x="6865211" y="6469661"/>
            <a:ext cx="3103414" cy="169277"/>
          </a:xfrm>
        </p:spPr>
        <p:txBody>
          <a:bodyPr/>
          <a:lstStyle>
            <a:lvl1pPr>
              <a:defRPr>
                <a:solidFill>
                  <a:schemeClr val="bg1"/>
                </a:solidFill>
              </a:defRPr>
            </a:lvl1pPr>
          </a:lstStyle>
          <a:p>
            <a:r>
              <a:rPr lang="en-US"/>
              <a:t>For Agent Use Only - Not for Use with the Public</a:t>
            </a:r>
            <a:endParaRPr lang="en-US" dirty="0"/>
          </a:p>
        </p:txBody>
      </p:sp>
      <p:grpSp>
        <p:nvGrpSpPr>
          <p:cNvPr id="2" name="Group 1">
            <a:extLst>
              <a:ext uri="{FF2B5EF4-FFF2-40B4-BE49-F238E27FC236}">
                <a16:creationId xmlns:a16="http://schemas.microsoft.com/office/drawing/2014/main" id="{60819CDE-933C-AA50-3690-DA7107E7F062}"/>
              </a:ext>
            </a:extLst>
          </p:cNvPr>
          <p:cNvGrpSpPr/>
          <p:nvPr userDrawn="1"/>
        </p:nvGrpSpPr>
        <p:grpSpPr>
          <a:xfrm>
            <a:off x="4865326" y="0"/>
            <a:ext cx="7043194" cy="6896494"/>
            <a:chOff x="2974756" y="-42286"/>
            <a:chExt cx="7043194" cy="6896494"/>
          </a:xfrm>
        </p:grpSpPr>
        <p:grpSp>
          <p:nvGrpSpPr>
            <p:cNvPr id="4" name="Group 3">
              <a:extLst>
                <a:ext uri="{FF2B5EF4-FFF2-40B4-BE49-F238E27FC236}">
                  <a16:creationId xmlns:a16="http://schemas.microsoft.com/office/drawing/2014/main" id="{5414FAC8-CAD6-E2C0-C6D3-2F66BAF7EBF6}"/>
                </a:ext>
              </a:extLst>
            </p:cNvPr>
            <p:cNvGrpSpPr/>
            <p:nvPr/>
          </p:nvGrpSpPr>
          <p:grpSpPr>
            <a:xfrm flipH="1">
              <a:off x="6977801" y="-42286"/>
              <a:ext cx="1962075" cy="1594114"/>
              <a:chOff x="2045012" y="-42286"/>
              <a:chExt cx="1962075" cy="1594114"/>
            </a:xfrm>
          </p:grpSpPr>
          <p:cxnSp>
            <p:nvCxnSpPr>
              <p:cNvPr id="20" name="Straight Connector 19">
                <a:extLst>
                  <a:ext uri="{FF2B5EF4-FFF2-40B4-BE49-F238E27FC236}">
                    <a16:creationId xmlns:a16="http://schemas.microsoft.com/office/drawing/2014/main" id="{CCDFAC71-653E-41D2-6723-D902E1FBE4D8}"/>
                  </a:ext>
                </a:extLst>
              </p:cNvPr>
              <p:cNvCxnSpPr>
                <a:cxnSpLocks/>
              </p:cNvCxnSpPr>
              <p:nvPr/>
            </p:nvCxnSpPr>
            <p:spPr>
              <a:xfrm flipH="1">
                <a:off x="2412973" y="-42286"/>
                <a:ext cx="1594114" cy="1594114"/>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3F9995FF-CE08-0270-330E-1D507662A7A6}"/>
                  </a:ext>
                </a:extLst>
              </p:cNvPr>
              <p:cNvCxnSpPr>
                <a:cxnSpLocks/>
              </p:cNvCxnSpPr>
              <p:nvPr/>
            </p:nvCxnSpPr>
            <p:spPr>
              <a:xfrm flipH="1" flipV="1">
                <a:off x="2045012" y="1177334"/>
                <a:ext cx="374494" cy="374494"/>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grpSp>
          <p:nvGrpSpPr>
            <p:cNvPr id="5" name="Group 4">
              <a:extLst>
                <a:ext uri="{FF2B5EF4-FFF2-40B4-BE49-F238E27FC236}">
                  <a16:creationId xmlns:a16="http://schemas.microsoft.com/office/drawing/2014/main" id="{2274664D-7D73-01D5-7813-3A15D5401589}"/>
                </a:ext>
              </a:extLst>
            </p:cNvPr>
            <p:cNvGrpSpPr/>
            <p:nvPr/>
          </p:nvGrpSpPr>
          <p:grpSpPr>
            <a:xfrm flipH="1">
              <a:off x="2974756" y="2268657"/>
              <a:ext cx="7041673" cy="4585551"/>
              <a:chOff x="831626" y="2268657"/>
              <a:chExt cx="7041673" cy="4585551"/>
            </a:xfrm>
          </p:grpSpPr>
          <p:grpSp>
            <p:nvGrpSpPr>
              <p:cNvPr id="7" name="Group 6">
                <a:extLst>
                  <a:ext uri="{FF2B5EF4-FFF2-40B4-BE49-F238E27FC236}">
                    <a16:creationId xmlns:a16="http://schemas.microsoft.com/office/drawing/2014/main" id="{4CD5FACF-A7EE-A830-A02F-FD31403DD53E}"/>
                  </a:ext>
                </a:extLst>
              </p:cNvPr>
              <p:cNvGrpSpPr/>
              <p:nvPr/>
            </p:nvGrpSpPr>
            <p:grpSpPr>
              <a:xfrm rot="5400000">
                <a:off x="895503" y="2931036"/>
                <a:ext cx="2618491" cy="2306180"/>
                <a:chOff x="1626163" y="-1294647"/>
                <a:chExt cx="2618491" cy="2306180"/>
              </a:xfrm>
            </p:grpSpPr>
            <p:cxnSp>
              <p:nvCxnSpPr>
                <p:cNvPr id="17" name="Straight Connector 16">
                  <a:extLst>
                    <a:ext uri="{FF2B5EF4-FFF2-40B4-BE49-F238E27FC236}">
                      <a16:creationId xmlns:a16="http://schemas.microsoft.com/office/drawing/2014/main" id="{7F22C4D5-77FB-1BFC-422D-30464E5F0A0D}"/>
                    </a:ext>
                  </a:extLst>
                </p:cNvPr>
                <p:cNvCxnSpPr>
                  <a:cxnSpLocks/>
                </p:cNvCxnSpPr>
                <p:nvPr/>
              </p:nvCxnSpPr>
              <p:spPr>
                <a:xfrm rot="16200000" flipH="1" flipV="1">
                  <a:off x="1938474" y="-1294647"/>
                  <a:ext cx="2306180" cy="2306180"/>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69104E9D-6F4D-0613-FF5E-36A3088190AE}"/>
                    </a:ext>
                  </a:extLst>
                </p:cNvPr>
                <p:cNvCxnSpPr>
                  <a:cxnSpLocks/>
                </p:cNvCxnSpPr>
                <p:nvPr/>
              </p:nvCxnSpPr>
              <p:spPr>
                <a:xfrm rot="16200000" flipV="1">
                  <a:off x="1630296" y="713621"/>
                  <a:ext cx="293779" cy="302046"/>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cxnSp>
            <p:nvCxnSpPr>
              <p:cNvPr id="14" name="Straight Connector 13">
                <a:extLst>
                  <a:ext uri="{FF2B5EF4-FFF2-40B4-BE49-F238E27FC236}">
                    <a16:creationId xmlns:a16="http://schemas.microsoft.com/office/drawing/2014/main" id="{83661EEA-8A37-F5A3-97C3-31232DA2F9FE}"/>
                  </a:ext>
                </a:extLst>
              </p:cNvPr>
              <p:cNvCxnSpPr>
                <a:cxnSpLocks/>
              </p:cNvCxnSpPr>
              <p:nvPr/>
            </p:nvCxnSpPr>
            <p:spPr>
              <a:xfrm flipH="1" flipV="1">
                <a:off x="831626" y="2268657"/>
                <a:ext cx="513811" cy="513811"/>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B9B55DE7-6F82-A0DF-2953-C384D0B3E890}"/>
                  </a:ext>
                </a:extLst>
              </p:cNvPr>
              <p:cNvCxnSpPr>
                <a:cxnSpLocks/>
              </p:cNvCxnSpPr>
              <p:nvPr/>
            </p:nvCxnSpPr>
            <p:spPr>
              <a:xfrm flipV="1">
                <a:off x="3357837" y="3865899"/>
                <a:ext cx="1527471" cy="1527471"/>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4E550F17-9D7D-8715-5F99-92C3418F635F}"/>
                  </a:ext>
                </a:extLst>
              </p:cNvPr>
              <p:cNvCxnSpPr>
                <a:cxnSpLocks/>
              </p:cNvCxnSpPr>
              <p:nvPr/>
            </p:nvCxnSpPr>
            <p:spPr>
              <a:xfrm>
                <a:off x="4885308" y="3866217"/>
                <a:ext cx="2987991" cy="2987991"/>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cxnSp>
          <p:nvCxnSpPr>
            <p:cNvPr id="6" name="Straight Connector 5">
              <a:extLst>
                <a:ext uri="{FF2B5EF4-FFF2-40B4-BE49-F238E27FC236}">
                  <a16:creationId xmlns:a16="http://schemas.microsoft.com/office/drawing/2014/main" id="{2113EC68-85FE-B580-0D6D-758397616DE8}"/>
                </a:ext>
              </a:extLst>
            </p:cNvPr>
            <p:cNvCxnSpPr>
              <a:cxnSpLocks/>
            </p:cNvCxnSpPr>
            <p:nvPr/>
          </p:nvCxnSpPr>
          <p:spPr>
            <a:xfrm>
              <a:off x="8926627" y="1177334"/>
              <a:ext cx="1091323" cy="1091323"/>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sp>
        <p:nvSpPr>
          <p:cNvPr id="22" name="Slide Number Placeholder 5">
            <a:extLst>
              <a:ext uri="{FF2B5EF4-FFF2-40B4-BE49-F238E27FC236}">
                <a16:creationId xmlns:a16="http://schemas.microsoft.com/office/drawing/2014/main" id="{140A4B25-03B9-FDB3-7825-EC09C7F080CF}"/>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bg1"/>
                </a:solidFill>
                <a:latin typeface="Arial Narrow" panose="020B0604020202020204" pitchFamily="34" charset="0"/>
                <a:cs typeface="Arial Narrow" panose="020B0604020202020204" pitchFamily="34" charset="0"/>
              </a:defRPr>
            </a:lvl1pPr>
          </a:lstStyle>
          <a:p>
            <a:r>
              <a:rPr lang="en-US" dirty="0">
                <a:latin typeface="Aptos Light" panose="020B0004020202020204" pitchFamily="34" charset="0"/>
              </a:rPr>
              <a:t> </a:t>
            </a:r>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
        <p:nvSpPr>
          <p:cNvPr id="23" name="Slide Number Placeholder 5">
            <a:extLst>
              <a:ext uri="{FF2B5EF4-FFF2-40B4-BE49-F238E27FC236}">
                <a16:creationId xmlns:a16="http://schemas.microsoft.com/office/drawing/2014/main" id="{FA990D33-6D19-DC22-418E-65F9206D61DE}"/>
              </a:ext>
            </a:extLst>
          </p:cNvPr>
          <p:cNvSpPr txBox="1">
            <a:spLocks/>
          </p:cNvSpPr>
          <p:nvPr userDrawn="1"/>
        </p:nvSpPr>
        <p:spPr>
          <a:xfrm>
            <a:off x="9968625" y="6485048"/>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ptos Light" panose="020B0004020202020204" pitchFamily="34" charset="0"/>
              </a:rPr>
              <a:t>© 2026, National Life Group</a:t>
            </a:r>
          </a:p>
        </p:txBody>
      </p:sp>
    </p:spTree>
    <p:extLst>
      <p:ext uri="{BB962C8B-B14F-4D97-AF65-F5344CB8AC3E}">
        <p14:creationId xmlns:p14="http://schemas.microsoft.com/office/powerpoint/2010/main" val="13060995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5B1D54-DD51-9870-9CD3-BE5950F2582A}"/>
              </a:ext>
            </a:extLst>
          </p:cNvPr>
          <p:cNvSpPr>
            <a:spLocks noGrp="1"/>
          </p:cNvSpPr>
          <p:nvPr>
            <p:ph type="title"/>
          </p:nvPr>
        </p:nvSpPr>
        <p:spPr>
          <a:xfrm>
            <a:off x="457200" y="457200"/>
            <a:ext cx="11274552" cy="501804"/>
          </a:xfrm>
          <a:prstGeom prst="rect">
            <a:avLst/>
          </a:prstGeom>
        </p:spPr>
        <p:txBody>
          <a:bodyPr vert="horz" lIns="0" tIns="0" rIns="0" bIns="0" rtlCol="0" anchor="ctr">
            <a:sp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A8645D6-226B-7F33-FAA5-F77FBCB219D5}"/>
              </a:ext>
            </a:extLst>
          </p:cNvPr>
          <p:cNvSpPr>
            <a:spLocks noGrp="1"/>
          </p:cNvSpPr>
          <p:nvPr>
            <p:ph type="body" idx="1"/>
          </p:nvPr>
        </p:nvSpPr>
        <p:spPr>
          <a:xfrm>
            <a:off x="457199" y="1645920"/>
            <a:ext cx="11274551" cy="1756828"/>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4978D71B-9655-2306-D167-A5BF463168E3}"/>
              </a:ext>
            </a:extLst>
          </p:cNvPr>
          <p:cNvSpPr>
            <a:spLocks noGrp="1"/>
          </p:cNvSpPr>
          <p:nvPr>
            <p:ph type="ftr" sz="quarter" idx="3"/>
          </p:nvPr>
        </p:nvSpPr>
        <p:spPr>
          <a:xfrm>
            <a:off x="457199" y="6458120"/>
            <a:ext cx="3012043" cy="169277"/>
          </a:xfrm>
          <a:prstGeom prst="rect">
            <a:avLst/>
          </a:prstGeom>
        </p:spPr>
        <p:txBody>
          <a:bodyPr vert="horz" wrap="none" lIns="0" tIns="0" rIns="0" bIns="0" rtlCol="0" anchor="ctr">
            <a:spAutoFit/>
          </a:bodyPr>
          <a:lstStyle>
            <a:lvl1pPr algn="l">
              <a:defRPr sz="1100" b="1" i="0">
                <a:solidFill>
                  <a:schemeClr val="tx2"/>
                </a:solidFill>
                <a:latin typeface="Aptos" panose="020B0004020202020204" pitchFamily="34" charset="0"/>
                <a:cs typeface="Arial" panose="020B0604020202020204" pitchFamily="34" charset="0"/>
              </a:defRPr>
            </a:lvl1pPr>
          </a:lstStyle>
          <a:p>
            <a:r>
              <a:rPr lang="en-US" dirty="0"/>
              <a:t>For Agent Use Only - Not for Use with the Public</a:t>
            </a:r>
          </a:p>
        </p:txBody>
      </p:sp>
      <p:sp>
        <p:nvSpPr>
          <p:cNvPr id="9" name="Slide Number Placeholder 5">
            <a:extLst>
              <a:ext uri="{FF2B5EF4-FFF2-40B4-BE49-F238E27FC236}">
                <a16:creationId xmlns:a16="http://schemas.microsoft.com/office/drawing/2014/main" id="{738294BC-F1A0-DE3D-30EE-278CF2DEBDD7}"/>
              </a:ext>
            </a:extLst>
          </p:cNvPr>
          <p:cNvSpPr>
            <a:spLocks noGrp="1"/>
          </p:cNvSpPr>
          <p:nvPr>
            <p:ph type="sldNum" sz="quarter" idx="4"/>
          </p:nvPr>
        </p:nvSpPr>
        <p:spPr>
          <a:xfrm>
            <a:off x="11388436" y="6473509"/>
            <a:ext cx="343314" cy="153888"/>
          </a:xfrm>
          <a:prstGeom prst="rect">
            <a:avLst/>
          </a:prstGeom>
        </p:spPr>
        <p:txBody>
          <a:bodyPr vert="horz" wrap="square" lIns="0" tIns="0" rIns="0" bIns="0" rtlCol="0" anchor="ctr">
            <a:spAutoFit/>
          </a:bodyPr>
          <a:lstStyle>
            <a:lvl1pPr algn="r">
              <a:defRPr sz="1000" b="0" i="0">
                <a:solidFill>
                  <a:schemeClr val="tx2"/>
                </a:solidFill>
                <a:latin typeface="Arial Narrow" panose="020B0604020202020204" pitchFamily="34" charset="0"/>
                <a:cs typeface="Arial Narrow" panose="020B0604020202020204" pitchFamily="34" charset="0"/>
              </a:defRPr>
            </a:lvl1pPr>
          </a:lstStyle>
          <a:p>
            <a:fld id="{7100E8EA-2210-4425-A1B5-66FC0BB99DA3}" type="slidenum">
              <a:rPr lang="en-US" smtClean="0">
                <a:latin typeface="Aptos Light" panose="020B0004020202020204" pitchFamily="34" charset="0"/>
              </a:rPr>
              <a:pPr/>
              <a:t>‹#›</a:t>
            </a:fld>
            <a:endParaRPr lang="en-US" dirty="0">
              <a:latin typeface="Aptos Light" panose="020B0004020202020204" pitchFamily="34" charset="0"/>
            </a:endParaRPr>
          </a:p>
        </p:txBody>
      </p:sp>
    </p:spTree>
    <p:extLst>
      <p:ext uri="{BB962C8B-B14F-4D97-AF65-F5344CB8AC3E}">
        <p14:creationId xmlns:p14="http://schemas.microsoft.com/office/powerpoint/2010/main" val="607387932"/>
      </p:ext>
    </p:extLst>
  </p:cSld>
  <p:clrMap bg1="lt1" tx1="dk1" bg2="lt2" tx2="dk2" accent1="accent1" accent2="accent2" accent3="accent3" accent4="accent4" accent5="accent5" accent6="accent6" hlink="hlink" folHlink="folHlink"/>
  <p:sldLayoutIdLst>
    <p:sldLayoutId id="2147483799" r:id="rId1"/>
    <p:sldLayoutId id="2147483802" r:id="rId2"/>
    <p:sldLayoutId id="2147483801" r:id="rId3"/>
    <p:sldLayoutId id="2147483803" r:id="rId4"/>
    <p:sldLayoutId id="2147483818" r:id="rId5"/>
    <p:sldLayoutId id="2147483819" r:id="rId6"/>
    <p:sldLayoutId id="2147483820" r:id="rId7"/>
    <p:sldLayoutId id="2147483821" r:id="rId8"/>
    <p:sldLayoutId id="2147483822" r:id="rId9"/>
    <p:sldLayoutId id="2147483823" r:id="rId10"/>
    <p:sldLayoutId id="2147483824" r:id="rId11"/>
    <p:sldLayoutId id="2147483717" r:id="rId12"/>
    <p:sldLayoutId id="2147483750" r:id="rId13"/>
    <p:sldLayoutId id="2147483752" r:id="rId14"/>
    <p:sldLayoutId id="2147483758" r:id="rId15"/>
    <p:sldLayoutId id="2147483760" r:id="rId16"/>
    <p:sldLayoutId id="2147483817" r:id="rId17"/>
    <p:sldLayoutId id="2147483763" r:id="rId18"/>
    <p:sldLayoutId id="2147483804" r:id="rId19"/>
    <p:sldLayoutId id="2147483805" r:id="rId20"/>
    <p:sldLayoutId id="2147483795" r:id="rId21"/>
    <p:sldLayoutId id="2147483767" r:id="rId22"/>
    <p:sldLayoutId id="2147483769" r:id="rId23"/>
    <p:sldLayoutId id="2147483776" r:id="rId24"/>
    <p:sldLayoutId id="2147483771" r:id="rId25"/>
    <p:sldLayoutId id="2147483774" r:id="rId26"/>
    <p:sldLayoutId id="2147483721" r:id="rId27"/>
    <p:sldLayoutId id="2147483815" r:id="rId28"/>
    <p:sldLayoutId id="2147483777" r:id="rId29"/>
    <p:sldLayoutId id="2147483778" r:id="rId30"/>
    <p:sldLayoutId id="2147483816" r:id="rId31"/>
    <p:sldLayoutId id="2147483814" r:id="rId32"/>
    <p:sldLayoutId id="2147483779" r:id="rId33"/>
    <p:sldLayoutId id="2147483780" r:id="rId34"/>
    <p:sldLayoutId id="2147483781" r:id="rId35"/>
    <p:sldLayoutId id="2147483782" r:id="rId36"/>
    <p:sldLayoutId id="2147483825" r:id="rId37"/>
    <p:sldLayoutId id="2147483826" r:id="rId38"/>
    <p:sldLayoutId id="2147483827" r:id="rId39"/>
    <p:sldLayoutId id="2147483765" r:id="rId40"/>
    <p:sldLayoutId id="2147483785" r:id="rId41"/>
    <p:sldLayoutId id="2147483748" r:id="rId42"/>
    <p:sldLayoutId id="2147483786" r:id="rId43"/>
    <p:sldLayoutId id="2147483813" r:id="rId44"/>
  </p:sldLayoutIdLst>
  <p:hf hdr="0" dt="0"/>
  <p:txStyles>
    <p:titleStyle>
      <a:lvl1pPr algn="l" defTabSz="914400" rtl="0" eaLnBrk="1" latinLnBrk="0" hangingPunct="1">
        <a:lnSpc>
          <a:spcPct val="90000"/>
        </a:lnSpc>
        <a:spcBef>
          <a:spcPct val="0"/>
        </a:spcBef>
        <a:buNone/>
        <a:defRPr sz="3600" b="1" i="0" kern="1200">
          <a:solidFill>
            <a:schemeClr val="accent1"/>
          </a:solidFill>
          <a:latin typeface="Aptos"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1pPr>
      <a:lvl2pPr marL="571500" indent="-285750" algn="l" defTabSz="914400" rtl="0" eaLnBrk="1" latinLnBrk="0" hangingPunct="1">
        <a:lnSpc>
          <a:spcPct val="90000"/>
        </a:lnSpc>
        <a:spcBef>
          <a:spcPts val="500"/>
        </a:spcBef>
        <a:spcAft>
          <a:spcPts val="600"/>
        </a:spcAft>
        <a:buFont typeface="System Font Regular"/>
        <a:buChar char="–"/>
        <a:tabLst/>
        <a:defRPr sz="1800" kern="1200">
          <a:solidFill>
            <a:schemeClr val="tx1"/>
          </a:solidFill>
          <a:latin typeface="+mn-lt"/>
          <a:ea typeface="+mn-ea"/>
          <a:cs typeface="+mn-cs"/>
        </a:defRPr>
      </a:lvl2pPr>
      <a:lvl3pPr marL="808038" indent="-236538" algn="l" defTabSz="914400" rtl="0" eaLnBrk="1" latinLnBrk="0" hangingPunct="1">
        <a:lnSpc>
          <a:spcPct val="90000"/>
        </a:lnSpc>
        <a:spcBef>
          <a:spcPts val="500"/>
        </a:spcBef>
        <a:spcAft>
          <a:spcPts val="600"/>
        </a:spcAft>
        <a:buFont typeface="Arial" panose="020B0604020202020204" pitchFamily="34" charset="0"/>
        <a:buChar char="•"/>
        <a:tabLst/>
        <a:defRPr sz="1600" kern="1200">
          <a:solidFill>
            <a:schemeClr val="tx1"/>
          </a:solidFill>
          <a:latin typeface="+mn-lt"/>
          <a:ea typeface="+mn-ea"/>
          <a:cs typeface="+mn-cs"/>
        </a:defRPr>
      </a:lvl3pPr>
      <a:lvl4pPr marL="1031875" indent="-223838" algn="l" defTabSz="914400" rtl="0" eaLnBrk="1" latinLnBrk="0" hangingPunct="1">
        <a:lnSpc>
          <a:spcPct val="90000"/>
        </a:lnSpc>
        <a:spcBef>
          <a:spcPts val="500"/>
        </a:spcBef>
        <a:spcAft>
          <a:spcPts val="600"/>
        </a:spcAft>
        <a:buFont typeface="Arial" panose="020B0604020202020204" pitchFamily="34" charset="0"/>
        <a:buChar char="•"/>
        <a:tabLst/>
        <a:defRPr sz="1600" kern="1200">
          <a:solidFill>
            <a:schemeClr val="tx1"/>
          </a:solidFill>
          <a:latin typeface="+mn-lt"/>
          <a:ea typeface="+mn-ea"/>
          <a:cs typeface="+mn-cs"/>
        </a:defRPr>
      </a:lvl4pPr>
      <a:lvl5pPr marL="1257300" indent="-225425" algn="l" defTabSz="914400" rtl="0" eaLnBrk="1" latinLnBrk="0" hangingPunct="1">
        <a:lnSpc>
          <a:spcPct val="90000"/>
        </a:lnSpc>
        <a:spcBef>
          <a:spcPts val="5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hyperlink" Target="https://www.retirementhomeroom.com/" TargetMode="External"/><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6.xml"/><Relationship Id="rId1" Type="http://schemas.openxmlformats.org/officeDocument/2006/relationships/slideLayout" Target="../slideLayouts/slideLayout35.xml"/><Relationship Id="rId5" Type="http://schemas.openxmlformats.org/officeDocument/2006/relationships/image" Target="../media/image22.svg"/><Relationship Id="rId4" Type="http://schemas.openxmlformats.org/officeDocument/2006/relationships/image" Target="../media/image21.svg"/></Relationships>
</file>

<file path=ppt/slides/_rels/slide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41A75657-CDD2-D8B2-23B5-F84C44B87089}"/>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308"/>
          <a:stretch>
            <a:fillRect/>
          </a:stretch>
        </p:blipFill>
        <p:spPr>
          <a:xfrm>
            <a:off x="4999680" y="1793849"/>
            <a:ext cx="7192320" cy="5064151"/>
          </a:xfrm>
          <a:custGeom>
            <a:avLst/>
            <a:gdLst>
              <a:gd name="connsiteX0" fmla="*/ 5064150 w 7192320"/>
              <a:gd name="connsiteY0" fmla="*/ 0 h 5064151"/>
              <a:gd name="connsiteX1" fmla="*/ 7192320 w 7192320"/>
              <a:gd name="connsiteY1" fmla="*/ 2128169 h 5064151"/>
              <a:gd name="connsiteX2" fmla="*/ 7192320 w 7192320"/>
              <a:gd name="connsiteY2" fmla="*/ 5064151 h 5064151"/>
              <a:gd name="connsiteX3" fmla="*/ 0 w 7192320"/>
              <a:gd name="connsiteY3" fmla="*/ 5064151 h 5064151"/>
            </a:gdLst>
            <a:ahLst/>
            <a:cxnLst>
              <a:cxn ang="0">
                <a:pos x="connsiteX0" y="connsiteY0"/>
              </a:cxn>
              <a:cxn ang="0">
                <a:pos x="connsiteX1" y="connsiteY1"/>
              </a:cxn>
              <a:cxn ang="0">
                <a:pos x="connsiteX2" y="connsiteY2"/>
              </a:cxn>
              <a:cxn ang="0">
                <a:pos x="connsiteX3" y="connsiteY3"/>
              </a:cxn>
            </a:cxnLst>
            <a:rect l="l" t="t" r="r" b="b"/>
            <a:pathLst>
              <a:path w="7192320" h="5064151">
                <a:moveTo>
                  <a:pt x="5064150" y="0"/>
                </a:moveTo>
                <a:lnTo>
                  <a:pt x="7192320" y="2128169"/>
                </a:lnTo>
                <a:lnTo>
                  <a:pt x="7192320" y="5064151"/>
                </a:lnTo>
                <a:lnTo>
                  <a:pt x="0" y="5064151"/>
                </a:lnTo>
                <a:close/>
              </a:path>
            </a:pathLst>
          </a:custGeom>
          <a:solidFill>
            <a:srgbClr val="FFFFFF">
              <a:lumMod val="75000"/>
            </a:srgbClr>
          </a:solidFill>
        </p:spPr>
      </p:pic>
      <p:sp>
        <p:nvSpPr>
          <p:cNvPr id="3" name="Title 2">
            <a:extLst>
              <a:ext uri="{FF2B5EF4-FFF2-40B4-BE49-F238E27FC236}">
                <a16:creationId xmlns:a16="http://schemas.microsoft.com/office/drawing/2014/main" id="{2FBDB9F9-1E37-0C62-4AA7-AC685651FC13}"/>
              </a:ext>
            </a:extLst>
          </p:cNvPr>
          <p:cNvSpPr>
            <a:spLocks noGrp="1"/>
          </p:cNvSpPr>
          <p:nvPr>
            <p:ph type="title"/>
          </p:nvPr>
        </p:nvSpPr>
        <p:spPr>
          <a:xfrm>
            <a:off x="457200" y="1552344"/>
            <a:ext cx="7529167" cy="1000402"/>
          </a:xfrm>
        </p:spPr>
        <p:txBody>
          <a:bodyPr/>
          <a:lstStyle/>
          <a:p>
            <a:r>
              <a:rPr lang="en-US" dirty="0"/>
              <a:t>Will Your State Pension be Enough?</a:t>
            </a:r>
          </a:p>
        </p:txBody>
      </p:sp>
      <p:sp>
        <p:nvSpPr>
          <p:cNvPr id="4" name="Text Placeholder 3">
            <a:extLst>
              <a:ext uri="{FF2B5EF4-FFF2-40B4-BE49-F238E27FC236}">
                <a16:creationId xmlns:a16="http://schemas.microsoft.com/office/drawing/2014/main" id="{4C0DC5CB-E31D-BF6B-3364-DE6EFCBD1A76}"/>
              </a:ext>
            </a:extLst>
          </p:cNvPr>
          <p:cNvSpPr>
            <a:spLocks noGrp="1"/>
          </p:cNvSpPr>
          <p:nvPr>
            <p:ph type="body" sz="quarter" idx="18"/>
          </p:nvPr>
        </p:nvSpPr>
        <p:spPr>
          <a:xfrm>
            <a:off x="457200" y="2615968"/>
            <a:ext cx="6905625" cy="334515"/>
          </a:xfrm>
        </p:spPr>
        <p:txBody>
          <a:bodyPr/>
          <a:lstStyle/>
          <a:p>
            <a:r>
              <a:rPr lang="en-US" dirty="0"/>
              <a:t>Bridging the Pension Gap</a:t>
            </a:r>
          </a:p>
        </p:txBody>
      </p:sp>
      <p:grpSp>
        <p:nvGrpSpPr>
          <p:cNvPr id="16" name="Group 15">
            <a:extLst>
              <a:ext uri="{FF2B5EF4-FFF2-40B4-BE49-F238E27FC236}">
                <a16:creationId xmlns:a16="http://schemas.microsoft.com/office/drawing/2014/main" id="{F74687EB-26B3-2F93-CCF5-A21174594683}"/>
              </a:ext>
            </a:extLst>
          </p:cNvPr>
          <p:cNvGrpSpPr/>
          <p:nvPr/>
        </p:nvGrpSpPr>
        <p:grpSpPr>
          <a:xfrm>
            <a:off x="4865326" y="0"/>
            <a:ext cx="7116515" cy="6896494"/>
            <a:chOff x="2974756" y="-42286"/>
            <a:chExt cx="7116515" cy="6896494"/>
          </a:xfrm>
        </p:grpSpPr>
        <p:grpSp>
          <p:nvGrpSpPr>
            <p:cNvPr id="17" name="Group 16">
              <a:extLst>
                <a:ext uri="{FF2B5EF4-FFF2-40B4-BE49-F238E27FC236}">
                  <a16:creationId xmlns:a16="http://schemas.microsoft.com/office/drawing/2014/main" id="{0FE74D07-DA26-6FA8-8155-AC333CEEF48C}"/>
                </a:ext>
              </a:extLst>
            </p:cNvPr>
            <p:cNvGrpSpPr/>
            <p:nvPr/>
          </p:nvGrpSpPr>
          <p:grpSpPr>
            <a:xfrm flipH="1">
              <a:off x="6977801" y="-42286"/>
              <a:ext cx="1962075" cy="1594114"/>
              <a:chOff x="2045012" y="-42286"/>
              <a:chExt cx="1962075" cy="1594114"/>
            </a:xfrm>
          </p:grpSpPr>
          <p:cxnSp>
            <p:nvCxnSpPr>
              <p:cNvPr id="26" name="Straight Connector 25">
                <a:extLst>
                  <a:ext uri="{FF2B5EF4-FFF2-40B4-BE49-F238E27FC236}">
                    <a16:creationId xmlns:a16="http://schemas.microsoft.com/office/drawing/2014/main" id="{80E986FF-4D87-4E20-D858-E52EA1EE5A86}"/>
                  </a:ext>
                </a:extLst>
              </p:cNvPr>
              <p:cNvCxnSpPr>
                <a:cxnSpLocks/>
              </p:cNvCxnSpPr>
              <p:nvPr/>
            </p:nvCxnSpPr>
            <p:spPr>
              <a:xfrm flipH="1">
                <a:off x="2412973" y="-42286"/>
                <a:ext cx="1594114" cy="1594114"/>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AC4588BD-0B54-F4B1-6953-2F245A73C01D}"/>
                  </a:ext>
                </a:extLst>
              </p:cNvPr>
              <p:cNvCxnSpPr>
                <a:cxnSpLocks/>
              </p:cNvCxnSpPr>
              <p:nvPr/>
            </p:nvCxnSpPr>
            <p:spPr>
              <a:xfrm flipH="1" flipV="1">
                <a:off x="2045012" y="1177334"/>
                <a:ext cx="374494" cy="374494"/>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grpSp>
          <p:nvGrpSpPr>
            <p:cNvPr id="18" name="Group 17">
              <a:extLst>
                <a:ext uri="{FF2B5EF4-FFF2-40B4-BE49-F238E27FC236}">
                  <a16:creationId xmlns:a16="http://schemas.microsoft.com/office/drawing/2014/main" id="{CE9675E7-0593-1ABE-DAAD-B7FBFEA64E93}"/>
                </a:ext>
              </a:extLst>
            </p:cNvPr>
            <p:cNvGrpSpPr/>
            <p:nvPr/>
          </p:nvGrpSpPr>
          <p:grpSpPr>
            <a:xfrm flipH="1">
              <a:off x="2974756" y="2268657"/>
              <a:ext cx="7116515" cy="4585551"/>
              <a:chOff x="756784" y="2268657"/>
              <a:chExt cx="7116515" cy="4585551"/>
            </a:xfrm>
          </p:grpSpPr>
          <p:grpSp>
            <p:nvGrpSpPr>
              <p:cNvPr id="20" name="Group 19">
                <a:extLst>
                  <a:ext uri="{FF2B5EF4-FFF2-40B4-BE49-F238E27FC236}">
                    <a16:creationId xmlns:a16="http://schemas.microsoft.com/office/drawing/2014/main" id="{A69CA9E5-BCB8-39A9-EF6F-D9E59E79468E}"/>
                  </a:ext>
                </a:extLst>
              </p:cNvPr>
              <p:cNvGrpSpPr/>
              <p:nvPr/>
            </p:nvGrpSpPr>
            <p:grpSpPr>
              <a:xfrm rot="5400000">
                <a:off x="460536" y="3071126"/>
                <a:ext cx="2779856" cy="2187359"/>
                <a:chOff x="1626161" y="-880953"/>
                <a:chExt cx="2779856" cy="2187359"/>
              </a:xfrm>
            </p:grpSpPr>
            <p:cxnSp>
              <p:nvCxnSpPr>
                <p:cNvPr id="24" name="Straight Connector 23">
                  <a:extLst>
                    <a:ext uri="{FF2B5EF4-FFF2-40B4-BE49-F238E27FC236}">
                      <a16:creationId xmlns:a16="http://schemas.microsoft.com/office/drawing/2014/main" id="{E9FCB82B-40A1-DF48-B5DF-CDC67BB1A3BB}"/>
                    </a:ext>
                  </a:extLst>
                </p:cNvPr>
                <p:cNvCxnSpPr>
                  <a:cxnSpLocks/>
                </p:cNvCxnSpPr>
                <p:nvPr/>
              </p:nvCxnSpPr>
              <p:spPr>
                <a:xfrm rot="16200000" flipH="1" flipV="1">
                  <a:off x="2218659" y="-880953"/>
                  <a:ext cx="2187358" cy="2187358"/>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A938D5D2-FE6F-5865-F5E2-801D74873DE2}"/>
                    </a:ext>
                  </a:extLst>
                </p:cNvPr>
                <p:cNvCxnSpPr>
                  <a:cxnSpLocks/>
                </p:cNvCxnSpPr>
                <p:nvPr/>
              </p:nvCxnSpPr>
              <p:spPr>
                <a:xfrm rot="16200000" flipV="1">
                  <a:off x="1634444" y="709471"/>
                  <a:ext cx="588652" cy="605217"/>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cxnSp>
            <p:nvCxnSpPr>
              <p:cNvPr id="21" name="Straight Connector 20">
                <a:extLst>
                  <a:ext uri="{FF2B5EF4-FFF2-40B4-BE49-F238E27FC236}">
                    <a16:creationId xmlns:a16="http://schemas.microsoft.com/office/drawing/2014/main" id="{533FC159-016C-08EC-B835-89BEB0280CA2}"/>
                  </a:ext>
                </a:extLst>
              </p:cNvPr>
              <p:cNvCxnSpPr>
                <a:cxnSpLocks/>
              </p:cNvCxnSpPr>
              <p:nvPr/>
            </p:nvCxnSpPr>
            <p:spPr>
              <a:xfrm flipH="1" flipV="1">
                <a:off x="831626" y="2268657"/>
                <a:ext cx="513811" cy="513811"/>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ED9C1A0-FFCD-819F-3D9F-6405A49533BF}"/>
                  </a:ext>
                </a:extLst>
              </p:cNvPr>
              <p:cNvCxnSpPr>
                <a:cxnSpLocks/>
              </p:cNvCxnSpPr>
              <p:nvPr/>
            </p:nvCxnSpPr>
            <p:spPr>
              <a:xfrm flipV="1">
                <a:off x="2944143" y="3733167"/>
                <a:ext cx="1825704" cy="1825704"/>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4802F766-B06D-6F89-DFAB-A4CA74039F38}"/>
                  </a:ext>
                </a:extLst>
              </p:cNvPr>
              <p:cNvCxnSpPr>
                <a:cxnSpLocks/>
              </p:cNvCxnSpPr>
              <p:nvPr/>
            </p:nvCxnSpPr>
            <p:spPr>
              <a:xfrm>
                <a:off x="4752258" y="3733167"/>
                <a:ext cx="3121041" cy="3121041"/>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cxnSp>
          <p:nvCxnSpPr>
            <p:cNvPr id="19" name="Straight Connector 18">
              <a:extLst>
                <a:ext uri="{FF2B5EF4-FFF2-40B4-BE49-F238E27FC236}">
                  <a16:creationId xmlns:a16="http://schemas.microsoft.com/office/drawing/2014/main" id="{015681E9-0772-8B17-E61D-05F5CE03DC74}"/>
                </a:ext>
              </a:extLst>
            </p:cNvPr>
            <p:cNvCxnSpPr>
              <a:cxnSpLocks/>
            </p:cNvCxnSpPr>
            <p:nvPr/>
          </p:nvCxnSpPr>
          <p:spPr>
            <a:xfrm>
              <a:off x="8926627" y="1177334"/>
              <a:ext cx="1091323" cy="1091323"/>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grpSp>
      <p:sp>
        <p:nvSpPr>
          <p:cNvPr id="12" name="Date Placeholder 21">
            <a:extLst>
              <a:ext uri="{FF2B5EF4-FFF2-40B4-BE49-F238E27FC236}">
                <a16:creationId xmlns:a16="http://schemas.microsoft.com/office/drawing/2014/main" id="{082D54F7-0372-F3BF-5869-6E91172B6C2F}"/>
              </a:ext>
            </a:extLst>
          </p:cNvPr>
          <p:cNvSpPr txBox="1">
            <a:spLocks/>
          </p:cNvSpPr>
          <p:nvPr/>
        </p:nvSpPr>
        <p:spPr>
          <a:xfrm>
            <a:off x="457200" y="6469663"/>
            <a:ext cx="3735091" cy="169277"/>
          </a:xfrm>
          <a:prstGeom prst="rect">
            <a:avLst/>
          </a:prstGeom>
        </p:spPr>
        <p:txBody>
          <a:bodyPr vert="horz" wrap="square" lIns="0" tIns="0" rIns="0" bIns="0" rtlCol="0" anchor="b">
            <a:spAutoFit/>
          </a:bodyPr>
          <a:lstStyle>
            <a:defPPr>
              <a:defRPr lang="en-US"/>
            </a:defPPr>
            <a:lvl1pPr marL="0" algn="l" defTabSz="914400" rtl="0" eaLnBrk="1" latinLnBrk="0" hangingPunct="1">
              <a:defRPr sz="1100" b="0" i="0" kern="1200">
                <a:solidFill>
                  <a:schemeClr val="tx1">
                    <a:tint val="75000"/>
                  </a:schemeClr>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0" i="0" dirty="0">
                <a:solidFill>
                  <a:schemeClr val="tx2"/>
                </a:solidFill>
                <a:latin typeface="Aptos Light" panose="020B0004020202020204" pitchFamily="34" charset="0"/>
              </a:rPr>
              <a:t>TC8988565(0726)1 | Cat No </a:t>
            </a:r>
            <a:r>
              <a:rPr lang="en-US" dirty="0">
                <a:solidFill>
                  <a:schemeClr val="tx2"/>
                </a:solidFill>
                <a:latin typeface="Aptos Light" panose="020B0004020202020204" pitchFamily="34" charset="0"/>
              </a:rPr>
              <a:t>103231</a:t>
            </a:r>
            <a:r>
              <a:rPr lang="en-US" b="0" i="0" dirty="0">
                <a:solidFill>
                  <a:schemeClr val="tx2"/>
                </a:solidFill>
                <a:latin typeface="Aptos Light" panose="020B0004020202020204" pitchFamily="34" charset="0"/>
              </a:rPr>
              <a:t>(0726)</a:t>
            </a:r>
          </a:p>
        </p:txBody>
      </p:sp>
      <p:sp>
        <p:nvSpPr>
          <p:cNvPr id="14" name="TextBox 13">
            <a:extLst>
              <a:ext uri="{FF2B5EF4-FFF2-40B4-BE49-F238E27FC236}">
                <a16:creationId xmlns:a16="http://schemas.microsoft.com/office/drawing/2014/main" id="{E37E3A93-0B7B-E548-60ED-B84C82221D3C}"/>
              </a:ext>
            </a:extLst>
          </p:cNvPr>
          <p:cNvSpPr txBox="1"/>
          <p:nvPr/>
        </p:nvSpPr>
        <p:spPr>
          <a:xfrm>
            <a:off x="460621" y="4486382"/>
            <a:ext cx="6287651" cy="1615827"/>
          </a:xfrm>
          <a:prstGeom prst="rect">
            <a:avLst/>
          </a:prstGeom>
          <a:noFill/>
        </p:spPr>
        <p:txBody>
          <a:bodyPr wrap="square" lIns="0" tIns="0" rIns="0" bIns="0" rtlCol="0">
            <a:spAutoFit/>
          </a:bodyPr>
          <a:lstStyle/>
          <a:p>
            <a:pPr>
              <a:spcAft>
                <a:spcPts val="600"/>
              </a:spcAft>
            </a:pPr>
            <a:r>
              <a:rPr lang="en-US" sz="950" b="0" i="0" dirty="0">
                <a:solidFill>
                  <a:schemeClr val="tx2"/>
                </a:solidFill>
                <a:latin typeface="Aptos Light" panose="020B0004020202020204" pitchFamily="34" charset="0"/>
                <a:cs typeface="Arial Narrow" panose="020B0604020202020204" pitchFamily="34" charset="0"/>
              </a:rPr>
              <a:t>National Life Group® is a trade name of National Life Insurance Company, Montpelier, VT, Life Insurance  Company</a:t>
            </a:r>
            <a:r>
              <a:rPr lang="en-US" sz="950" dirty="0">
                <a:solidFill>
                  <a:schemeClr val="tx2"/>
                </a:solidFill>
                <a:latin typeface="Aptos Light" panose="020B0004020202020204" pitchFamily="34" charset="0"/>
                <a:cs typeface="Arial Narrow" panose="020B0604020202020204" pitchFamily="34" charset="0"/>
              </a:rPr>
              <a:t> </a:t>
            </a:r>
            <a:r>
              <a:rPr lang="en-US" sz="950" b="0" i="0" dirty="0">
                <a:solidFill>
                  <a:schemeClr val="tx2"/>
                </a:solidFill>
                <a:latin typeface="Aptos Light" panose="020B0004020202020204" pitchFamily="34" charset="0"/>
                <a:cs typeface="Arial Narrow" panose="020B0604020202020204" pitchFamily="34" charset="0"/>
              </a:rPr>
              <a:t>of the Southwest, Addison, TX, and their affiliates.  Each company of National Life Group is solely responsible </a:t>
            </a:r>
            <a:r>
              <a:rPr lang="en-US" sz="950" dirty="0">
                <a:solidFill>
                  <a:schemeClr val="tx2"/>
                </a:solidFill>
                <a:latin typeface="Aptos Light" panose="020B0004020202020204" pitchFamily="34" charset="0"/>
                <a:cs typeface="Arial Narrow" panose="020B0604020202020204" pitchFamily="34" charset="0"/>
              </a:rPr>
              <a:t> </a:t>
            </a:r>
            <a:r>
              <a:rPr lang="en-US" sz="950" b="0" i="0" dirty="0">
                <a:solidFill>
                  <a:schemeClr val="tx2"/>
                </a:solidFill>
                <a:latin typeface="Aptos Light" panose="020B0004020202020204" pitchFamily="34" charset="0"/>
                <a:cs typeface="Arial Narrow" panose="020B0604020202020204" pitchFamily="34" charset="0"/>
              </a:rPr>
              <a:t>for its own financial condition and contractual obligations. Life Insurance Company of the Southwest is not an authorized insurer in New York</a:t>
            </a:r>
            <a:br>
              <a:rPr lang="en-US" sz="950" b="0" i="0" dirty="0">
                <a:solidFill>
                  <a:schemeClr val="tx2"/>
                </a:solidFill>
                <a:latin typeface="Aptos Light" panose="020B0004020202020204" pitchFamily="34" charset="0"/>
                <a:cs typeface="Arial Narrow" panose="020B0604020202020204" pitchFamily="34" charset="0"/>
              </a:rPr>
            </a:br>
            <a:r>
              <a:rPr lang="en-US" sz="950" b="0" i="0" dirty="0">
                <a:solidFill>
                  <a:schemeClr val="tx2"/>
                </a:solidFill>
                <a:latin typeface="Aptos Light" panose="020B0004020202020204" pitchFamily="34" charset="0"/>
                <a:cs typeface="Arial Narrow" panose="020B0604020202020204" pitchFamily="34" charset="0"/>
              </a:rPr>
              <a:t>and does not conduct insurance business in New York. Agents are independent contractors and are not employees of </a:t>
            </a:r>
            <a:br>
              <a:rPr lang="en-US" sz="950" b="0" i="0" dirty="0">
                <a:solidFill>
                  <a:schemeClr val="tx2"/>
                </a:solidFill>
                <a:latin typeface="Aptos Light" panose="020B0004020202020204" pitchFamily="34" charset="0"/>
                <a:cs typeface="Arial Narrow" panose="020B0604020202020204" pitchFamily="34" charset="0"/>
              </a:rPr>
            </a:br>
            <a:r>
              <a:rPr lang="en-US" sz="950" b="0" i="0" dirty="0">
                <a:solidFill>
                  <a:schemeClr val="tx2"/>
                </a:solidFill>
                <a:latin typeface="Aptos Light" panose="020B0004020202020204" pitchFamily="34" charset="0"/>
                <a:cs typeface="Arial Narrow" panose="020B0604020202020204" pitchFamily="34" charset="0"/>
              </a:rPr>
              <a:t>any National Life Group entity.</a:t>
            </a:r>
          </a:p>
          <a:p>
            <a:pPr>
              <a:spcAft>
                <a:spcPts val="600"/>
              </a:spcAft>
            </a:pPr>
            <a:r>
              <a:rPr lang="en-US" sz="950" b="0" i="0" dirty="0">
                <a:solidFill>
                  <a:schemeClr val="tx2"/>
                </a:solidFill>
                <a:latin typeface="Aptos Light" panose="020B0004020202020204" pitchFamily="34" charset="0"/>
                <a:cs typeface="Arial Narrow" panose="020B0604020202020204" pitchFamily="34" charset="0"/>
              </a:rPr>
              <a:t>This presentation may not be recorded, copied, transmitted or otherwise disseminated using  any </a:t>
            </a:r>
            <a:r>
              <a:rPr lang="en-US" sz="950" dirty="0">
                <a:solidFill>
                  <a:schemeClr val="tx2"/>
                </a:solidFill>
                <a:latin typeface="Aptos Light" panose="020B0004020202020204" pitchFamily="34" charset="0"/>
                <a:cs typeface="Arial Narrow" panose="020B0604020202020204" pitchFamily="34" charset="0"/>
              </a:rPr>
              <a:t> </a:t>
            </a:r>
            <a:r>
              <a:rPr lang="en-US" sz="950" b="0" i="0" dirty="0">
                <a:solidFill>
                  <a:schemeClr val="tx2"/>
                </a:solidFill>
                <a:latin typeface="Aptos Light" panose="020B0004020202020204" pitchFamily="34" charset="0"/>
                <a:cs typeface="Arial Narrow" panose="020B0604020202020204" pitchFamily="34" charset="0"/>
              </a:rPr>
              <a:t>device –</a:t>
            </a:r>
            <a:br>
              <a:rPr lang="en-US" sz="950" b="0" i="0" dirty="0">
                <a:solidFill>
                  <a:schemeClr val="tx2"/>
                </a:solidFill>
                <a:latin typeface="Aptos Light" panose="020B0004020202020204" pitchFamily="34" charset="0"/>
                <a:cs typeface="Arial Narrow" panose="020B0604020202020204" pitchFamily="34" charset="0"/>
              </a:rPr>
            </a:br>
            <a:r>
              <a:rPr lang="en-US" sz="950" b="0" i="0" dirty="0">
                <a:solidFill>
                  <a:schemeClr val="tx2"/>
                </a:solidFill>
                <a:latin typeface="Aptos Light" panose="020B0004020202020204" pitchFamily="34" charset="0"/>
                <a:cs typeface="Arial Narrow" panose="020B0604020202020204" pitchFamily="34" charset="0"/>
              </a:rPr>
              <a:t>including</a:t>
            </a:r>
            <a:r>
              <a:rPr lang="en-US" sz="950" dirty="0">
                <a:solidFill>
                  <a:schemeClr val="tx2"/>
                </a:solidFill>
                <a:latin typeface="Aptos Light" panose="020B0004020202020204" pitchFamily="34" charset="0"/>
                <a:cs typeface="Arial Narrow" panose="020B0604020202020204" pitchFamily="34" charset="0"/>
              </a:rPr>
              <a:t> </a:t>
            </a:r>
            <a:r>
              <a:rPr lang="en-US" sz="950" b="0" i="0" dirty="0">
                <a:solidFill>
                  <a:schemeClr val="tx2"/>
                </a:solidFill>
                <a:latin typeface="Aptos Light" panose="020B0004020202020204" pitchFamily="34" charset="0"/>
                <a:cs typeface="Arial Narrow" panose="020B0604020202020204" pitchFamily="34" charset="0"/>
              </a:rPr>
              <a:t>but not limited to artificial intelligence note-taking platforms, webinar and browser recording  functions, </a:t>
            </a:r>
            <a:br>
              <a:rPr lang="en-US" sz="950" b="0" i="0" dirty="0">
                <a:solidFill>
                  <a:schemeClr val="tx2"/>
                </a:solidFill>
                <a:latin typeface="Aptos Light" panose="020B0004020202020204" pitchFamily="34" charset="0"/>
                <a:cs typeface="Arial Narrow" panose="020B0604020202020204" pitchFamily="34" charset="0"/>
              </a:rPr>
            </a:br>
            <a:r>
              <a:rPr lang="en-US" sz="950" b="0" i="0" dirty="0">
                <a:solidFill>
                  <a:schemeClr val="tx2"/>
                </a:solidFill>
                <a:latin typeface="Aptos Light" panose="020B0004020202020204" pitchFamily="34" charset="0"/>
                <a:cs typeface="Arial Narrow" panose="020B0604020202020204" pitchFamily="34" charset="0"/>
              </a:rPr>
              <a:t>and meeting recording software – without the express written permission of National Life Group.</a:t>
            </a:r>
          </a:p>
          <a:p>
            <a:pPr marL="0" marR="0" lvl="0" indent="0" defTabSz="914400" rtl="0" eaLnBrk="1" fontAlgn="auto" latinLnBrk="0" hangingPunct="1">
              <a:lnSpc>
                <a:spcPct val="100000"/>
              </a:lnSpc>
              <a:spcBef>
                <a:spcPts val="0"/>
              </a:spcBef>
              <a:spcAft>
                <a:spcPts val="600"/>
              </a:spcAft>
              <a:buClrTx/>
              <a:buSzTx/>
              <a:buFontTx/>
              <a:buNone/>
              <a:tabLst/>
              <a:defRPr/>
            </a:pPr>
            <a:r>
              <a:rPr lang="en-US" sz="950" b="0" i="0" dirty="0">
                <a:solidFill>
                  <a:schemeClr val="tx2"/>
                </a:solidFill>
                <a:effectLst/>
                <a:latin typeface="Aptos Light" panose="020B0004020202020204" pitchFamily="34" charset="0"/>
                <a:cs typeface="Arial Narrow" panose="020B0604020202020204" pitchFamily="34" charset="0"/>
              </a:rPr>
              <a:t>The companies of National Life Group® and their representatives do not offer tax  or</a:t>
            </a:r>
            <a:r>
              <a:rPr lang="en-US" sz="950" dirty="0">
                <a:solidFill>
                  <a:schemeClr val="tx2"/>
                </a:solidFill>
                <a:latin typeface="Aptos Light" panose="020B0004020202020204" pitchFamily="34" charset="0"/>
                <a:cs typeface="Arial Narrow" panose="020B0604020202020204" pitchFamily="34" charset="0"/>
              </a:rPr>
              <a:t> </a:t>
            </a:r>
            <a:r>
              <a:rPr lang="en-US" sz="950" b="0" i="0" dirty="0">
                <a:solidFill>
                  <a:schemeClr val="tx2"/>
                </a:solidFill>
                <a:effectLst/>
                <a:latin typeface="Aptos Light" panose="020B0004020202020204" pitchFamily="34" charset="0"/>
                <a:cs typeface="Arial Narrow" panose="020B0604020202020204" pitchFamily="34" charset="0"/>
              </a:rPr>
              <a:t>legal</a:t>
            </a:r>
            <a:r>
              <a:rPr lang="en-US" sz="950" dirty="0">
                <a:solidFill>
                  <a:schemeClr val="tx2"/>
                </a:solidFill>
                <a:latin typeface="Aptos Light" panose="020B0004020202020204" pitchFamily="34" charset="0"/>
                <a:cs typeface="Arial Narrow" panose="020B0604020202020204" pitchFamily="34" charset="0"/>
              </a:rPr>
              <a:t> </a:t>
            </a:r>
            <a:r>
              <a:rPr lang="en-US" sz="950" b="0" i="0" dirty="0">
                <a:solidFill>
                  <a:schemeClr val="tx2"/>
                </a:solidFill>
                <a:effectLst/>
                <a:latin typeface="Aptos Light" panose="020B0004020202020204" pitchFamily="34" charset="0"/>
                <a:cs typeface="Arial Narrow" panose="020B0604020202020204" pitchFamily="34" charset="0"/>
              </a:rPr>
              <a:t>advice.</a:t>
            </a:r>
            <a:br>
              <a:rPr lang="en-US" sz="950" b="0" i="0" dirty="0">
                <a:solidFill>
                  <a:schemeClr val="tx2"/>
                </a:solidFill>
                <a:effectLst/>
                <a:latin typeface="Aptos Light" panose="020B0004020202020204" pitchFamily="34" charset="0"/>
                <a:cs typeface="Arial Narrow" panose="020B0604020202020204" pitchFamily="34" charset="0"/>
              </a:rPr>
            </a:br>
            <a:r>
              <a:rPr lang="en-US" sz="950" b="0" i="0" dirty="0">
                <a:solidFill>
                  <a:schemeClr val="tx2"/>
                </a:solidFill>
                <a:effectLst/>
                <a:latin typeface="Aptos Light" panose="020B0004020202020204" pitchFamily="34" charset="0"/>
                <a:cs typeface="Arial Narrow" panose="020B0604020202020204" pitchFamily="34" charset="0"/>
              </a:rPr>
              <a:t>Please encourage your clients to consult with their appropriate professional advisor.</a:t>
            </a:r>
            <a:endParaRPr lang="en-US" sz="950" b="0" i="0" dirty="0">
              <a:solidFill>
                <a:schemeClr val="tx2"/>
              </a:solidFill>
              <a:latin typeface="Aptos Light" panose="020B0004020202020204" pitchFamily="34" charset="0"/>
              <a:cs typeface="Arial Narrow" panose="020B0604020202020204" pitchFamily="34" charset="0"/>
            </a:endParaRPr>
          </a:p>
        </p:txBody>
      </p:sp>
      <p:sp>
        <p:nvSpPr>
          <p:cNvPr id="2" name="Slide Number Placeholder 5">
            <a:extLst>
              <a:ext uri="{FF2B5EF4-FFF2-40B4-BE49-F238E27FC236}">
                <a16:creationId xmlns:a16="http://schemas.microsoft.com/office/drawing/2014/main" id="{30229DB2-E149-F46D-E684-6A96AA6BC0D5}"/>
              </a:ext>
            </a:extLst>
          </p:cNvPr>
          <p:cNvSpPr>
            <a:spLocks noGrp="1"/>
          </p:cNvSpPr>
          <p:nvPr>
            <p:ph type="sldNum" sz="quarter" idx="4"/>
          </p:nvPr>
        </p:nvSpPr>
        <p:spPr>
          <a:xfrm>
            <a:off x="11491502" y="6481202"/>
            <a:ext cx="312791" cy="153888"/>
          </a:xfrm>
          <a:prstGeom prst="rect">
            <a:avLst/>
          </a:prstGeom>
        </p:spPr>
        <p:txBody>
          <a:bodyPr vert="horz" wrap="square" lIns="0" tIns="0" rIns="0" bIns="0" rtlCol="0" anchor="ctr">
            <a:spAutoFit/>
          </a:bodyPr>
          <a:lstStyle>
            <a:lvl1pPr algn="r">
              <a:defRPr sz="1000" b="0" i="0">
                <a:solidFill>
                  <a:schemeClr val="bg1"/>
                </a:solidFill>
                <a:latin typeface="Arial Narrow" panose="020B0604020202020204" pitchFamily="34" charset="0"/>
                <a:cs typeface="Arial Narrow" panose="020B0604020202020204" pitchFamily="34" charset="0"/>
              </a:defRPr>
            </a:lvl1pPr>
          </a:lstStyle>
          <a:p>
            <a:r>
              <a:rPr lang="en-US" dirty="0">
                <a:latin typeface="Aptos Light" panose="020B0004020202020204" pitchFamily="34" charset="0"/>
              </a:rPr>
              <a:t> </a:t>
            </a:r>
            <a:fld id="{7100E8EA-2210-4425-A1B5-66FC0BB99DA3}" type="slidenum">
              <a:rPr lang="en-US" smtClean="0">
                <a:solidFill>
                  <a:schemeClr val="bg2">
                    <a:lumMod val="50000"/>
                  </a:schemeClr>
                </a:solidFill>
                <a:latin typeface="Aptos Light" panose="020B0004020202020204" pitchFamily="34" charset="0"/>
              </a:rPr>
              <a:pPr/>
              <a:t>1</a:t>
            </a:fld>
            <a:endParaRPr lang="en-US" dirty="0">
              <a:solidFill>
                <a:schemeClr val="bg2">
                  <a:lumMod val="50000"/>
                </a:schemeClr>
              </a:solidFill>
              <a:latin typeface="Aptos Light" panose="020B0004020202020204" pitchFamily="34" charset="0"/>
            </a:endParaRPr>
          </a:p>
        </p:txBody>
      </p:sp>
      <p:sp>
        <p:nvSpPr>
          <p:cNvPr id="7" name="Slide Number Placeholder 5">
            <a:extLst>
              <a:ext uri="{FF2B5EF4-FFF2-40B4-BE49-F238E27FC236}">
                <a16:creationId xmlns:a16="http://schemas.microsoft.com/office/drawing/2014/main" id="{9E5F154B-2C24-F8CB-53F8-462DA52F3142}"/>
              </a:ext>
            </a:extLst>
          </p:cNvPr>
          <p:cNvSpPr txBox="1">
            <a:spLocks/>
          </p:cNvSpPr>
          <p:nvPr/>
        </p:nvSpPr>
        <p:spPr>
          <a:xfrm>
            <a:off x="9968625" y="6477355"/>
            <a:ext cx="152287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b="0" i="0" kern="1200">
                <a:solidFill>
                  <a:schemeClr val="bg1"/>
                </a:solidFill>
                <a:latin typeface="Arial Narrow" panose="020B0604020202020204" pitchFamily="34" charset="0"/>
                <a:ea typeface="+mn-ea"/>
                <a:cs typeface="Arial Narrow"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2">
                    <a:lumMod val="50000"/>
                  </a:schemeClr>
                </a:solidFill>
                <a:latin typeface="Aptos Light" panose="020B0004020202020204" pitchFamily="34" charset="0"/>
              </a:rPr>
              <a:t>© 2026, National Life Group</a:t>
            </a:r>
          </a:p>
        </p:txBody>
      </p:sp>
    </p:spTree>
    <p:extLst>
      <p:ext uri="{BB962C8B-B14F-4D97-AF65-F5344CB8AC3E}">
        <p14:creationId xmlns:p14="http://schemas.microsoft.com/office/powerpoint/2010/main" val="12456809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541E2-FB6F-06E0-B484-8D3E9B838C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0BB3B0-D171-45C5-22B8-E330BAA87911}"/>
              </a:ext>
            </a:extLst>
          </p:cNvPr>
          <p:cNvSpPr>
            <a:spLocks noGrp="1"/>
          </p:cNvSpPr>
          <p:nvPr>
            <p:ph type="title"/>
          </p:nvPr>
        </p:nvSpPr>
        <p:spPr>
          <a:xfrm>
            <a:off x="457200" y="299265"/>
            <a:ext cx="4581726" cy="1000402"/>
          </a:xfrm>
        </p:spPr>
        <p:txBody>
          <a:bodyPr/>
          <a:lstStyle/>
          <a:p>
            <a:r>
              <a:rPr lang="en-US" dirty="0"/>
              <a:t>The </a:t>
            </a:r>
            <a:r>
              <a:rPr lang="en-US" b="1" dirty="0"/>
              <a:t>High Cost </a:t>
            </a:r>
            <a:br>
              <a:rPr lang="en-US" b="1" dirty="0"/>
            </a:br>
            <a:r>
              <a:rPr lang="en-US" dirty="0"/>
              <a:t>of Waiting</a:t>
            </a:r>
          </a:p>
        </p:txBody>
      </p:sp>
      <p:sp>
        <p:nvSpPr>
          <p:cNvPr id="3" name="Content Placeholder 2">
            <a:extLst>
              <a:ext uri="{FF2B5EF4-FFF2-40B4-BE49-F238E27FC236}">
                <a16:creationId xmlns:a16="http://schemas.microsoft.com/office/drawing/2014/main" id="{85B183A3-81A0-CB00-EBF2-F6FE8E8295C7}"/>
              </a:ext>
            </a:extLst>
          </p:cNvPr>
          <p:cNvSpPr>
            <a:spLocks noGrp="1"/>
          </p:cNvSpPr>
          <p:nvPr>
            <p:ph sz="quarter" idx="17"/>
          </p:nvPr>
        </p:nvSpPr>
        <p:spPr>
          <a:xfrm>
            <a:off x="457200" y="1299667"/>
            <a:ext cx="4457051" cy="4751750"/>
          </a:xfrm>
        </p:spPr>
        <p:txBody>
          <a:bodyPr/>
          <a:lstStyle/>
          <a:p>
            <a:r>
              <a:rPr lang="en-US" b="1" dirty="0"/>
              <a:t>At age 25</a:t>
            </a:r>
            <a:r>
              <a:rPr lang="en-US" dirty="0"/>
              <a:t>, Julie starts saving $350/month in her 403(b) plan and never increases contributions. Assuming 3% average annual interest she will have </a:t>
            </a:r>
            <a:r>
              <a:rPr lang="en-US" b="1" dirty="0"/>
              <a:t>$326,185 </a:t>
            </a:r>
            <a:r>
              <a:rPr lang="en-US" dirty="0"/>
              <a:t>at age 65.  </a:t>
            </a:r>
          </a:p>
          <a:p>
            <a:r>
              <a:rPr lang="en-US" b="1" dirty="0"/>
              <a:t>Karen waits until 40 to start saving</a:t>
            </a:r>
            <a:r>
              <a:rPr lang="en-US" dirty="0"/>
              <a:t>. If she contributes $350/month and never increases and earns the same annual average of 3%, her total at age 65 is only $157,722. </a:t>
            </a:r>
          </a:p>
          <a:p>
            <a:pPr lvl="1"/>
            <a:r>
              <a:rPr lang="en-US" dirty="0"/>
              <a:t>If she doubles monthly contributions to $700/month, her total savings at </a:t>
            </a:r>
            <a:r>
              <a:rPr lang="en-US" b="1" dirty="0"/>
              <a:t>age 65 will grow to $315,455</a:t>
            </a:r>
            <a:r>
              <a:rPr lang="en-US" dirty="0"/>
              <a:t>, still less than if she had started earlier.</a:t>
            </a:r>
          </a:p>
        </p:txBody>
      </p:sp>
      <p:sp>
        <p:nvSpPr>
          <p:cNvPr id="6" name="Slide Number Placeholder 5">
            <a:extLst>
              <a:ext uri="{FF2B5EF4-FFF2-40B4-BE49-F238E27FC236}">
                <a16:creationId xmlns:a16="http://schemas.microsoft.com/office/drawing/2014/main" id="{445FCEC7-907D-D409-4D17-1FA2541EA1DA}"/>
              </a:ext>
            </a:extLst>
          </p:cNvPr>
          <p:cNvSpPr>
            <a:spLocks noGrp="1"/>
          </p:cNvSpPr>
          <p:nvPr>
            <p:ph type="sldNum" sz="quarter" idx="4"/>
          </p:nvPr>
        </p:nvSpPr>
        <p:spPr/>
        <p:txBody>
          <a:body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10</a:t>
            </a:fld>
            <a:endParaRPr lang="en-US" dirty="0">
              <a:latin typeface="Aptos Light" panose="020B0004020202020204" pitchFamily="34" charset="0"/>
            </a:endParaRPr>
          </a:p>
        </p:txBody>
      </p:sp>
      <p:pic>
        <p:nvPicPr>
          <p:cNvPr id="9" name="Picture Placeholder 8">
            <a:extLst>
              <a:ext uri="{FF2B5EF4-FFF2-40B4-BE49-F238E27FC236}">
                <a16:creationId xmlns:a16="http://schemas.microsoft.com/office/drawing/2014/main" id="{A5485C9E-F0C9-B38B-5C3A-35E605841234}"/>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a:xfrm>
            <a:off x="5557227" y="1257286"/>
            <a:ext cx="6247067" cy="4349425"/>
          </a:xfrm>
          <a:custGeom>
            <a:avLst/>
            <a:gdLst>
              <a:gd name="connsiteX0" fmla="*/ 733925 w 5892820"/>
              <a:gd name="connsiteY0" fmla="*/ 0 h 4102786"/>
              <a:gd name="connsiteX1" fmla="*/ 5892820 w 5892820"/>
              <a:gd name="connsiteY1" fmla="*/ 0 h 4102786"/>
              <a:gd name="connsiteX2" fmla="*/ 5892820 w 5892820"/>
              <a:gd name="connsiteY2" fmla="*/ 3368859 h 4102786"/>
              <a:gd name="connsiteX3" fmla="*/ 5158894 w 5892820"/>
              <a:gd name="connsiteY3" fmla="*/ 4102785 h 4102786"/>
              <a:gd name="connsiteX4" fmla="*/ 5892820 w 5892820"/>
              <a:gd name="connsiteY4" fmla="*/ 4102785 h 4102786"/>
              <a:gd name="connsiteX5" fmla="*/ 5892820 w 5892820"/>
              <a:gd name="connsiteY5" fmla="*/ 4102786 h 4102786"/>
              <a:gd name="connsiteX6" fmla="*/ 0 w 5892820"/>
              <a:gd name="connsiteY6" fmla="*/ 4102786 h 4102786"/>
              <a:gd name="connsiteX7" fmla="*/ 0 w 5892820"/>
              <a:gd name="connsiteY7" fmla="*/ 733925 h 4102786"/>
              <a:gd name="connsiteX0" fmla="*/ 733925 w 5892820"/>
              <a:gd name="connsiteY0" fmla="*/ 0 h 4102786"/>
              <a:gd name="connsiteX1" fmla="*/ 5892820 w 5892820"/>
              <a:gd name="connsiteY1" fmla="*/ 0 h 4102786"/>
              <a:gd name="connsiteX2" fmla="*/ 5892820 w 5892820"/>
              <a:gd name="connsiteY2" fmla="*/ 3368859 h 4102786"/>
              <a:gd name="connsiteX3" fmla="*/ 5158894 w 5892820"/>
              <a:gd name="connsiteY3" fmla="*/ 4102785 h 4102786"/>
              <a:gd name="connsiteX4" fmla="*/ 5892820 w 5892820"/>
              <a:gd name="connsiteY4" fmla="*/ 4102785 h 4102786"/>
              <a:gd name="connsiteX5" fmla="*/ 0 w 5892820"/>
              <a:gd name="connsiteY5" fmla="*/ 4102786 h 4102786"/>
              <a:gd name="connsiteX6" fmla="*/ 0 w 5892820"/>
              <a:gd name="connsiteY6" fmla="*/ 733925 h 4102786"/>
              <a:gd name="connsiteX7" fmla="*/ 733925 w 5892820"/>
              <a:gd name="connsiteY7" fmla="*/ 0 h 4102786"/>
              <a:gd name="connsiteX0" fmla="*/ 733925 w 5892820"/>
              <a:gd name="connsiteY0" fmla="*/ 0 h 4102786"/>
              <a:gd name="connsiteX1" fmla="*/ 5892820 w 5892820"/>
              <a:gd name="connsiteY1" fmla="*/ 0 h 4102786"/>
              <a:gd name="connsiteX2" fmla="*/ 5892820 w 5892820"/>
              <a:gd name="connsiteY2" fmla="*/ 3368859 h 4102786"/>
              <a:gd name="connsiteX3" fmla="*/ 5158894 w 5892820"/>
              <a:gd name="connsiteY3" fmla="*/ 4102785 h 4102786"/>
              <a:gd name="connsiteX4" fmla="*/ 0 w 5892820"/>
              <a:gd name="connsiteY4" fmla="*/ 4102786 h 4102786"/>
              <a:gd name="connsiteX5" fmla="*/ 0 w 5892820"/>
              <a:gd name="connsiteY5" fmla="*/ 733925 h 4102786"/>
              <a:gd name="connsiteX6" fmla="*/ 733925 w 5892820"/>
              <a:gd name="connsiteY6" fmla="*/ 0 h 410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92820" h="4102786">
                <a:moveTo>
                  <a:pt x="733925" y="0"/>
                </a:moveTo>
                <a:lnTo>
                  <a:pt x="5892820" y="0"/>
                </a:lnTo>
                <a:lnTo>
                  <a:pt x="5892820" y="3368859"/>
                </a:lnTo>
                <a:lnTo>
                  <a:pt x="5158894" y="4102785"/>
                </a:lnTo>
                <a:lnTo>
                  <a:pt x="0" y="4102786"/>
                </a:lnTo>
                <a:lnTo>
                  <a:pt x="0" y="733925"/>
                </a:lnTo>
                <a:lnTo>
                  <a:pt x="733925" y="0"/>
                </a:lnTo>
                <a:close/>
              </a:path>
            </a:pathLst>
          </a:custGeom>
          <a:solidFill>
            <a:srgbClr val="FFFFFF">
              <a:lumMod val="75000"/>
            </a:srgbClr>
          </a:solidFill>
        </p:spPr>
      </p:pic>
      <p:sp>
        <p:nvSpPr>
          <p:cNvPr id="5" name="TextBox 4">
            <a:extLst>
              <a:ext uri="{FF2B5EF4-FFF2-40B4-BE49-F238E27FC236}">
                <a16:creationId xmlns:a16="http://schemas.microsoft.com/office/drawing/2014/main" id="{664FC102-FDD5-2819-04AC-780F04840EE3}"/>
              </a:ext>
            </a:extLst>
          </p:cNvPr>
          <p:cNvSpPr txBox="1"/>
          <p:nvPr/>
        </p:nvSpPr>
        <p:spPr>
          <a:xfrm>
            <a:off x="6764594" y="5721978"/>
            <a:ext cx="5039699" cy="600164"/>
          </a:xfrm>
          <a:prstGeom prst="rect">
            <a:avLst/>
          </a:prstGeom>
          <a:noFill/>
        </p:spPr>
        <p:txBody>
          <a:bodyPr wrap="square">
            <a:spAutoFit/>
          </a:bodyPr>
          <a:lstStyle/>
          <a:p>
            <a:pPr>
              <a:buNone/>
            </a:pPr>
            <a:r>
              <a:rPr lang="en-US" sz="1100" dirty="0">
                <a:solidFill>
                  <a:schemeClr val="bg2">
                    <a:lumMod val="65000"/>
                  </a:schemeClr>
                </a:solidFill>
                <a:effectLst/>
                <a:latin typeface="Helvetica" pitchFamily="2" charset="0"/>
              </a:rPr>
              <a:t>This is a hypothetical example, is used for illustrative purposes only, and is not the story of an actual </a:t>
            </a:r>
            <a:r>
              <a:rPr lang="en-US" sz="1100" dirty="0" err="1">
                <a:solidFill>
                  <a:schemeClr val="bg2">
                    <a:lumMod val="65000"/>
                  </a:schemeClr>
                </a:solidFill>
                <a:effectLst/>
                <a:latin typeface="Helvetica" pitchFamily="2" charset="0"/>
              </a:rPr>
              <a:t>client.This</a:t>
            </a:r>
            <a:r>
              <a:rPr lang="en-US" sz="1100" dirty="0">
                <a:solidFill>
                  <a:schemeClr val="bg2">
                    <a:lumMod val="65000"/>
                  </a:schemeClr>
                </a:solidFill>
                <a:effectLst/>
                <a:latin typeface="Helvetica" pitchFamily="2" charset="0"/>
              </a:rPr>
              <a:t> does not represent the actual results of any particular financial product</a:t>
            </a:r>
          </a:p>
        </p:txBody>
      </p:sp>
    </p:spTree>
    <p:extLst>
      <p:ext uri="{BB962C8B-B14F-4D97-AF65-F5344CB8AC3E}">
        <p14:creationId xmlns:p14="http://schemas.microsoft.com/office/powerpoint/2010/main" val="3393092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E2E7F-F234-1B9F-75D9-CF7BE8801661}"/>
              </a:ext>
            </a:extLst>
          </p:cNvPr>
          <p:cNvSpPr>
            <a:spLocks noGrp="1"/>
          </p:cNvSpPr>
          <p:nvPr>
            <p:ph type="title"/>
          </p:nvPr>
        </p:nvSpPr>
        <p:spPr/>
        <p:txBody>
          <a:bodyPr/>
          <a:lstStyle/>
          <a:p>
            <a:r>
              <a:rPr lang="en-US" dirty="0"/>
              <a:t>Take Action </a:t>
            </a:r>
            <a:r>
              <a:rPr lang="en-US" b="1" dirty="0"/>
              <a:t>Now</a:t>
            </a:r>
          </a:p>
        </p:txBody>
      </p:sp>
      <p:sp>
        <p:nvSpPr>
          <p:cNvPr id="4" name="Slide Number Placeholder 3">
            <a:extLst>
              <a:ext uri="{FF2B5EF4-FFF2-40B4-BE49-F238E27FC236}">
                <a16:creationId xmlns:a16="http://schemas.microsoft.com/office/drawing/2014/main" id="{E7A9EE94-267E-7FCD-FCD6-B6FE858F18CD}"/>
              </a:ext>
            </a:extLst>
          </p:cNvPr>
          <p:cNvSpPr>
            <a:spLocks noGrp="1"/>
          </p:cNvSpPr>
          <p:nvPr>
            <p:ph type="sldNum" sz="quarter" idx="4"/>
          </p:nvPr>
        </p:nvSpPr>
        <p:spPr/>
        <p:txBody>
          <a:body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11</a:t>
            </a:fld>
            <a:endParaRPr lang="en-US" dirty="0">
              <a:latin typeface="Aptos Light" panose="020B0004020202020204" pitchFamily="34" charset="0"/>
            </a:endParaRPr>
          </a:p>
        </p:txBody>
      </p:sp>
      <p:pic>
        <p:nvPicPr>
          <p:cNvPr id="8" name="Picture 7">
            <a:extLst>
              <a:ext uri="{FF2B5EF4-FFF2-40B4-BE49-F238E27FC236}">
                <a16:creationId xmlns:a16="http://schemas.microsoft.com/office/drawing/2014/main" id="{62F1A704-48E2-C7B8-69E0-BD72BC6C9BCD}"/>
              </a:ext>
            </a:extLst>
          </p:cNvPr>
          <p:cNvPicPr>
            <a:picLocks noChangeAspect="1"/>
          </p:cNvPicPr>
          <p:nvPr/>
        </p:nvPicPr>
        <p:blipFill>
          <a:blip r:embed="rId3"/>
          <a:stretch>
            <a:fillRect/>
          </a:stretch>
        </p:blipFill>
        <p:spPr>
          <a:xfrm>
            <a:off x="3493262" y="1229766"/>
            <a:ext cx="5202428" cy="4102242"/>
          </a:xfrm>
          <a:prstGeom prst="rect">
            <a:avLst/>
          </a:prstGeom>
        </p:spPr>
      </p:pic>
      <p:pic>
        <p:nvPicPr>
          <p:cNvPr id="10" name="Picture 9">
            <a:extLst>
              <a:ext uri="{FF2B5EF4-FFF2-40B4-BE49-F238E27FC236}">
                <a16:creationId xmlns:a16="http://schemas.microsoft.com/office/drawing/2014/main" id="{8CD638A9-6734-D89F-E2B4-231177B40147}"/>
              </a:ext>
            </a:extLst>
          </p:cNvPr>
          <p:cNvPicPr>
            <a:picLocks noChangeAspect="1"/>
          </p:cNvPicPr>
          <p:nvPr/>
        </p:nvPicPr>
        <p:blipFill>
          <a:blip r:embed="rId4"/>
          <a:stretch>
            <a:fillRect/>
          </a:stretch>
        </p:blipFill>
        <p:spPr>
          <a:xfrm>
            <a:off x="6612701" y="3291840"/>
            <a:ext cx="4370603" cy="2727960"/>
          </a:xfrm>
          <a:prstGeom prst="rect">
            <a:avLst/>
          </a:prstGeom>
        </p:spPr>
      </p:pic>
      <p:pic>
        <p:nvPicPr>
          <p:cNvPr id="12" name="Picture 11">
            <a:extLst>
              <a:ext uri="{FF2B5EF4-FFF2-40B4-BE49-F238E27FC236}">
                <a16:creationId xmlns:a16="http://schemas.microsoft.com/office/drawing/2014/main" id="{279B7156-BAD9-B5D5-677F-378C983317A4}"/>
              </a:ext>
            </a:extLst>
          </p:cNvPr>
          <p:cNvPicPr>
            <a:picLocks noChangeAspect="1"/>
          </p:cNvPicPr>
          <p:nvPr/>
        </p:nvPicPr>
        <p:blipFill>
          <a:blip r:embed="rId5"/>
          <a:stretch>
            <a:fillRect/>
          </a:stretch>
        </p:blipFill>
        <p:spPr>
          <a:xfrm>
            <a:off x="2308258" y="2790546"/>
            <a:ext cx="1771352" cy="2837688"/>
          </a:xfrm>
          <a:prstGeom prst="rect">
            <a:avLst/>
          </a:prstGeom>
        </p:spPr>
      </p:pic>
      <p:grpSp>
        <p:nvGrpSpPr>
          <p:cNvPr id="16" name="Group 15">
            <a:extLst>
              <a:ext uri="{FF2B5EF4-FFF2-40B4-BE49-F238E27FC236}">
                <a16:creationId xmlns:a16="http://schemas.microsoft.com/office/drawing/2014/main" id="{FA72656C-391D-593F-7A02-32F126511EE1}"/>
              </a:ext>
            </a:extLst>
          </p:cNvPr>
          <p:cNvGrpSpPr/>
          <p:nvPr/>
        </p:nvGrpSpPr>
        <p:grpSpPr>
          <a:xfrm>
            <a:off x="3644371" y="3389375"/>
            <a:ext cx="1200584" cy="2680373"/>
            <a:chOff x="9880694" y="758952"/>
            <a:chExt cx="1134523" cy="2532888"/>
          </a:xfrm>
        </p:grpSpPr>
        <p:sp>
          <p:nvSpPr>
            <p:cNvPr id="15" name="Rounded Rectangle 14">
              <a:extLst>
                <a:ext uri="{FF2B5EF4-FFF2-40B4-BE49-F238E27FC236}">
                  <a16:creationId xmlns:a16="http://schemas.microsoft.com/office/drawing/2014/main" id="{D2104941-E2B9-0A89-A7CB-87B61F8B4CD4}"/>
                </a:ext>
              </a:extLst>
            </p:cNvPr>
            <p:cNvSpPr/>
            <p:nvPr/>
          </p:nvSpPr>
          <p:spPr>
            <a:xfrm>
              <a:off x="9967357" y="886691"/>
              <a:ext cx="923944" cy="236197"/>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F8968D99-6D0D-B575-ED39-54FF033EA35F}"/>
                </a:ext>
              </a:extLst>
            </p:cNvPr>
            <p:cNvPicPr>
              <a:picLocks noChangeAspect="1"/>
            </p:cNvPicPr>
            <p:nvPr/>
          </p:nvPicPr>
          <p:blipFill>
            <a:blip r:embed="rId6"/>
            <a:stretch>
              <a:fillRect/>
            </a:stretch>
          </p:blipFill>
          <p:spPr>
            <a:xfrm>
              <a:off x="9880694" y="758952"/>
              <a:ext cx="1134523" cy="2532888"/>
            </a:xfrm>
            <a:prstGeom prst="rect">
              <a:avLst/>
            </a:prstGeom>
          </p:spPr>
        </p:pic>
      </p:grpSp>
      <p:sp>
        <p:nvSpPr>
          <p:cNvPr id="17" name="Rectangle 16">
            <a:extLst>
              <a:ext uri="{FF2B5EF4-FFF2-40B4-BE49-F238E27FC236}">
                <a16:creationId xmlns:a16="http://schemas.microsoft.com/office/drawing/2014/main" id="{4D825D17-5A44-61B3-40D8-157F1F6F8761}"/>
              </a:ext>
            </a:extLst>
          </p:cNvPr>
          <p:cNvSpPr/>
          <p:nvPr/>
        </p:nvSpPr>
        <p:spPr>
          <a:xfrm>
            <a:off x="-1524" y="5885082"/>
            <a:ext cx="12192000" cy="369332"/>
          </a:xfrm>
          <a:prstGeom prst="rect">
            <a:avLst/>
          </a:prstGeom>
        </p:spPr>
        <p:txBody>
          <a:bodyPr wrap="square">
            <a:spAutoFit/>
          </a:bodyPr>
          <a:lstStyle/>
          <a:p>
            <a:pPr algn="ctr" fontAlgn="auto">
              <a:spcAft>
                <a:spcPts val="0"/>
              </a:spcAft>
            </a:pPr>
            <a:r>
              <a:rPr lang="en-US" b="1" dirty="0">
                <a:hlinkClick r:id="rId7"/>
              </a:rPr>
              <a:t>RetirementHomeroom.com</a:t>
            </a:r>
            <a:endParaRPr lang="en-US" b="1" dirty="0"/>
          </a:p>
        </p:txBody>
      </p:sp>
    </p:spTree>
    <p:extLst>
      <p:ext uri="{BB962C8B-B14F-4D97-AF65-F5344CB8AC3E}">
        <p14:creationId xmlns:p14="http://schemas.microsoft.com/office/powerpoint/2010/main" val="1782868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9682B1F-0DAF-8C34-F407-8BEB3F06416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r="-9272"/>
          <a:stretch>
            <a:fillRect/>
          </a:stretch>
        </p:blipFill>
        <p:spPr>
          <a:xfrm>
            <a:off x="1" y="-1"/>
            <a:ext cx="12177741" cy="6858000"/>
          </a:xfrm>
          <a:custGeom>
            <a:avLst/>
            <a:gdLst>
              <a:gd name="connsiteX0" fmla="*/ 2543175 w 12177741"/>
              <a:gd name="connsiteY0" fmla="*/ 0 h 6858000"/>
              <a:gd name="connsiteX1" fmla="*/ 9977463 w 12177741"/>
              <a:gd name="connsiteY1" fmla="*/ 0 h 6858000"/>
              <a:gd name="connsiteX2" fmla="*/ 3119465 w 12177741"/>
              <a:gd name="connsiteY2" fmla="*/ 6857998 h 6858000"/>
              <a:gd name="connsiteX3" fmla="*/ 12177740 w 12177741"/>
              <a:gd name="connsiteY3" fmla="*/ 6857998 h 6858000"/>
              <a:gd name="connsiteX4" fmla="*/ 12177740 w 12177741"/>
              <a:gd name="connsiteY4" fmla="*/ 0 h 6858000"/>
              <a:gd name="connsiteX5" fmla="*/ 12177741 w 12177741"/>
              <a:gd name="connsiteY5" fmla="*/ 0 h 6858000"/>
              <a:gd name="connsiteX6" fmla="*/ 12177741 w 12177741"/>
              <a:gd name="connsiteY6" fmla="*/ 6858000 h 6858000"/>
              <a:gd name="connsiteX7" fmla="*/ 0 w 12177741"/>
              <a:gd name="connsiteY7" fmla="*/ 6858000 h 6858000"/>
              <a:gd name="connsiteX8" fmla="*/ 0 w 12177741"/>
              <a:gd name="connsiteY8" fmla="*/ 25431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77741" h="6858000">
                <a:moveTo>
                  <a:pt x="2543175" y="0"/>
                </a:moveTo>
                <a:lnTo>
                  <a:pt x="9977463" y="0"/>
                </a:lnTo>
                <a:lnTo>
                  <a:pt x="3119465" y="6857998"/>
                </a:lnTo>
                <a:lnTo>
                  <a:pt x="12177740" y="6857998"/>
                </a:lnTo>
                <a:lnTo>
                  <a:pt x="12177740" y="0"/>
                </a:lnTo>
                <a:lnTo>
                  <a:pt x="12177741" y="0"/>
                </a:lnTo>
                <a:lnTo>
                  <a:pt x="12177741" y="6858000"/>
                </a:lnTo>
                <a:lnTo>
                  <a:pt x="0" y="6858000"/>
                </a:lnTo>
                <a:lnTo>
                  <a:pt x="0" y="2543175"/>
                </a:lnTo>
                <a:close/>
              </a:path>
            </a:pathLst>
          </a:custGeom>
          <a:solidFill>
            <a:srgbClr val="FFFFFF">
              <a:lumMod val="75000"/>
            </a:srgbClr>
          </a:solidFill>
        </p:spPr>
      </p:pic>
      <p:sp>
        <p:nvSpPr>
          <p:cNvPr id="3" name="Text Placeholder 2">
            <a:extLst>
              <a:ext uri="{FF2B5EF4-FFF2-40B4-BE49-F238E27FC236}">
                <a16:creationId xmlns:a16="http://schemas.microsoft.com/office/drawing/2014/main" id="{1EAD3FBD-C3AC-2E5F-4B11-DC04D0721174}"/>
              </a:ext>
            </a:extLst>
          </p:cNvPr>
          <p:cNvSpPr>
            <a:spLocks noGrp="1"/>
          </p:cNvSpPr>
          <p:nvPr>
            <p:ph type="body" sz="quarter" idx="12"/>
          </p:nvPr>
        </p:nvSpPr>
        <p:spPr/>
        <p:txBody>
          <a:bodyPr/>
          <a:lstStyle/>
          <a:p>
            <a:r>
              <a:rPr lang="en-US" dirty="0"/>
              <a:t>Questions?</a:t>
            </a:r>
          </a:p>
        </p:txBody>
      </p:sp>
    </p:spTree>
    <p:extLst>
      <p:ext uri="{BB962C8B-B14F-4D97-AF65-F5344CB8AC3E}">
        <p14:creationId xmlns:p14="http://schemas.microsoft.com/office/powerpoint/2010/main" val="2279482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0836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73603-BCD4-EA6D-FCAA-15B0CA79F379}"/>
              </a:ext>
            </a:extLst>
          </p:cNvPr>
          <p:cNvSpPr>
            <a:spLocks noGrp="1"/>
          </p:cNvSpPr>
          <p:nvPr>
            <p:ph type="title"/>
          </p:nvPr>
        </p:nvSpPr>
        <p:spPr/>
        <p:txBody>
          <a:bodyPr/>
          <a:lstStyle/>
          <a:p>
            <a:r>
              <a:rPr lang="en-US" dirty="0"/>
              <a:t>Retirement </a:t>
            </a:r>
            <a:r>
              <a:rPr lang="en-US" b="1" dirty="0"/>
              <a:t>Math</a:t>
            </a:r>
            <a:endParaRPr lang="en-US" dirty="0"/>
          </a:p>
        </p:txBody>
      </p:sp>
      <p:sp>
        <p:nvSpPr>
          <p:cNvPr id="4" name="Slide Number Placeholder 3">
            <a:extLst>
              <a:ext uri="{FF2B5EF4-FFF2-40B4-BE49-F238E27FC236}">
                <a16:creationId xmlns:a16="http://schemas.microsoft.com/office/drawing/2014/main" id="{DAF22733-11DE-4C78-EBAF-8BF2A3F00B4B}"/>
              </a:ext>
            </a:extLst>
          </p:cNvPr>
          <p:cNvSpPr>
            <a:spLocks noGrp="1"/>
          </p:cNvSpPr>
          <p:nvPr>
            <p:ph type="sldNum" sz="quarter" idx="4"/>
          </p:nvPr>
        </p:nvSpPr>
        <p:spPr/>
        <p:txBody>
          <a:body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2</a:t>
            </a:fld>
            <a:endParaRPr lang="en-US" dirty="0">
              <a:latin typeface="Aptos Light" panose="020B0004020202020204" pitchFamily="34" charset="0"/>
            </a:endParaRPr>
          </a:p>
        </p:txBody>
      </p:sp>
      <p:sp>
        <p:nvSpPr>
          <p:cNvPr id="5" name="Text Placeholder 4">
            <a:extLst>
              <a:ext uri="{FF2B5EF4-FFF2-40B4-BE49-F238E27FC236}">
                <a16:creationId xmlns:a16="http://schemas.microsoft.com/office/drawing/2014/main" id="{9C6027A7-6A25-9FA0-60B5-390AD0D649E7}"/>
              </a:ext>
            </a:extLst>
          </p:cNvPr>
          <p:cNvSpPr>
            <a:spLocks noGrp="1"/>
          </p:cNvSpPr>
          <p:nvPr>
            <p:ph type="body" sz="quarter" idx="11"/>
          </p:nvPr>
        </p:nvSpPr>
        <p:spPr>
          <a:xfrm>
            <a:off x="457200" y="1208543"/>
            <a:ext cx="11274552" cy="292892"/>
          </a:xfrm>
        </p:spPr>
        <p:txBody>
          <a:bodyPr>
            <a:normAutofit/>
          </a:bodyPr>
          <a:lstStyle/>
          <a:p>
            <a:r>
              <a:rPr lang="en-US" sz="2000" b="1" dirty="0"/>
              <a:t>California</a:t>
            </a:r>
          </a:p>
        </p:txBody>
      </p:sp>
      <p:sp>
        <p:nvSpPr>
          <p:cNvPr id="6" name="Text Placeholder 5">
            <a:extLst>
              <a:ext uri="{FF2B5EF4-FFF2-40B4-BE49-F238E27FC236}">
                <a16:creationId xmlns:a16="http://schemas.microsoft.com/office/drawing/2014/main" id="{24ACA02D-4779-AFE6-E2E3-54B9CB4971D2}"/>
              </a:ext>
            </a:extLst>
          </p:cNvPr>
          <p:cNvSpPr>
            <a:spLocks noGrp="1"/>
          </p:cNvSpPr>
          <p:nvPr>
            <p:ph type="body" sz="quarter" idx="12"/>
          </p:nvPr>
        </p:nvSpPr>
        <p:spPr>
          <a:xfrm>
            <a:off x="457200" y="1852027"/>
            <a:ext cx="6822374" cy="1057725"/>
          </a:xfrm>
        </p:spPr>
        <p:txBody>
          <a:bodyPr/>
          <a:lstStyle/>
          <a:p>
            <a:r>
              <a:rPr lang="en-US" altLang="en-US" dirty="0">
                <a:latin typeface="Arial" pitchFamily="34" charset="0"/>
              </a:rPr>
              <a:t>For a K-12 employee in California, the average annual:</a:t>
            </a:r>
          </a:p>
          <a:p>
            <a:pPr marL="628650" lvl="1">
              <a:defRPr kumimoji="0" b="0" i="0" normalizeH="0" noProof="0">
                <a:uLnTx/>
                <a:uFillTx/>
                <a:latin typeface="Arial" pitchFamily="34" charset="0"/>
                <a:ea typeface="+mn-ea"/>
                <a:cs typeface="+mn-cs"/>
              </a:defRPr>
            </a:pPr>
            <a:r>
              <a:rPr lang="en-US" altLang="en-US" b="1" dirty="0">
                <a:latin typeface="Arial" pitchFamily="34" charset="0"/>
              </a:rPr>
              <a:t>Salary: </a:t>
            </a:r>
            <a:r>
              <a:rPr lang="en-US" altLang="en-US" dirty="0">
                <a:latin typeface="Arial" pitchFamily="34" charset="0"/>
              </a:rPr>
              <a:t>$103,552</a:t>
            </a:r>
          </a:p>
          <a:p>
            <a:pPr marL="628650" lvl="1">
              <a:defRPr kumimoji="0" b="0" i="0" normalizeH="0" noProof="0">
                <a:uLnTx/>
                <a:uFillTx/>
                <a:latin typeface="Arial" pitchFamily="34" charset="0"/>
                <a:ea typeface="+mn-ea"/>
                <a:cs typeface="+mn-cs"/>
              </a:defRPr>
            </a:pPr>
            <a:r>
              <a:rPr lang="en-US" altLang="en-US" b="1" dirty="0">
                <a:latin typeface="Arial" pitchFamily="34" charset="0"/>
              </a:rPr>
              <a:t>Pension benefit: </a:t>
            </a:r>
            <a:r>
              <a:rPr lang="en-US" altLang="en-US" dirty="0">
                <a:latin typeface="Arial" pitchFamily="34" charset="0"/>
              </a:rPr>
              <a:t>$56,873</a:t>
            </a:r>
          </a:p>
        </p:txBody>
      </p:sp>
      <p:pic>
        <p:nvPicPr>
          <p:cNvPr id="7" name="Graphic 6">
            <a:extLst>
              <a:ext uri="{FF2B5EF4-FFF2-40B4-BE49-F238E27FC236}">
                <a16:creationId xmlns:a16="http://schemas.microsoft.com/office/drawing/2014/main" id="{4AD346F0-7351-ED07-2C76-C26E6C3757B5}"/>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468023" y="580161"/>
            <a:ext cx="3747540" cy="5467302"/>
          </a:xfrm>
          <a:prstGeom prst="rect">
            <a:avLst/>
          </a:prstGeom>
        </p:spPr>
      </p:pic>
      <p:sp>
        <p:nvSpPr>
          <p:cNvPr id="8" name="TextBox 7">
            <a:extLst>
              <a:ext uri="{FF2B5EF4-FFF2-40B4-BE49-F238E27FC236}">
                <a16:creationId xmlns:a16="http://schemas.microsoft.com/office/drawing/2014/main" id="{92F3768E-7CDB-76FE-264D-7E33F3C18BF6}"/>
              </a:ext>
            </a:extLst>
          </p:cNvPr>
          <p:cNvSpPr txBox="1"/>
          <p:nvPr/>
        </p:nvSpPr>
        <p:spPr>
          <a:xfrm>
            <a:off x="457200" y="5844057"/>
            <a:ext cx="8876723" cy="553998"/>
          </a:xfrm>
          <a:prstGeom prst="rect">
            <a:avLst/>
          </a:prstGeom>
          <a:noFill/>
        </p:spPr>
        <p:txBody>
          <a:bodyPr wrap="square" lIns="0" tIns="0" rIns="0" bIns="0" rtlCol="0">
            <a:spAutoFit/>
          </a:bodyPr>
          <a:lstStyle/>
          <a:p>
            <a:pPr marL="228600" indent="-228600">
              <a:buFontTx/>
              <a:buAutoNum type="arabicPeriod"/>
            </a:pPr>
            <a:r>
              <a:rPr lang="en-US" sz="1200" dirty="0">
                <a:solidFill>
                  <a:schemeClr val="tx2"/>
                </a:solidFill>
                <a:effectLst/>
              </a:rPr>
              <a:t>California Department of Education, Average Salaries &amp; Expenditure Percentage, 2024–25; National Education Association, Educator Pay and Student Spending, 2024–25</a:t>
            </a:r>
          </a:p>
          <a:p>
            <a:pPr marL="228600" indent="-228600">
              <a:buFontTx/>
              <a:buAutoNum type="arabicPeriod"/>
            </a:pPr>
            <a:r>
              <a:rPr lang="en-US" sz="1200" dirty="0">
                <a:solidFill>
                  <a:schemeClr val="tx2"/>
                </a:solidFill>
                <a:effectLst/>
              </a:rPr>
              <a:t>Annual Comprehensive Financial Report for the fiscal year ended June 30, 2025, California State Teachers' Retirement System</a:t>
            </a:r>
          </a:p>
        </p:txBody>
      </p:sp>
    </p:spTree>
    <p:extLst>
      <p:ext uri="{BB962C8B-B14F-4D97-AF65-F5344CB8AC3E}">
        <p14:creationId xmlns:p14="http://schemas.microsoft.com/office/powerpoint/2010/main" val="443130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A1103-E039-0512-3F81-C5FB0770FF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D7D085-5D15-3609-CF0E-CFB1DF1709E5}"/>
              </a:ext>
            </a:extLst>
          </p:cNvPr>
          <p:cNvSpPr>
            <a:spLocks noGrp="1"/>
          </p:cNvSpPr>
          <p:nvPr>
            <p:ph type="title"/>
          </p:nvPr>
        </p:nvSpPr>
        <p:spPr/>
        <p:txBody>
          <a:bodyPr/>
          <a:lstStyle/>
          <a:p>
            <a:r>
              <a:rPr lang="en-US" dirty="0"/>
              <a:t>Retirement </a:t>
            </a:r>
            <a:r>
              <a:rPr lang="en-US" b="1" dirty="0"/>
              <a:t>Math</a:t>
            </a:r>
            <a:endParaRPr lang="en-US" dirty="0"/>
          </a:p>
        </p:txBody>
      </p:sp>
      <p:sp>
        <p:nvSpPr>
          <p:cNvPr id="4" name="Slide Number Placeholder 3">
            <a:extLst>
              <a:ext uri="{FF2B5EF4-FFF2-40B4-BE49-F238E27FC236}">
                <a16:creationId xmlns:a16="http://schemas.microsoft.com/office/drawing/2014/main" id="{0F16B0B3-D1CA-B12B-3532-1662A81B03FF}"/>
              </a:ext>
            </a:extLst>
          </p:cNvPr>
          <p:cNvSpPr>
            <a:spLocks noGrp="1"/>
          </p:cNvSpPr>
          <p:nvPr>
            <p:ph type="sldNum" sz="quarter" idx="4"/>
          </p:nvPr>
        </p:nvSpPr>
        <p:spPr/>
        <p:txBody>
          <a:body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3</a:t>
            </a:fld>
            <a:endParaRPr lang="en-US" dirty="0">
              <a:latin typeface="Aptos Light" panose="020B0004020202020204" pitchFamily="34" charset="0"/>
            </a:endParaRPr>
          </a:p>
        </p:txBody>
      </p:sp>
      <p:sp>
        <p:nvSpPr>
          <p:cNvPr id="5" name="Text Placeholder 4">
            <a:extLst>
              <a:ext uri="{FF2B5EF4-FFF2-40B4-BE49-F238E27FC236}">
                <a16:creationId xmlns:a16="http://schemas.microsoft.com/office/drawing/2014/main" id="{358C3B63-AA7E-243D-752A-07C5B273E0DA}"/>
              </a:ext>
            </a:extLst>
          </p:cNvPr>
          <p:cNvSpPr>
            <a:spLocks noGrp="1"/>
          </p:cNvSpPr>
          <p:nvPr>
            <p:ph type="body" sz="quarter" idx="11"/>
          </p:nvPr>
        </p:nvSpPr>
        <p:spPr>
          <a:xfrm>
            <a:off x="457200" y="1208543"/>
            <a:ext cx="11274552" cy="292892"/>
          </a:xfrm>
        </p:spPr>
        <p:txBody>
          <a:bodyPr>
            <a:normAutofit/>
          </a:bodyPr>
          <a:lstStyle/>
          <a:p>
            <a:r>
              <a:rPr lang="en-US" sz="2000" b="1" dirty="0"/>
              <a:t>Texas</a:t>
            </a:r>
          </a:p>
        </p:txBody>
      </p:sp>
      <p:sp>
        <p:nvSpPr>
          <p:cNvPr id="6" name="Text Placeholder 5">
            <a:extLst>
              <a:ext uri="{FF2B5EF4-FFF2-40B4-BE49-F238E27FC236}">
                <a16:creationId xmlns:a16="http://schemas.microsoft.com/office/drawing/2014/main" id="{ED198D38-9546-1F28-1CFD-4EE151C004BB}"/>
              </a:ext>
            </a:extLst>
          </p:cNvPr>
          <p:cNvSpPr>
            <a:spLocks noGrp="1"/>
          </p:cNvSpPr>
          <p:nvPr>
            <p:ph type="body" sz="quarter" idx="12"/>
          </p:nvPr>
        </p:nvSpPr>
        <p:spPr>
          <a:xfrm>
            <a:off x="457200" y="1852027"/>
            <a:ext cx="6822374" cy="1057725"/>
          </a:xfrm>
        </p:spPr>
        <p:txBody>
          <a:bodyPr/>
          <a:lstStyle/>
          <a:p>
            <a:r>
              <a:rPr lang="en-US" altLang="en-US" dirty="0">
                <a:latin typeface="Arial" pitchFamily="34" charset="0"/>
              </a:rPr>
              <a:t>For a K-12 employee in Texas, the average annual:</a:t>
            </a:r>
          </a:p>
          <a:p>
            <a:pPr marL="628650" lvl="1">
              <a:defRPr kumimoji="0" b="0" i="0" normalizeH="0" noProof="0">
                <a:uLnTx/>
                <a:uFillTx/>
                <a:latin typeface="Arial" pitchFamily="34" charset="0"/>
                <a:ea typeface="+mn-ea"/>
                <a:cs typeface="+mn-cs"/>
              </a:defRPr>
            </a:pPr>
            <a:r>
              <a:rPr lang="en-US" altLang="en-US" b="1" dirty="0">
                <a:latin typeface="Arial" pitchFamily="34" charset="0"/>
              </a:rPr>
              <a:t>Salary: </a:t>
            </a:r>
            <a:r>
              <a:rPr lang="en-US" altLang="en-US" dirty="0">
                <a:latin typeface="Arial" pitchFamily="34" charset="0"/>
              </a:rPr>
              <a:t>$63,749</a:t>
            </a:r>
          </a:p>
          <a:p>
            <a:pPr marL="628650" lvl="1">
              <a:defRPr kumimoji="0" b="0" i="0" normalizeH="0" noProof="0">
                <a:uLnTx/>
                <a:uFillTx/>
                <a:latin typeface="Arial" pitchFamily="34" charset="0"/>
                <a:ea typeface="+mn-ea"/>
                <a:cs typeface="+mn-cs"/>
              </a:defRPr>
            </a:pPr>
            <a:r>
              <a:rPr lang="en-US" altLang="en-US" b="1" dirty="0">
                <a:latin typeface="Arial" pitchFamily="34" charset="0"/>
              </a:rPr>
              <a:t>Pension benefit: </a:t>
            </a:r>
            <a:r>
              <a:rPr lang="en-US" altLang="en-US" dirty="0">
                <a:latin typeface="Arial" pitchFamily="34" charset="0"/>
              </a:rPr>
              <a:t>$27,804</a:t>
            </a:r>
          </a:p>
        </p:txBody>
      </p:sp>
      <p:sp>
        <p:nvSpPr>
          <p:cNvPr id="8" name="TextBox 7">
            <a:extLst>
              <a:ext uri="{FF2B5EF4-FFF2-40B4-BE49-F238E27FC236}">
                <a16:creationId xmlns:a16="http://schemas.microsoft.com/office/drawing/2014/main" id="{471AA24D-F7EE-EA6D-E373-138BE8700E95}"/>
              </a:ext>
            </a:extLst>
          </p:cNvPr>
          <p:cNvSpPr txBox="1"/>
          <p:nvPr/>
        </p:nvSpPr>
        <p:spPr>
          <a:xfrm>
            <a:off x="457200" y="5985758"/>
            <a:ext cx="8876723" cy="369332"/>
          </a:xfrm>
          <a:prstGeom prst="rect">
            <a:avLst/>
          </a:prstGeom>
          <a:noFill/>
        </p:spPr>
        <p:txBody>
          <a:bodyPr wrap="square" lIns="0" tIns="0" rIns="0" bIns="0" rtlCol="0">
            <a:spAutoFit/>
          </a:bodyPr>
          <a:lstStyle/>
          <a:p>
            <a:pPr marL="228600" indent="-228600">
              <a:buFontTx/>
              <a:buAutoNum type="arabicPeriod"/>
            </a:pPr>
            <a:r>
              <a:rPr lang="en-US" sz="1200" dirty="0">
                <a:solidFill>
                  <a:schemeClr val="tx2"/>
                </a:solidFill>
              </a:rPr>
              <a:t>Texas State Teachers Association / National Education Association, 2024–25 average Texas teacher salary, April 2025</a:t>
            </a:r>
          </a:p>
          <a:p>
            <a:pPr marL="228600" indent="-228600">
              <a:buFontTx/>
              <a:buAutoNum type="arabicPeriod"/>
            </a:pPr>
            <a:r>
              <a:rPr lang="en-US" sz="1200" dirty="0">
                <a:solidFill>
                  <a:schemeClr val="tx2"/>
                </a:solidFill>
              </a:rPr>
              <a:t>Teacher Retirement System of Texas, Fund Insights / TRS Financial Facts, as of Aug. 31, 2025</a:t>
            </a:r>
          </a:p>
        </p:txBody>
      </p:sp>
      <p:pic>
        <p:nvPicPr>
          <p:cNvPr id="9" name="Graphic 8">
            <a:extLst>
              <a:ext uri="{FF2B5EF4-FFF2-40B4-BE49-F238E27FC236}">
                <a16:creationId xmlns:a16="http://schemas.microsoft.com/office/drawing/2014/main" id="{6E94ACEF-5FF9-67D3-4D76-9090D8B94DC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094476" y="1009523"/>
            <a:ext cx="5557472" cy="4976235"/>
          </a:xfrm>
          <a:prstGeom prst="rect">
            <a:avLst/>
          </a:prstGeom>
        </p:spPr>
      </p:pic>
    </p:spTree>
    <p:extLst>
      <p:ext uri="{BB962C8B-B14F-4D97-AF65-F5344CB8AC3E}">
        <p14:creationId xmlns:p14="http://schemas.microsoft.com/office/powerpoint/2010/main" val="3765550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3BB89-147E-D84B-1F38-3D8768BCD0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FE1DD1-27BA-45EF-CA0E-62CDF5E21125}"/>
              </a:ext>
            </a:extLst>
          </p:cNvPr>
          <p:cNvSpPr>
            <a:spLocks noGrp="1"/>
          </p:cNvSpPr>
          <p:nvPr>
            <p:ph type="title"/>
          </p:nvPr>
        </p:nvSpPr>
        <p:spPr/>
        <p:txBody>
          <a:bodyPr/>
          <a:lstStyle/>
          <a:p>
            <a:r>
              <a:rPr lang="en-US" dirty="0"/>
              <a:t>Retirement </a:t>
            </a:r>
            <a:r>
              <a:rPr lang="en-US" b="1" dirty="0"/>
              <a:t>Math</a:t>
            </a:r>
            <a:endParaRPr lang="en-US" dirty="0"/>
          </a:p>
        </p:txBody>
      </p:sp>
      <p:sp>
        <p:nvSpPr>
          <p:cNvPr id="4" name="Slide Number Placeholder 3">
            <a:extLst>
              <a:ext uri="{FF2B5EF4-FFF2-40B4-BE49-F238E27FC236}">
                <a16:creationId xmlns:a16="http://schemas.microsoft.com/office/drawing/2014/main" id="{DE276FF5-8F35-770D-76B2-EB67A1D03CD8}"/>
              </a:ext>
            </a:extLst>
          </p:cNvPr>
          <p:cNvSpPr>
            <a:spLocks noGrp="1"/>
          </p:cNvSpPr>
          <p:nvPr>
            <p:ph type="sldNum" sz="quarter" idx="4"/>
          </p:nvPr>
        </p:nvSpPr>
        <p:spPr/>
        <p:txBody>
          <a:body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4</a:t>
            </a:fld>
            <a:endParaRPr lang="en-US" dirty="0">
              <a:latin typeface="Aptos Light" panose="020B0004020202020204" pitchFamily="34" charset="0"/>
            </a:endParaRPr>
          </a:p>
        </p:txBody>
      </p:sp>
      <p:sp>
        <p:nvSpPr>
          <p:cNvPr id="5" name="Text Placeholder 4">
            <a:extLst>
              <a:ext uri="{FF2B5EF4-FFF2-40B4-BE49-F238E27FC236}">
                <a16:creationId xmlns:a16="http://schemas.microsoft.com/office/drawing/2014/main" id="{F3B435D9-83FF-E96D-B19D-B4836F3EE751}"/>
              </a:ext>
            </a:extLst>
          </p:cNvPr>
          <p:cNvSpPr>
            <a:spLocks noGrp="1"/>
          </p:cNvSpPr>
          <p:nvPr>
            <p:ph type="body" sz="quarter" idx="11"/>
          </p:nvPr>
        </p:nvSpPr>
        <p:spPr>
          <a:xfrm>
            <a:off x="457200" y="1208543"/>
            <a:ext cx="11274552" cy="292892"/>
          </a:xfrm>
        </p:spPr>
        <p:txBody>
          <a:bodyPr>
            <a:normAutofit/>
          </a:bodyPr>
          <a:lstStyle/>
          <a:p>
            <a:r>
              <a:rPr lang="en-US" sz="2000" b="1" dirty="0"/>
              <a:t>Florida</a:t>
            </a:r>
          </a:p>
        </p:txBody>
      </p:sp>
      <p:sp>
        <p:nvSpPr>
          <p:cNvPr id="6" name="Text Placeholder 5">
            <a:extLst>
              <a:ext uri="{FF2B5EF4-FFF2-40B4-BE49-F238E27FC236}">
                <a16:creationId xmlns:a16="http://schemas.microsoft.com/office/drawing/2014/main" id="{ACDD1644-3913-198C-35BD-8A7B47824B2C}"/>
              </a:ext>
            </a:extLst>
          </p:cNvPr>
          <p:cNvSpPr>
            <a:spLocks noGrp="1"/>
          </p:cNvSpPr>
          <p:nvPr>
            <p:ph type="body" sz="quarter" idx="12"/>
          </p:nvPr>
        </p:nvSpPr>
        <p:spPr>
          <a:xfrm>
            <a:off x="457200" y="1852027"/>
            <a:ext cx="6822374" cy="1057725"/>
          </a:xfrm>
        </p:spPr>
        <p:txBody>
          <a:bodyPr/>
          <a:lstStyle/>
          <a:p>
            <a:r>
              <a:rPr lang="en-US" altLang="en-US" dirty="0">
                <a:latin typeface="Arial" pitchFamily="34" charset="0"/>
              </a:rPr>
              <a:t>For a K-12 employee in Florida, the average annual:</a:t>
            </a:r>
          </a:p>
          <a:p>
            <a:pPr marL="628650" lvl="1">
              <a:defRPr kumimoji="0" b="0" i="0" normalizeH="0" noProof="0">
                <a:uLnTx/>
                <a:uFillTx/>
                <a:latin typeface="Arial" pitchFamily="34" charset="0"/>
                <a:ea typeface="+mn-ea"/>
                <a:cs typeface="+mn-cs"/>
              </a:defRPr>
            </a:pPr>
            <a:r>
              <a:rPr lang="en-US" altLang="en-US" b="1" dirty="0">
                <a:latin typeface="Arial" pitchFamily="34" charset="0"/>
              </a:rPr>
              <a:t>Salary: </a:t>
            </a:r>
            <a:r>
              <a:rPr lang="en-US" altLang="en-US" dirty="0">
                <a:latin typeface="Arial" pitchFamily="34" charset="0"/>
              </a:rPr>
              <a:t>$56,663</a:t>
            </a:r>
          </a:p>
          <a:p>
            <a:pPr marL="628650" lvl="1">
              <a:defRPr kumimoji="0" b="0" i="0" normalizeH="0" noProof="0">
                <a:uLnTx/>
                <a:uFillTx/>
                <a:latin typeface="Arial" pitchFamily="34" charset="0"/>
                <a:ea typeface="+mn-ea"/>
                <a:cs typeface="+mn-cs"/>
              </a:defRPr>
            </a:pPr>
            <a:r>
              <a:rPr lang="en-US" altLang="en-US" b="1" dirty="0">
                <a:latin typeface="Arial" pitchFamily="34" charset="0"/>
              </a:rPr>
              <a:t>Pension benefit: </a:t>
            </a:r>
            <a:r>
              <a:rPr lang="en-US" altLang="en-US" dirty="0">
                <a:latin typeface="Arial" pitchFamily="34" charset="0"/>
              </a:rPr>
              <a:t>$27,199</a:t>
            </a:r>
          </a:p>
        </p:txBody>
      </p:sp>
      <p:sp>
        <p:nvSpPr>
          <p:cNvPr id="8" name="TextBox 7">
            <a:extLst>
              <a:ext uri="{FF2B5EF4-FFF2-40B4-BE49-F238E27FC236}">
                <a16:creationId xmlns:a16="http://schemas.microsoft.com/office/drawing/2014/main" id="{9DF53466-6FE7-8003-DAD1-1AA0C82E0B30}"/>
              </a:ext>
            </a:extLst>
          </p:cNvPr>
          <p:cNvSpPr txBox="1"/>
          <p:nvPr/>
        </p:nvSpPr>
        <p:spPr>
          <a:xfrm>
            <a:off x="457200" y="5736377"/>
            <a:ext cx="8876723" cy="553998"/>
          </a:xfrm>
          <a:prstGeom prst="rect">
            <a:avLst/>
          </a:prstGeom>
          <a:noFill/>
        </p:spPr>
        <p:txBody>
          <a:bodyPr wrap="square" lIns="0" tIns="0" rIns="0" bIns="0" rtlCol="0">
            <a:spAutoFit/>
          </a:bodyPr>
          <a:lstStyle/>
          <a:p>
            <a:pPr marL="228600" indent="-228600">
              <a:buFontTx/>
              <a:buAutoNum type="arabicPeriod"/>
            </a:pPr>
            <a:r>
              <a:rPr lang="en-US" sz="1200" dirty="0">
                <a:solidFill>
                  <a:schemeClr val="tx2"/>
                </a:solidFill>
              </a:rPr>
              <a:t>National Education Association, Educator Pay Data 2026 / Rankings &amp; Estimates, 2024–25 average teacher salary</a:t>
            </a:r>
          </a:p>
          <a:p>
            <a:pPr marL="228600" indent="-228600">
              <a:buFontTx/>
              <a:buAutoNum type="arabicPeriod"/>
            </a:pPr>
            <a:r>
              <a:rPr lang="en-US" sz="1200" dirty="0">
                <a:solidFill>
                  <a:schemeClr val="tx2"/>
                </a:solidFill>
              </a:rPr>
              <a:t>Florida Retirement System Pension Plan Summary Plan Description, revised July 2025; estimate assumes Regular Class, 30 years of service, Option 1, and average final compensation equal to the 2024–25 average salary</a:t>
            </a:r>
          </a:p>
        </p:txBody>
      </p:sp>
      <p:pic>
        <p:nvPicPr>
          <p:cNvPr id="10" name="Graphic 9">
            <a:extLst>
              <a:ext uri="{FF2B5EF4-FFF2-40B4-BE49-F238E27FC236}">
                <a16:creationId xmlns:a16="http://schemas.microsoft.com/office/drawing/2014/main" id="{DFFDF77A-D852-0C1A-7FE3-5EB616EE810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25408" y="1067539"/>
            <a:ext cx="4668838" cy="4668838"/>
          </a:xfrm>
          <a:prstGeom prst="rect">
            <a:avLst/>
          </a:prstGeom>
        </p:spPr>
      </p:pic>
    </p:spTree>
    <p:extLst>
      <p:ext uri="{BB962C8B-B14F-4D97-AF65-F5344CB8AC3E}">
        <p14:creationId xmlns:p14="http://schemas.microsoft.com/office/powerpoint/2010/main" val="898096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0FE5C-98FF-0C8D-DDEB-9431E4BD9CDB}"/>
              </a:ext>
            </a:extLst>
          </p:cNvPr>
          <p:cNvSpPr>
            <a:spLocks noGrp="1"/>
          </p:cNvSpPr>
          <p:nvPr>
            <p:ph type="title"/>
          </p:nvPr>
        </p:nvSpPr>
        <p:spPr/>
        <p:txBody>
          <a:bodyPr/>
          <a:lstStyle/>
          <a:p>
            <a:r>
              <a:rPr lang="en-US" b="1" dirty="0"/>
              <a:t>State Pension Funded Ratio</a:t>
            </a:r>
            <a:r>
              <a:rPr lang="en-US" dirty="0"/>
              <a:t> Projection in 2024</a:t>
            </a:r>
          </a:p>
        </p:txBody>
      </p:sp>
      <p:sp>
        <p:nvSpPr>
          <p:cNvPr id="4" name="Slide Number Placeholder 3">
            <a:extLst>
              <a:ext uri="{FF2B5EF4-FFF2-40B4-BE49-F238E27FC236}">
                <a16:creationId xmlns:a16="http://schemas.microsoft.com/office/drawing/2014/main" id="{96845F65-C500-1D83-1EBB-FCBAA0981A5E}"/>
              </a:ext>
            </a:extLst>
          </p:cNvPr>
          <p:cNvSpPr>
            <a:spLocks noGrp="1"/>
          </p:cNvSpPr>
          <p:nvPr>
            <p:ph type="sldNum" sz="quarter" idx="4"/>
          </p:nvPr>
        </p:nvSpPr>
        <p:spPr/>
        <p:txBody>
          <a:body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5</a:t>
            </a:fld>
            <a:endParaRPr lang="en-US" dirty="0">
              <a:latin typeface="Aptos Light" panose="020B0004020202020204" pitchFamily="34" charset="0"/>
            </a:endParaRPr>
          </a:p>
        </p:txBody>
      </p:sp>
      <p:sp>
        <p:nvSpPr>
          <p:cNvPr id="6" name="Text Placeholder 5">
            <a:extLst>
              <a:ext uri="{FF2B5EF4-FFF2-40B4-BE49-F238E27FC236}">
                <a16:creationId xmlns:a16="http://schemas.microsoft.com/office/drawing/2014/main" id="{66989D99-E0C1-1066-E222-07356BDBCD76}"/>
              </a:ext>
            </a:extLst>
          </p:cNvPr>
          <p:cNvSpPr>
            <a:spLocks noGrp="1"/>
          </p:cNvSpPr>
          <p:nvPr>
            <p:ph type="body" sz="quarter" idx="12"/>
          </p:nvPr>
        </p:nvSpPr>
        <p:spPr>
          <a:xfrm>
            <a:off x="457200" y="1852027"/>
            <a:ext cx="3932237" cy="1243097"/>
          </a:xfrm>
        </p:spPr>
        <p:txBody>
          <a:bodyPr/>
          <a:lstStyle/>
          <a:p>
            <a:r>
              <a:rPr lang="en-US" b="1" dirty="0"/>
              <a:t>11 states </a:t>
            </a:r>
            <a:r>
              <a:rPr lang="en-US" dirty="0"/>
              <a:t>90% funded</a:t>
            </a:r>
            <a:r>
              <a:rPr lang="en-US" baseline="30000" dirty="0"/>
              <a:t>1</a:t>
            </a:r>
          </a:p>
          <a:p>
            <a:r>
              <a:rPr lang="en-US" b="1" dirty="0"/>
              <a:t>10 states </a:t>
            </a:r>
            <a:r>
              <a:rPr lang="en-US" dirty="0"/>
              <a:t>70% or less funded</a:t>
            </a:r>
            <a:r>
              <a:rPr lang="en-US" baseline="30000" dirty="0"/>
              <a:t>1</a:t>
            </a:r>
          </a:p>
          <a:p>
            <a:endParaRPr lang="en-US" dirty="0"/>
          </a:p>
        </p:txBody>
      </p:sp>
      <p:pic>
        <p:nvPicPr>
          <p:cNvPr id="7" name="Picture 6" descr="A map of the united states&#10;&#10;Description automatically generated">
            <a:extLst>
              <a:ext uri="{FF2B5EF4-FFF2-40B4-BE49-F238E27FC236}">
                <a16:creationId xmlns:a16="http://schemas.microsoft.com/office/drawing/2014/main" id="{76BB3764-5B9A-74CA-11E4-BC5D3B4B19E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72306" y="1233691"/>
            <a:ext cx="6797771" cy="4665494"/>
          </a:xfrm>
          <a:prstGeom prst="rect">
            <a:avLst/>
          </a:prstGeom>
        </p:spPr>
      </p:pic>
      <p:sp>
        <p:nvSpPr>
          <p:cNvPr id="8" name="TextBox 7">
            <a:extLst>
              <a:ext uri="{FF2B5EF4-FFF2-40B4-BE49-F238E27FC236}">
                <a16:creationId xmlns:a16="http://schemas.microsoft.com/office/drawing/2014/main" id="{6434E567-D928-45D9-7D47-AEC34782AC37}"/>
              </a:ext>
            </a:extLst>
          </p:cNvPr>
          <p:cNvSpPr txBox="1"/>
          <p:nvPr/>
        </p:nvSpPr>
        <p:spPr>
          <a:xfrm>
            <a:off x="457200" y="6093023"/>
            <a:ext cx="3684395" cy="307777"/>
          </a:xfrm>
          <a:prstGeom prst="rect">
            <a:avLst/>
          </a:prstGeom>
          <a:noFill/>
        </p:spPr>
        <p:txBody>
          <a:bodyPr wrap="square" lIns="0" tIns="0" rIns="0" bIns="0" rtlCol="0">
            <a:spAutoFit/>
          </a:bodyPr>
          <a:lstStyle/>
          <a:p>
            <a:r>
              <a:rPr lang="en-US" sz="1000" dirty="0">
                <a:solidFill>
                  <a:schemeClr val="tx2"/>
                </a:solidFill>
                <a:latin typeface="Aptos" panose="020B0004020202020204" pitchFamily="34" charset="0"/>
              </a:rPr>
              <a:t>1. Equable, Pension Plan Funded Ratio Rankings 2024, Jan 2025 https://equable.org/pension-plan-funded-ratio-rankings-2024/</a:t>
            </a:r>
            <a:endParaRPr lang="en-US" sz="1000" dirty="0">
              <a:solidFill>
                <a:schemeClr val="tx2"/>
              </a:solidFill>
              <a:latin typeface="Aptos" panose="020B0004020202020204" pitchFamily="34" charset="0"/>
              <a:cs typeface="Arial Narrow" panose="020B0604020202020204" pitchFamily="34" charset="0"/>
            </a:endParaRPr>
          </a:p>
        </p:txBody>
      </p:sp>
    </p:spTree>
    <p:extLst>
      <p:ext uri="{BB962C8B-B14F-4D97-AF65-F5344CB8AC3E}">
        <p14:creationId xmlns:p14="http://schemas.microsoft.com/office/powerpoint/2010/main" val="1382265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01C6CF-0EBE-6098-8F5D-3B1C45B34049}"/>
              </a:ext>
            </a:extLst>
          </p:cNvPr>
          <p:cNvSpPr>
            <a:spLocks noGrp="1"/>
          </p:cNvSpPr>
          <p:nvPr>
            <p:ph type="body" sz="quarter" idx="24"/>
          </p:nvPr>
        </p:nvSpPr>
        <p:spPr>
          <a:xfrm>
            <a:off x="8154981" y="2568331"/>
            <a:ext cx="3475037" cy="2912290"/>
          </a:xfrm>
        </p:spPr>
        <p:txBody>
          <a:bodyPr tIns="822960"/>
          <a:lstStyle/>
          <a:p>
            <a:pPr marL="0" indent="0" algn="ctr">
              <a:buNone/>
            </a:pPr>
            <a:r>
              <a:rPr lang="en-US" sz="3600" b="1" dirty="0">
                <a:solidFill>
                  <a:schemeClr val="accent2"/>
                </a:solidFill>
              </a:rPr>
              <a:t>$345K</a:t>
            </a:r>
          </a:p>
          <a:p>
            <a:pPr marL="0" indent="0" algn="ctr">
              <a:buNone/>
            </a:pPr>
            <a:r>
              <a:rPr lang="en-US" dirty="0"/>
              <a:t>Expected cost of </a:t>
            </a:r>
            <a:br>
              <a:rPr lang="en-US" dirty="0"/>
            </a:br>
            <a:r>
              <a:rPr lang="en-US" dirty="0"/>
              <a:t>healthcare when retired.</a:t>
            </a:r>
            <a:r>
              <a:rPr lang="en-US" baseline="30000" dirty="0"/>
              <a:t>4</a:t>
            </a:r>
          </a:p>
        </p:txBody>
      </p:sp>
      <p:sp>
        <p:nvSpPr>
          <p:cNvPr id="3" name="Text Placeholder 2">
            <a:extLst>
              <a:ext uri="{FF2B5EF4-FFF2-40B4-BE49-F238E27FC236}">
                <a16:creationId xmlns:a16="http://schemas.microsoft.com/office/drawing/2014/main" id="{61B2B83D-6992-4B7A-7E4C-57C2BFE077B3}"/>
              </a:ext>
            </a:extLst>
          </p:cNvPr>
          <p:cNvSpPr>
            <a:spLocks noGrp="1"/>
          </p:cNvSpPr>
          <p:nvPr>
            <p:ph type="body" sz="quarter" idx="22"/>
          </p:nvPr>
        </p:nvSpPr>
        <p:spPr>
          <a:xfrm>
            <a:off x="4362873" y="2568330"/>
            <a:ext cx="3475037" cy="2912291"/>
          </a:xfrm>
        </p:spPr>
        <p:txBody>
          <a:bodyPr tIns="822960"/>
          <a:lstStyle/>
          <a:p>
            <a:pPr marL="0" indent="0" algn="ctr">
              <a:buNone/>
            </a:pPr>
            <a:r>
              <a:rPr lang="en-US" sz="3600" b="1" dirty="0">
                <a:solidFill>
                  <a:schemeClr val="accent2"/>
                </a:solidFill>
                <a:latin typeface="Aptos" panose="020B0004020202020204" pitchFamily="34" charset="0"/>
              </a:rPr>
              <a:t>46%</a:t>
            </a:r>
          </a:p>
          <a:p>
            <a:pPr marL="0" indent="0" algn="ctr">
              <a:buNone/>
            </a:pPr>
            <a:r>
              <a:rPr lang="en-US" dirty="0">
                <a:latin typeface="Aptos" panose="020B0004020202020204" pitchFamily="34" charset="0"/>
              </a:rPr>
              <a:t>of Americans have not tried </a:t>
            </a:r>
            <a:br>
              <a:rPr lang="en-US" dirty="0">
                <a:latin typeface="Aptos" panose="020B0004020202020204" pitchFamily="34" charset="0"/>
              </a:rPr>
            </a:br>
            <a:r>
              <a:rPr lang="en-US" dirty="0">
                <a:latin typeface="Aptos" panose="020B0004020202020204" pitchFamily="34" charset="0"/>
              </a:rPr>
              <a:t>to calculate how much </a:t>
            </a:r>
            <a:br>
              <a:rPr lang="en-US" dirty="0">
                <a:latin typeface="Aptos" panose="020B0004020202020204" pitchFamily="34" charset="0"/>
              </a:rPr>
            </a:br>
            <a:r>
              <a:rPr lang="en-US" dirty="0">
                <a:latin typeface="Aptos" panose="020B0004020202020204" pitchFamily="34" charset="0"/>
              </a:rPr>
              <a:t>money they will need to </a:t>
            </a:r>
            <a:br>
              <a:rPr lang="en-US" dirty="0">
                <a:latin typeface="Aptos" panose="020B0004020202020204" pitchFamily="34" charset="0"/>
              </a:rPr>
            </a:br>
            <a:r>
              <a:rPr lang="en-US" dirty="0">
                <a:latin typeface="Aptos" panose="020B0004020202020204" pitchFamily="34" charset="0"/>
              </a:rPr>
              <a:t>have for retirement.</a:t>
            </a:r>
            <a:r>
              <a:rPr lang="en-US" baseline="30000" dirty="0">
                <a:latin typeface="Aptos" panose="020B0004020202020204" pitchFamily="34" charset="0"/>
              </a:rPr>
              <a:t>3 </a:t>
            </a:r>
          </a:p>
        </p:txBody>
      </p:sp>
      <p:sp>
        <p:nvSpPr>
          <p:cNvPr id="6" name="Text Placeholder 5">
            <a:extLst>
              <a:ext uri="{FF2B5EF4-FFF2-40B4-BE49-F238E27FC236}">
                <a16:creationId xmlns:a16="http://schemas.microsoft.com/office/drawing/2014/main" id="{E84F49D9-F2F1-C21F-1115-FA8CC56B83C1}"/>
              </a:ext>
            </a:extLst>
          </p:cNvPr>
          <p:cNvSpPr>
            <a:spLocks noGrp="1"/>
          </p:cNvSpPr>
          <p:nvPr>
            <p:ph type="body" sz="quarter" idx="25"/>
          </p:nvPr>
        </p:nvSpPr>
        <p:spPr>
          <a:xfrm>
            <a:off x="537240" y="2568330"/>
            <a:ext cx="3475037" cy="2912291"/>
          </a:xfrm>
        </p:spPr>
        <p:txBody>
          <a:bodyPr tIns="822960"/>
          <a:lstStyle/>
          <a:p>
            <a:pPr marL="0" indent="0" algn="ctr">
              <a:lnSpc>
                <a:spcPts val="2440"/>
              </a:lnSpc>
              <a:spcBef>
                <a:spcPts val="0"/>
              </a:spcBef>
              <a:buNone/>
            </a:pPr>
            <a:r>
              <a:rPr lang="en-US" dirty="0"/>
              <a:t>Americans age 65 are </a:t>
            </a:r>
            <a:br>
              <a:rPr lang="en-US" dirty="0"/>
            </a:br>
            <a:r>
              <a:rPr lang="en-US" dirty="0"/>
              <a:t>projected to live</a:t>
            </a:r>
          </a:p>
          <a:p>
            <a:pPr marL="0" indent="0" algn="ctr">
              <a:lnSpc>
                <a:spcPts val="2440"/>
              </a:lnSpc>
              <a:spcBef>
                <a:spcPts val="1800"/>
              </a:spcBef>
              <a:buNone/>
            </a:pPr>
            <a:r>
              <a:rPr lang="en-US" sz="3600" b="1" dirty="0">
                <a:solidFill>
                  <a:schemeClr val="accent2"/>
                </a:solidFill>
              </a:rPr>
              <a:t>18 - 21</a:t>
            </a:r>
          </a:p>
          <a:p>
            <a:pPr marL="0" indent="0" algn="ctr">
              <a:lnSpc>
                <a:spcPts val="2440"/>
              </a:lnSpc>
              <a:spcBef>
                <a:spcPts val="0"/>
              </a:spcBef>
              <a:buNone/>
            </a:pPr>
            <a:r>
              <a:rPr lang="en-US" dirty="0"/>
              <a:t>more years.</a:t>
            </a:r>
            <a:r>
              <a:rPr lang="en-US" baseline="30000" dirty="0"/>
              <a:t>2</a:t>
            </a:r>
          </a:p>
        </p:txBody>
      </p:sp>
      <p:sp>
        <p:nvSpPr>
          <p:cNvPr id="9" name="Title 8">
            <a:extLst>
              <a:ext uri="{FF2B5EF4-FFF2-40B4-BE49-F238E27FC236}">
                <a16:creationId xmlns:a16="http://schemas.microsoft.com/office/drawing/2014/main" id="{B3E4F3D9-8C86-D693-DBDD-860C24995D45}"/>
              </a:ext>
            </a:extLst>
          </p:cNvPr>
          <p:cNvSpPr>
            <a:spLocks noGrp="1"/>
          </p:cNvSpPr>
          <p:nvPr>
            <p:ph type="title"/>
          </p:nvPr>
        </p:nvSpPr>
        <p:spPr/>
        <p:txBody>
          <a:bodyPr/>
          <a:lstStyle/>
          <a:p>
            <a:r>
              <a:rPr lang="en-US" dirty="0"/>
              <a:t>The </a:t>
            </a:r>
            <a:r>
              <a:rPr lang="en-US" b="1" dirty="0"/>
              <a:t>Life</a:t>
            </a:r>
            <a:r>
              <a:rPr lang="en-US" dirty="0"/>
              <a:t> </a:t>
            </a:r>
            <a:r>
              <a:rPr lang="en-US" b="1" dirty="0"/>
              <a:t>Expectancy </a:t>
            </a:r>
            <a:r>
              <a:rPr lang="en-US" dirty="0"/>
              <a:t>Blindspot</a:t>
            </a:r>
          </a:p>
        </p:txBody>
      </p:sp>
      <p:sp>
        <p:nvSpPr>
          <p:cNvPr id="10" name="Slide Number Placeholder 9">
            <a:extLst>
              <a:ext uri="{FF2B5EF4-FFF2-40B4-BE49-F238E27FC236}">
                <a16:creationId xmlns:a16="http://schemas.microsoft.com/office/drawing/2014/main" id="{09D66713-0BF3-CF51-4A9B-69D656111C41}"/>
              </a:ext>
            </a:extLst>
          </p:cNvPr>
          <p:cNvSpPr>
            <a:spLocks noGrp="1"/>
          </p:cNvSpPr>
          <p:nvPr>
            <p:ph type="sldNum" sz="quarter" idx="4"/>
          </p:nvPr>
        </p:nvSpPr>
        <p:spPr/>
        <p:txBody>
          <a:body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6</a:t>
            </a:fld>
            <a:endParaRPr lang="en-US" dirty="0">
              <a:latin typeface="Aptos Light" panose="020B0004020202020204" pitchFamily="34" charset="0"/>
            </a:endParaRPr>
          </a:p>
        </p:txBody>
      </p:sp>
      <p:pic>
        <p:nvPicPr>
          <p:cNvPr id="11" name="Graphic 10">
            <a:extLst>
              <a:ext uri="{FF2B5EF4-FFF2-40B4-BE49-F238E27FC236}">
                <a16:creationId xmlns:a16="http://schemas.microsoft.com/office/drawing/2014/main" id="{ED947F16-583B-1F38-24D2-712A05204050}"/>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84122" y="1313655"/>
            <a:ext cx="2040772" cy="2040772"/>
          </a:xfrm>
          <a:prstGeom prst="rect">
            <a:avLst/>
          </a:prstGeom>
        </p:spPr>
      </p:pic>
      <p:pic>
        <p:nvPicPr>
          <p:cNvPr id="12" name="Graphic 11">
            <a:extLst>
              <a:ext uri="{FF2B5EF4-FFF2-40B4-BE49-F238E27FC236}">
                <a16:creationId xmlns:a16="http://schemas.microsoft.com/office/drawing/2014/main" id="{C696E56E-8EE9-54C6-D9CA-A22C5DDCB85B}"/>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120585" y="1286001"/>
            <a:ext cx="1950831" cy="1950831"/>
          </a:xfrm>
          <a:prstGeom prst="rect">
            <a:avLst/>
          </a:prstGeom>
        </p:spPr>
      </p:pic>
      <p:pic>
        <p:nvPicPr>
          <p:cNvPr id="13" name="Graphic 12">
            <a:extLst>
              <a:ext uri="{FF2B5EF4-FFF2-40B4-BE49-F238E27FC236}">
                <a16:creationId xmlns:a16="http://schemas.microsoft.com/office/drawing/2014/main" id="{3062B174-1F64-F616-A5C5-92AADC848D2C}"/>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9244407" y="1670804"/>
            <a:ext cx="1506068" cy="1506068"/>
          </a:xfrm>
          <a:prstGeom prst="rect">
            <a:avLst/>
          </a:prstGeom>
        </p:spPr>
      </p:pic>
      <p:sp>
        <p:nvSpPr>
          <p:cNvPr id="14" name="TextBox 13">
            <a:extLst>
              <a:ext uri="{FF2B5EF4-FFF2-40B4-BE49-F238E27FC236}">
                <a16:creationId xmlns:a16="http://schemas.microsoft.com/office/drawing/2014/main" id="{AAD9F7D2-45E3-300E-8757-62F947787C59}"/>
              </a:ext>
            </a:extLst>
          </p:cNvPr>
          <p:cNvSpPr txBox="1"/>
          <p:nvPr/>
        </p:nvSpPr>
        <p:spPr>
          <a:xfrm>
            <a:off x="1084122" y="5916483"/>
            <a:ext cx="10720171" cy="461665"/>
          </a:xfrm>
          <a:prstGeom prst="rect">
            <a:avLst/>
          </a:prstGeom>
          <a:noFill/>
        </p:spPr>
        <p:txBody>
          <a:bodyPr wrap="square" lIns="0" tIns="0" rIns="0" bIns="0" rtlCol="0">
            <a:spAutoFit/>
          </a:bodyPr>
          <a:lstStyle/>
          <a:p>
            <a:pPr algn="r"/>
            <a:r>
              <a:rPr lang="en-US" sz="1000" dirty="0">
                <a:solidFill>
                  <a:schemeClr val="tx2"/>
                </a:solidFill>
                <a:effectLst/>
              </a:rPr>
              <a:t>2. Social Security Administration, 2025 OASDI Trustees Report, Table V.A4, Period Life Expectancy.</a:t>
            </a:r>
          </a:p>
          <a:p>
            <a:pPr algn="r"/>
            <a:r>
              <a:rPr lang="en-US" sz="1000" dirty="0">
                <a:solidFill>
                  <a:schemeClr val="tx2"/>
                </a:solidFill>
                <a:effectLst/>
              </a:rPr>
              <a:t>3. Employee Benefit Research Institute and Greenwald Research, 2025 Retirement Confidence Survey.</a:t>
            </a:r>
          </a:p>
          <a:p>
            <a:pPr algn="r"/>
            <a:r>
              <a:rPr lang="en-US" sz="1000" dirty="0">
                <a:solidFill>
                  <a:schemeClr val="tx2"/>
                </a:solidFill>
                <a:effectLst/>
              </a:rPr>
              <a:t>4. Fidelity Investments, 2025 Retiree Health Care Cost Estimate, July 2025.</a:t>
            </a:r>
            <a:endParaRPr lang="en-US" sz="1000" dirty="0">
              <a:solidFill>
                <a:schemeClr val="bg1">
                  <a:lumMod val="50000"/>
                </a:schemeClr>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1947728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80EF7-858F-5E1C-B40C-C5BEDE1B3489}"/>
              </a:ext>
            </a:extLst>
          </p:cNvPr>
          <p:cNvSpPr>
            <a:spLocks noGrp="1"/>
          </p:cNvSpPr>
          <p:nvPr>
            <p:ph type="title"/>
          </p:nvPr>
        </p:nvSpPr>
        <p:spPr/>
        <p:txBody>
          <a:bodyPr/>
          <a:lstStyle/>
          <a:p>
            <a:r>
              <a:rPr lang="en-US" dirty="0"/>
              <a:t>Retirement Income </a:t>
            </a:r>
            <a:r>
              <a:rPr lang="en-US" b="1" dirty="0"/>
              <a:t>Gap</a:t>
            </a:r>
            <a:endParaRPr lang="en-US" dirty="0"/>
          </a:p>
        </p:txBody>
      </p:sp>
      <p:sp>
        <p:nvSpPr>
          <p:cNvPr id="4" name="Slide Number Placeholder 3">
            <a:extLst>
              <a:ext uri="{FF2B5EF4-FFF2-40B4-BE49-F238E27FC236}">
                <a16:creationId xmlns:a16="http://schemas.microsoft.com/office/drawing/2014/main" id="{02DAD960-4190-FE20-5CC8-C7900E2FDDE5}"/>
              </a:ext>
            </a:extLst>
          </p:cNvPr>
          <p:cNvSpPr>
            <a:spLocks noGrp="1"/>
          </p:cNvSpPr>
          <p:nvPr>
            <p:ph type="sldNum" sz="quarter" idx="4"/>
          </p:nvPr>
        </p:nvSpPr>
        <p:spPr/>
        <p:txBody>
          <a:body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7</a:t>
            </a:fld>
            <a:endParaRPr lang="en-US" dirty="0">
              <a:latin typeface="Aptos Light" panose="020B0004020202020204" pitchFamily="34" charset="0"/>
            </a:endParaRPr>
          </a:p>
        </p:txBody>
      </p:sp>
      <p:sp>
        <p:nvSpPr>
          <p:cNvPr id="5" name="Text Placeholder 4">
            <a:extLst>
              <a:ext uri="{FF2B5EF4-FFF2-40B4-BE49-F238E27FC236}">
                <a16:creationId xmlns:a16="http://schemas.microsoft.com/office/drawing/2014/main" id="{16E62D85-885D-A4A7-4040-53B372B8A25C}"/>
              </a:ext>
            </a:extLst>
          </p:cNvPr>
          <p:cNvSpPr>
            <a:spLocks noGrp="1"/>
          </p:cNvSpPr>
          <p:nvPr>
            <p:ph type="body" sz="quarter" idx="11"/>
          </p:nvPr>
        </p:nvSpPr>
        <p:spPr>
          <a:xfrm>
            <a:off x="457200" y="1410599"/>
            <a:ext cx="4160520" cy="1591911"/>
          </a:xfrm>
        </p:spPr>
        <p:txBody>
          <a:bodyPr/>
          <a:lstStyle/>
          <a:p>
            <a:r>
              <a:rPr lang="en-US" dirty="0"/>
              <a:t>Most pension plans are not designed to fully replace income. </a:t>
            </a:r>
          </a:p>
          <a:p>
            <a:r>
              <a:rPr lang="en-US" dirty="0"/>
              <a:t>As the cost-of-living increases, the income gap gets larger and larger.</a:t>
            </a:r>
          </a:p>
        </p:txBody>
      </p:sp>
      <p:pic>
        <p:nvPicPr>
          <p:cNvPr id="6" name="Picture 5">
            <a:extLst>
              <a:ext uri="{FF2B5EF4-FFF2-40B4-BE49-F238E27FC236}">
                <a16:creationId xmlns:a16="http://schemas.microsoft.com/office/drawing/2014/main" id="{7C9AB6E0-3A11-7373-7645-72B896E4F8D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16071" y="1410599"/>
            <a:ext cx="6687665" cy="3785243"/>
          </a:xfrm>
          <a:prstGeom prst="rect">
            <a:avLst/>
          </a:prstGeom>
          <a:ln>
            <a:noFill/>
          </a:ln>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F649D795-94E2-2FA9-1512-997D865D5E3D}"/>
              </a:ext>
            </a:extLst>
          </p:cNvPr>
          <p:cNvSpPr txBox="1"/>
          <p:nvPr/>
        </p:nvSpPr>
        <p:spPr>
          <a:xfrm>
            <a:off x="5318533" y="4941926"/>
            <a:ext cx="3038168" cy="253916"/>
          </a:xfrm>
          <a:prstGeom prst="rect">
            <a:avLst/>
          </a:prstGeom>
          <a:noFill/>
        </p:spPr>
        <p:txBody>
          <a:bodyPr wrap="square" rtlCol="0">
            <a:spAutoFit/>
          </a:bodyPr>
          <a:lstStyle/>
          <a:p>
            <a:r>
              <a:rPr lang="en-US" sz="1050" b="1" dirty="0"/>
              <a:t>Teacher Retirement System</a:t>
            </a:r>
          </a:p>
        </p:txBody>
      </p:sp>
      <p:sp>
        <p:nvSpPr>
          <p:cNvPr id="8" name="TextBox 7">
            <a:extLst>
              <a:ext uri="{FF2B5EF4-FFF2-40B4-BE49-F238E27FC236}">
                <a16:creationId xmlns:a16="http://schemas.microsoft.com/office/drawing/2014/main" id="{B71E8286-ABBA-51E3-5CD5-BC6DA9CB9AE4}"/>
              </a:ext>
            </a:extLst>
          </p:cNvPr>
          <p:cNvSpPr txBox="1"/>
          <p:nvPr/>
        </p:nvSpPr>
        <p:spPr>
          <a:xfrm>
            <a:off x="4825180" y="5321411"/>
            <a:ext cx="6110748" cy="261610"/>
          </a:xfrm>
          <a:prstGeom prst="rect">
            <a:avLst/>
          </a:prstGeom>
          <a:noFill/>
        </p:spPr>
        <p:txBody>
          <a:bodyPr wrap="square">
            <a:spAutoFit/>
          </a:bodyPr>
          <a:lstStyle/>
          <a:p>
            <a:pPr>
              <a:buNone/>
            </a:pPr>
            <a:r>
              <a:rPr lang="en-US" sz="1100" dirty="0">
                <a:solidFill>
                  <a:schemeClr val="bg2">
                    <a:lumMod val="65000"/>
                  </a:schemeClr>
                </a:solidFill>
                <a:effectLst/>
                <a:latin typeface="Helvetica" pitchFamily="2" charset="0"/>
              </a:rPr>
              <a:t>This is a hypothetical example for illustrative purposes only</a:t>
            </a:r>
          </a:p>
        </p:txBody>
      </p:sp>
    </p:spTree>
    <p:extLst>
      <p:ext uri="{BB962C8B-B14F-4D97-AF65-F5344CB8AC3E}">
        <p14:creationId xmlns:p14="http://schemas.microsoft.com/office/powerpoint/2010/main" val="1714747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0B50A-78BD-10F0-2C3F-A99312882A67}"/>
              </a:ext>
            </a:extLst>
          </p:cNvPr>
          <p:cNvSpPr>
            <a:spLocks noGrp="1"/>
          </p:cNvSpPr>
          <p:nvPr>
            <p:ph type="title"/>
          </p:nvPr>
        </p:nvSpPr>
        <p:spPr>
          <a:xfrm>
            <a:off x="457200" y="299265"/>
            <a:ext cx="4581726" cy="1000402"/>
          </a:xfrm>
        </p:spPr>
        <p:txBody>
          <a:bodyPr/>
          <a:lstStyle/>
          <a:p>
            <a:r>
              <a:rPr lang="en-US" dirty="0"/>
              <a:t>The Power of </a:t>
            </a:r>
            <a:br>
              <a:rPr lang="en-US" dirty="0"/>
            </a:br>
            <a:r>
              <a:rPr lang="en-US" b="1" dirty="0"/>
              <a:t>Pretax Savings</a:t>
            </a:r>
            <a:endParaRPr lang="en-US" dirty="0"/>
          </a:p>
        </p:txBody>
      </p:sp>
      <p:sp>
        <p:nvSpPr>
          <p:cNvPr id="3" name="Content Placeholder 2">
            <a:extLst>
              <a:ext uri="{FF2B5EF4-FFF2-40B4-BE49-F238E27FC236}">
                <a16:creationId xmlns:a16="http://schemas.microsoft.com/office/drawing/2014/main" id="{D6C5CFBB-017D-53AF-FB01-78AF1C2328E8}"/>
              </a:ext>
            </a:extLst>
          </p:cNvPr>
          <p:cNvSpPr>
            <a:spLocks noGrp="1"/>
          </p:cNvSpPr>
          <p:nvPr>
            <p:ph sz="quarter" idx="17"/>
          </p:nvPr>
        </p:nvSpPr>
        <p:spPr>
          <a:xfrm>
            <a:off x="457200" y="1508274"/>
            <a:ext cx="4457051" cy="3643754"/>
          </a:xfrm>
        </p:spPr>
        <p:txBody>
          <a:bodyPr/>
          <a:lstStyle/>
          <a:p>
            <a:r>
              <a:rPr lang="en-US" dirty="0">
                <a:solidFill>
                  <a:schemeClr val="bg2"/>
                </a:solidFill>
              </a:rPr>
              <a:t>Pre-tax salary deferral allows you to save more for retirement, pay less in taxes, and earn interest on a tax-deferred basis.</a:t>
            </a:r>
          </a:p>
          <a:p>
            <a:r>
              <a:rPr lang="en-US" dirty="0">
                <a:solidFill>
                  <a:schemeClr val="bg2"/>
                </a:solidFill>
              </a:rPr>
              <a:t>Distributions from pre-tax retirement plans are taxed as ordinary income and, if taken prior to reaching age 59½ may be subject to an additional 10% federal income tax penalty.</a:t>
            </a:r>
          </a:p>
          <a:p>
            <a:endParaRPr lang="en-US" dirty="0">
              <a:solidFill>
                <a:schemeClr val="bg2"/>
              </a:solidFill>
            </a:endParaRPr>
          </a:p>
        </p:txBody>
      </p:sp>
      <p:pic>
        <p:nvPicPr>
          <p:cNvPr id="8" name="Picture Placeholder 7">
            <a:extLst>
              <a:ext uri="{FF2B5EF4-FFF2-40B4-BE49-F238E27FC236}">
                <a16:creationId xmlns:a16="http://schemas.microsoft.com/office/drawing/2014/main" id="{762005FA-EB31-78BF-9770-98C6D67A8653}"/>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a:xfrm>
            <a:off x="5557227" y="1257286"/>
            <a:ext cx="6247067" cy="4349425"/>
          </a:xfrm>
          <a:custGeom>
            <a:avLst/>
            <a:gdLst>
              <a:gd name="connsiteX0" fmla="*/ 733925 w 5892820"/>
              <a:gd name="connsiteY0" fmla="*/ 0 h 4102786"/>
              <a:gd name="connsiteX1" fmla="*/ 5892820 w 5892820"/>
              <a:gd name="connsiteY1" fmla="*/ 0 h 4102786"/>
              <a:gd name="connsiteX2" fmla="*/ 5892820 w 5892820"/>
              <a:gd name="connsiteY2" fmla="*/ 3368859 h 4102786"/>
              <a:gd name="connsiteX3" fmla="*/ 5158894 w 5892820"/>
              <a:gd name="connsiteY3" fmla="*/ 4102785 h 4102786"/>
              <a:gd name="connsiteX4" fmla="*/ 5892820 w 5892820"/>
              <a:gd name="connsiteY4" fmla="*/ 4102785 h 4102786"/>
              <a:gd name="connsiteX5" fmla="*/ 5892820 w 5892820"/>
              <a:gd name="connsiteY5" fmla="*/ 4102786 h 4102786"/>
              <a:gd name="connsiteX6" fmla="*/ 0 w 5892820"/>
              <a:gd name="connsiteY6" fmla="*/ 4102786 h 4102786"/>
              <a:gd name="connsiteX7" fmla="*/ 0 w 5892820"/>
              <a:gd name="connsiteY7" fmla="*/ 733925 h 4102786"/>
              <a:gd name="connsiteX0" fmla="*/ 733925 w 5892820"/>
              <a:gd name="connsiteY0" fmla="*/ 0 h 4102786"/>
              <a:gd name="connsiteX1" fmla="*/ 5892820 w 5892820"/>
              <a:gd name="connsiteY1" fmla="*/ 0 h 4102786"/>
              <a:gd name="connsiteX2" fmla="*/ 5892820 w 5892820"/>
              <a:gd name="connsiteY2" fmla="*/ 3368859 h 4102786"/>
              <a:gd name="connsiteX3" fmla="*/ 5158894 w 5892820"/>
              <a:gd name="connsiteY3" fmla="*/ 4102785 h 4102786"/>
              <a:gd name="connsiteX4" fmla="*/ 5892820 w 5892820"/>
              <a:gd name="connsiteY4" fmla="*/ 4102785 h 4102786"/>
              <a:gd name="connsiteX5" fmla="*/ 0 w 5892820"/>
              <a:gd name="connsiteY5" fmla="*/ 4102786 h 4102786"/>
              <a:gd name="connsiteX6" fmla="*/ 0 w 5892820"/>
              <a:gd name="connsiteY6" fmla="*/ 733925 h 4102786"/>
              <a:gd name="connsiteX7" fmla="*/ 733925 w 5892820"/>
              <a:gd name="connsiteY7" fmla="*/ 0 h 4102786"/>
              <a:gd name="connsiteX0" fmla="*/ 733925 w 5892820"/>
              <a:gd name="connsiteY0" fmla="*/ 0 h 4102786"/>
              <a:gd name="connsiteX1" fmla="*/ 5892820 w 5892820"/>
              <a:gd name="connsiteY1" fmla="*/ 0 h 4102786"/>
              <a:gd name="connsiteX2" fmla="*/ 5892820 w 5892820"/>
              <a:gd name="connsiteY2" fmla="*/ 3368859 h 4102786"/>
              <a:gd name="connsiteX3" fmla="*/ 5158894 w 5892820"/>
              <a:gd name="connsiteY3" fmla="*/ 4102785 h 4102786"/>
              <a:gd name="connsiteX4" fmla="*/ 0 w 5892820"/>
              <a:gd name="connsiteY4" fmla="*/ 4102786 h 4102786"/>
              <a:gd name="connsiteX5" fmla="*/ 0 w 5892820"/>
              <a:gd name="connsiteY5" fmla="*/ 733925 h 4102786"/>
              <a:gd name="connsiteX6" fmla="*/ 733925 w 5892820"/>
              <a:gd name="connsiteY6" fmla="*/ 0 h 410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92820" h="4102786">
                <a:moveTo>
                  <a:pt x="733925" y="0"/>
                </a:moveTo>
                <a:lnTo>
                  <a:pt x="5892820" y="0"/>
                </a:lnTo>
                <a:lnTo>
                  <a:pt x="5892820" y="3368859"/>
                </a:lnTo>
                <a:lnTo>
                  <a:pt x="5158894" y="4102785"/>
                </a:lnTo>
                <a:lnTo>
                  <a:pt x="0" y="4102786"/>
                </a:lnTo>
                <a:lnTo>
                  <a:pt x="0" y="733925"/>
                </a:lnTo>
                <a:lnTo>
                  <a:pt x="733925" y="0"/>
                </a:lnTo>
                <a:close/>
              </a:path>
            </a:pathLst>
          </a:custGeom>
          <a:solidFill>
            <a:srgbClr val="FFFFFF">
              <a:lumMod val="75000"/>
            </a:srgbClr>
          </a:solidFill>
        </p:spPr>
      </p:pic>
      <p:sp>
        <p:nvSpPr>
          <p:cNvPr id="6" name="Slide Number Placeholder 5">
            <a:extLst>
              <a:ext uri="{FF2B5EF4-FFF2-40B4-BE49-F238E27FC236}">
                <a16:creationId xmlns:a16="http://schemas.microsoft.com/office/drawing/2014/main" id="{7DE493CD-0CE9-C992-7D22-BEF533967F8A}"/>
              </a:ext>
            </a:extLst>
          </p:cNvPr>
          <p:cNvSpPr>
            <a:spLocks noGrp="1"/>
          </p:cNvSpPr>
          <p:nvPr>
            <p:ph type="sldNum" sz="quarter" idx="4"/>
          </p:nvPr>
        </p:nvSpPr>
        <p:spPr/>
        <p:txBody>
          <a:body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8</a:t>
            </a:fld>
            <a:endParaRPr lang="en-US" dirty="0">
              <a:latin typeface="Aptos Light" panose="020B0004020202020204" pitchFamily="34" charset="0"/>
            </a:endParaRPr>
          </a:p>
        </p:txBody>
      </p:sp>
    </p:spTree>
    <p:extLst>
      <p:ext uri="{BB962C8B-B14F-4D97-AF65-F5344CB8AC3E}">
        <p14:creationId xmlns:p14="http://schemas.microsoft.com/office/powerpoint/2010/main" val="757394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5A2B7-D17E-3E9F-417E-4BD799C9A1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0C751C-8F57-592F-8F87-8D9942238197}"/>
              </a:ext>
            </a:extLst>
          </p:cNvPr>
          <p:cNvSpPr>
            <a:spLocks noGrp="1"/>
          </p:cNvSpPr>
          <p:nvPr>
            <p:ph type="title"/>
          </p:nvPr>
        </p:nvSpPr>
        <p:spPr>
          <a:xfrm>
            <a:off x="457200" y="299265"/>
            <a:ext cx="4581726" cy="1000402"/>
          </a:xfrm>
        </p:spPr>
        <p:txBody>
          <a:bodyPr/>
          <a:lstStyle/>
          <a:p>
            <a:r>
              <a:rPr lang="en-US" dirty="0"/>
              <a:t>The </a:t>
            </a:r>
            <a:r>
              <a:rPr lang="en-US" b="1" dirty="0"/>
              <a:t>High Cost </a:t>
            </a:r>
            <a:br>
              <a:rPr lang="en-US" b="1" dirty="0"/>
            </a:br>
            <a:r>
              <a:rPr lang="en-US" dirty="0"/>
              <a:t>of Waiting</a:t>
            </a:r>
          </a:p>
        </p:txBody>
      </p:sp>
      <p:sp>
        <p:nvSpPr>
          <p:cNvPr id="3" name="Content Placeholder 2">
            <a:extLst>
              <a:ext uri="{FF2B5EF4-FFF2-40B4-BE49-F238E27FC236}">
                <a16:creationId xmlns:a16="http://schemas.microsoft.com/office/drawing/2014/main" id="{2132D52C-13AB-9D29-8CD3-4CD75822266B}"/>
              </a:ext>
            </a:extLst>
          </p:cNvPr>
          <p:cNvSpPr>
            <a:spLocks noGrp="1"/>
          </p:cNvSpPr>
          <p:nvPr>
            <p:ph sz="quarter" idx="17"/>
          </p:nvPr>
        </p:nvSpPr>
        <p:spPr>
          <a:xfrm>
            <a:off x="457200" y="1508274"/>
            <a:ext cx="4457051" cy="1776577"/>
          </a:xfrm>
        </p:spPr>
        <p:txBody>
          <a:bodyPr/>
          <a:lstStyle/>
          <a:p>
            <a:r>
              <a:rPr lang="en-US" dirty="0">
                <a:solidFill>
                  <a:schemeClr val="bg2"/>
                </a:solidFill>
              </a:rPr>
              <a:t>Do you have </a:t>
            </a:r>
            <a:r>
              <a:rPr lang="en-US" b="1" dirty="0">
                <a:solidFill>
                  <a:schemeClr val="bg2"/>
                </a:solidFill>
              </a:rPr>
              <a:t>time or money</a:t>
            </a:r>
            <a:r>
              <a:rPr lang="en-US" dirty="0">
                <a:solidFill>
                  <a:schemeClr val="bg2"/>
                </a:solidFill>
              </a:rPr>
              <a:t>?</a:t>
            </a:r>
          </a:p>
          <a:p>
            <a:r>
              <a:rPr lang="en-US" dirty="0">
                <a:solidFill>
                  <a:schemeClr val="bg2"/>
                </a:solidFill>
              </a:rPr>
              <a:t>The longer you wait to save for the future, the more you will need…to end up with the same amount or less.</a:t>
            </a:r>
          </a:p>
        </p:txBody>
      </p:sp>
      <p:pic>
        <p:nvPicPr>
          <p:cNvPr id="7" name="Picture Placeholder 6">
            <a:extLst>
              <a:ext uri="{FF2B5EF4-FFF2-40B4-BE49-F238E27FC236}">
                <a16:creationId xmlns:a16="http://schemas.microsoft.com/office/drawing/2014/main" id="{FBB08245-38DA-8F1A-1549-7D1CE9DB2976}"/>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a:xfrm>
            <a:off x="5557227" y="1257286"/>
            <a:ext cx="6247067" cy="4349425"/>
          </a:xfrm>
          <a:custGeom>
            <a:avLst/>
            <a:gdLst>
              <a:gd name="connsiteX0" fmla="*/ 733925 w 5892820"/>
              <a:gd name="connsiteY0" fmla="*/ 0 h 4102786"/>
              <a:gd name="connsiteX1" fmla="*/ 5892820 w 5892820"/>
              <a:gd name="connsiteY1" fmla="*/ 0 h 4102786"/>
              <a:gd name="connsiteX2" fmla="*/ 5892820 w 5892820"/>
              <a:gd name="connsiteY2" fmla="*/ 3368859 h 4102786"/>
              <a:gd name="connsiteX3" fmla="*/ 5158894 w 5892820"/>
              <a:gd name="connsiteY3" fmla="*/ 4102785 h 4102786"/>
              <a:gd name="connsiteX4" fmla="*/ 5892820 w 5892820"/>
              <a:gd name="connsiteY4" fmla="*/ 4102785 h 4102786"/>
              <a:gd name="connsiteX5" fmla="*/ 5892820 w 5892820"/>
              <a:gd name="connsiteY5" fmla="*/ 4102786 h 4102786"/>
              <a:gd name="connsiteX6" fmla="*/ 0 w 5892820"/>
              <a:gd name="connsiteY6" fmla="*/ 4102786 h 4102786"/>
              <a:gd name="connsiteX7" fmla="*/ 0 w 5892820"/>
              <a:gd name="connsiteY7" fmla="*/ 733925 h 4102786"/>
              <a:gd name="connsiteX0" fmla="*/ 733925 w 5892820"/>
              <a:gd name="connsiteY0" fmla="*/ 0 h 4102786"/>
              <a:gd name="connsiteX1" fmla="*/ 5892820 w 5892820"/>
              <a:gd name="connsiteY1" fmla="*/ 0 h 4102786"/>
              <a:gd name="connsiteX2" fmla="*/ 5892820 w 5892820"/>
              <a:gd name="connsiteY2" fmla="*/ 3368859 h 4102786"/>
              <a:gd name="connsiteX3" fmla="*/ 5158894 w 5892820"/>
              <a:gd name="connsiteY3" fmla="*/ 4102785 h 4102786"/>
              <a:gd name="connsiteX4" fmla="*/ 5892820 w 5892820"/>
              <a:gd name="connsiteY4" fmla="*/ 4102785 h 4102786"/>
              <a:gd name="connsiteX5" fmla="*/ 0 w 5892820"/>
              <a:gd name="connsiteY5" fmla="*/ 4102786 h 4102786"/>
              <a:gd name="connsiteX6" fmla="*/ 0 w 5892820"/>
              <a:gd name="connsiteY6" fmla="*/ 733925 h 4102786"/>
              <a:gd name="connsiteX7" fmla="*/ 733925 w 5892820"/>
              <a:gd name="connsiteY7" fmla="*/ 0 h 4102786"/>
              <a:gd name="connsiteX0" fmla="*/ 733925 w 5892820"/>
              <a:gd name="connsiteY0" fmla="*/ 0 h 4102786"/>
              <a:gd name="connsiteX1" fmla="*/ 5892820 w 5892820"/>
              <a:gd name="connsiteY1" fmla="*/ 0 h 4102786"/>
              <a:gd name="connsiteX2" fmla="*/ 5892820 w 5892820"/>
              <a:gd name="connsiteY2" fmla="*/ 3368859 h 4102786"/>
              <a:gd name="connsiteX3" fmla="*/ 5158894 w 5892820"/>
              <a:gd name="connsiteY3" fmla="*/ 4102785 h 4102786"/>
              <a:gd name="connsiteX4" fmla="*/ 0 w 5892820"/>
              <a:gd name="connsiteY4" fmla="*/ 4102786 h 4102786"/>
              <a:gd name="connsiteX5" fmla="*/ 0 w 5892820"/>
              <a:gd name="connsiteY5" fmla="*/ 733925 h 4102786"/>
              <a:gd name="connsiteX6" fmla="*/ 733925 w 5892820"/>
              <a:gd name="connsiteY6" fmla="*/ 0 h 410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92820" h="4102786">
                <a:moveTo>
                  <a:pt x="733925" y="0"/>
                </a:moveTo>
                <a:lnTo>
                  <a:pt x="5892820" y="0"/>
                </a:lnTo>
                <a:lnTo>
                  <a:pt x="5892820" y="3368859"/>
                </a:lnTo>
                <a:lnTo>
                  <a:pt x="5158894" y="4102785"/>
                </a:lnTo>
                <a:lnTo>
                  <a:pt x="0" y="4102786"/>
                </a:lnTo>
                <a:lnTo>
                  <a:pt x="0" y="733925"/>
                </a:lnTo>
                <a:lnTo>
                  <a:pt x="733925" y="0"/>
                </a:lnTo>
                <a:close/>
              </a:path>
            </a:pathLst>
          </a:custGeom>
          <a:solidFill>
            <a:srgbClr val="FFFFFF">
              <a:lumMod val="75000"/>
            </a:srgbClr>
          </a:solidFill>
        </p:spPr>
      </p:pic>
      <p:sp>
        <p:nvSpPr>
          <p:cNvPr id="6" name="Slide Number Placeholder 5">
            <a:extLst>
              <a:ext uri="{FF2B5EF4-FFF2-40B4-BE49-F238E27FC236}">
                <a16:creationId xmlns:a16="http://schemas.microsoft.com/office/drawing/2014/main" id="{858352D8-EEBB-32AA-DA85-A17398C1049B}"/>
              </a:ext>
            </a:extLst>
          </p:cNvPr>
          <p:cNvSpPr>
            <a:spLocks noGrp="1"/>
          </p:cNvSpPr>
          <p:nvPr>
            <p:ph type="sldNum" sz="quarter" idx="4"/>
          </p:nvPr>
        </p:nvSpPr>
        <p:spPr/>
        <p:txBody>
          <a:bodyPr/>
          <a:lstStyle/>
          <a:p>
            <a:r>
              <a:rPr lang="en-US">
                <a:latin typeface="Aptos Light" panose="020B0004020202020204" pitchFamily="34" charset="0"/>
              </a:rPr>
              <a:t> </a:t>
            </a:r>
            <a:fld id="{7100E8EA-2210-4425-A1B5-66FC0BB99DA3}" type="slidenum">
              <a:rPr lang="en-US" smtClean="0">
                <a:latin typeface="Aptos Light" panose="020B0004020202020204" pitchFamily="34" charset="0"/>
              </a:rPr>
              <a:pPr/>
              <a:t>9</a:t>
            </a:fld>
            <a:endParaRPr lang="en-US" dirty="0">
              <a:latin typeface="Aptos Light" panose="020B0004020202020204" pitchFamily="34" charset="0"/>
            </a:endParaRPr>
          </a:p>
        </p:txBody>
      </p:sp>
    </p:spTree>
    <p:extLst>
      <p:ext uri="{BB962C8B-B14F-4D97-AF65-F5344CB8AC3E}">
        <p14:creationId xmlns:p14="http://schemas.microsoft.com/office/powerpoint/2010/main" val="1344514629"/>
      </p:ext>
    </p:extLst>
  </p:cSld>
  <p:clrMapOvr>
    <a:masterClrMapping/>
  </p:clrMapOvr>
</p:sld>
</file>

<file path=ppt/theme/theme1.xml><?xml version="1.0" encoding="utf-8"?>
<a:theme xmlns:a="http://schemas.openxmlformats.org/drawingml/2006/main" name="NLG Theme">
  <a:themeElements>
    <a:clrScheme name="NLG Brand">
      <a:dk1>
        <a:srgbClr val="414041"/>
      </a:dk1>
      <a:lt1>
        <a:srgbClr val="F3F3F5"/>
      </a:lt1>
      <a:dk2>
        <a:srgbClr val="B1B3B5"/>
      </a:dk2>
      <a:lt2>
        <a:srgbClr val="FFFFFF"/>
      </a:lt2>
      <a:accent1>
        <a:srgbClr val="3C9B34"/>
      </a:accent1>
      <a:accent2>
        <a:srgbClr val="69B800"/>
      </a:accent2>
      <a:accent3>
        <a:srgbClr val="1D345E"/>
      </a:accent3>
      <a:accent4>
        <a:srgbClr val="056B8C"/>
      </a:accent4>
      <a:accent5>
        <a:srgbClr val="00A89E"/>
      </a:accent5>
      <a:accent6>
        <a:srgbClr val="BED600"/>
      </a:accent6>
      <a:hlink>
        <a:srgbClr val="E07426"/>
      </a:hlink>
      <a:folHlink>
        <a:srgbClr val="78468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_CorporateTemplate_NLG_A" id="{F42366D4-EEDA-E347-9089-7126F875BF41}" vid="{9A476EB6-BF39-8D41-AD31-53E1382ABEE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NLG Theme</Template>
  <TotalTime>142</TotalTime>
  <Words>1928</Words>
  <Application>Microsoft Macintosh PowerPoint</Application>
  <PresentationFormat>Widescreen</PresentationFormat>
  <Paragraphs>127</Paragraphs>
  <Slides>13</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Aptos</vt:lpstr>
      <vt:lpstr>Aptos Light</vt:lpstr>
      <vt:lpstr>Arial</vt:lpstr>
      <vt:lpstr>Arial Narrow</vt:lpstr>
      <vt:lpstr>Helvetica</vt:lpstr>
      <vt:lpstr>System Font Regular</vt:lpstr>
      <vt:lpstr>NLG Theme</vt:lpstr>
      <vt:lpstr>Will Your State Pension be Enough?</vt:lpstr>
      <vt:lpstr>Retirement Math</vt:lpstr>
      <vt:lpstr>Retirement Math</vt:lpstr>
      <vt:lpstr>Retirement Math</vt:lpstr>
      <vt:lpstr>State Pension Funded Ratio Projection in 2024</vt:lpstr>
      <vt:lpstr>The Life Expectancy Blindspot</vt:lpstr>
      <vt:lpstr>Retirement Income Gap</vt:lpstr>
      <vt:lpstr>The Power of  Pretax Savings</vt:lpstr>
      <vt:lpstr>The High Cost  of Waiting</vt:lpstr>
      <vt:lpstr>The High Cost  of Waiting</vt:lpstr>
      <vt:lpstr>Take Action Now</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Vukin, Lucky</dc:creator>
  <cp:lastModifiedBy>Vukin, Lucky</cp:lastModifiedBy>
  <cp:revision>9</cp:revision>
  <cp:lastPrinted>2026-07-09T12:54:48Z</cp:lastPrinted>
  <dcterms:created xsi:type="dcterms:W3CDTF">2026-06-10T13:43:40Z</dcterms:created>
  <dcterms:modified xsi:type="dcterms:W3CDTF">2026-07-15T16:42:29Z</dcterms:modified>
</cp:coreProperties>
</file>