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402" r:id="rId2"/>
    <p:sldId id="404" r:id="rId3"/>
    <p:sldId id="405" r:id="rId4"/>
    <p:sldId id="406" r:id="rId5"/>
    <p:sldId id="408" r:id="rId6"/>
    <p:sldId id="409" r:id="rId7"/>
    <p:sldId id="410" r:id="rId8"/>
    <p:sldId id="411" r:id="rId9"/>
    <p:sldId id="412" r:id="rId10"/>
    <p:sldId id="413" r:id="rId11"/>
    <p:sldId id="414" r:id="rId12"/>
    <p:sldId id="415" r:id="rId13"/>
    <p:sldId id="416" r:id="rId14"/>
    <p:sldId id="417" r:id="rId15"/>
    <p:sldId id="418" r:id="rId16"/>
    <p:sldId id="4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50FCECF6-3608-3345-A02D-4DA51000D001}">
          <p14:sldIdLst>
            <p14:sldId id="402"/>
            <p14:sldId id="404"/>
            <p14:sldId id="405"/>
            <p14:sldId id="406"/>
            <p14:sldId id="408"/>
            <p14:sldId id="409"/>
            <p14:sldId id="410"/>
            <p14:sldId id="411"/>
            <p14:sldId id="412"/>
            <p14:sldId id="413"/>
            <p14:sldId id="414"/>
            <p14:sldId id="415"/>
            <p14:sldId id="416"/>
            <p14:sldId id="417"/>
            <p14:sldId id="418"/>
          </p14:sldIdLst>
        </p14:section>
        <p14:section name="Agenda Slides" id="{E3A4A087-5942-4E49-A2B3-C597EA9A677E}">
          <p14:sldIdLst/>
        </p14:section>
        <p14:section name="Section Divider Slides" id="{AE0B3E84-58F9-7E42-AAAE-4A5780FD700C}">
          <p14:sldIdLst/>
        </p14:section>
        <p14:section name="Content Slides" id="{A47B1399-2961-D645-9D98-EB99D68C9712}">
          <p14:sldIdLst/>
        </p14:section>
        <p14:section name="Quotations" id="{7ED3B962-FCA5-534D-9F50-FB05C732EE70}">
          <p14:sldIdLst/>
        </p14:section>
        <p14:section name="Key Statement" id="{DE690FA5-9ED5-984A-8EA2-EE433B79E9B9}">
          <p14:sldIdLst/>
        </p14:section>
        <p14:section name="Closing" id="{62E1094D-A88A-8B4E-A674-D27F8CA67020}">
          <p14:sldIdLst>
            <p14:sldId id="4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D38233-59F0-CAFF-4106-CEE493DAE0B3}" name="Puckett, Jason" initials="JP" userId="S::JPuckett@nationallife.com::bc2dbe24-c2cb-4e84-9e64-8951bb52d833" providerId="AD"/>
  <p188:author id="{DDE91178-6637-79EC-D9C3-7A5FA76FE14C}" name="Morris, Hannah" initials="" userId="S::HMorris@nationallife.com::47cf9177-275d-4bea-80e5-21939b840a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72027"/>
    <a:srgbClr val="78468F"/>
    <a:srgbClr val="E07426"/>
    <a:srgbClr val="F9FFFD"/>
    <a:srgbClr val="FAFFFD"/>
    <a:srgbClr val="FBFFFF"/>
    <a:srgbClr val="FCFFFD"/>
    <a:srgbClr val="FCFFFF"/>
    <a:srgbClr val="FFFEFD"/>
    <a:srgbClr val="FA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61"/>
    <p:restoredTop sz="94817"/>
  </p:normalViewPr>
  <p:slideViewPr>
    <p:cSldViewPr snapToGrid="0">
      <p:cViewPr varScale="1">
        <p:scale>
          <a:sx n="165" d="100"/>
          <a:sy n="165" d="100"/>
        </p:scale>
        <p:origin x="1864" y="192"/>
      </p:cViewPr>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p:cViewPr varScale="1">
        <p:scale>
          <a:sx n="89" d="100"/>
          <a:sy n="89" d="100"/>
        </p:scale>
        <p:origin x="244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c:v>
                </c:pt>
              </c:strCache>
            </c:strRef>
          </c:tx>
          <c:spPr>
            <a:ln w="38100" cap="rnd">
              <a:solidFill>
                <a:schemeClr val="accent4"/>
              </a:solidFill>
              <a:round/>
            </a:ln>
            <a:effectLst/>
          </c:spPr>
          <c:marker>
            <c:symbol val="circle"/>
            <c:size val="12"/>
            <c:spPr>
              <a:solidFill>
                <a:schemeClr val="accent4"/>
              </a:solidFill>
              <a:ln w="9525">
                <a:solidFill>
                  <a:schemeClr val="accent1"/>
                </a:solidFill>
              </a:ln>
              <a:effectLst/>
            </c:spPr>
          </c:marker>
          <c:cat>
            <c:numRef>
              <c:f>Sheet1!$A$2:$A$13</c:f>
              <c:numCache>
                <c:formatCode>General</c:formatCode>
                <c:ptCount val="12"/>
              </c:numCache>
            </c:numRef>
          </c:cat>
          <c:val>
            <c:numRef>
              <c:f>Sheet1!$B$2:$B$13</c:f>
              <c:numCache>
                <c:formatCode>#,##0</c:formatCode>
                <c:ptCount val="12"/>
                <c:pt idx="0">
                  <c:v>10000</c:v>
                </c:pt>
                <c:pt idx="1">
                  <c:v>10700</c:v>
                </c:pt>
                <c:pt idx="2">
                  <c:v>11449</c:v>
                </c:pt>
                <c:pt idx="3">
                  <c:v>10648</c:v>
                </c:pt>
                <c:pt idx="4">
                  <c:v>11393</c:v>
                </c:pt>
                <c:pt idx="5">
                  <c:v>12191</c:v>
                </c:pt>
                <c:pt idx="6">
                  <c:v>11338</c:v>
                </c:pt>
                <c:pt idx="7">
                  <c:v>12132</c:v>
                </c:pt>
                <c:pt idx="8">
                  <c:v>12981</c:v>
                </c:pt>
                <c:pt idx="9">
                  <c:v>12072</c:v>
                </c:pt>
                <c:pt idx="10">
                  <c:v>12917</c:v>
                </c:pt>
              </c:numCache>
            </c:numRef>
          </c:val>
          <c:smooth val="0"/>
          <c:extLst>
            <c:ext xmlns:c16="http://schemas.microsoft.com/office/drawing/2014/chart" uri="{C3380CC4-5D6E-409C-BE32-E72D297353CC}">
              <c16:uniqueId val="{00000000-D330-1A4A-9028-449FCF4B216A}"/>
            </c:ext>
          </c:extLst>
        </c:ser>
        <c:ser>
          <c:idx val="1"/>
          <c:order val="1"/>
          <c:tx>
            <c:strRef>
              <c:f>Sheet1!$C$1</c:f>
              <c:strCache>
                <c:ptCount val="1"/>
                <c:pt idx="0">
                  <c:v>FIT  Flexible Premium Annuity</c:v>
                </c:pt>
              </c:strCache>
            </c:strRef>
          </c:tx>
          <c:spPr>
            <a:ln w="38100" cap="rnd">
              <a:solidFill>
                <a:schemeClr val="accent2"/>
              </a:solidFill>
              <a:round/>
            </a:ln>
            <a:effectLst/>
          </c:spPr>
          <c:marker>
            <c:symbol val="circle"/>
            <c:size val="12"/>
            <c:spPr>
              <a:solidFill>
                <a:schemeClr val="accent2"/>
              </a:solidFill>
              <a:ln w="9525" cap="flat">
                <a:solidFill>
                  <a:schemeClr val="accent2"/>
                </a:solidFill>
              </a:ln>
              <a:effectLst/>
            </c:spPr>
          </c:marker>
          <c:cat>
            <c:numRef>
              <c:f>Sheet1!$A$2:$A$13</c:f>
              <c:numCache>
                <c:formatCode>General</c:formatCode>
                <c:ptCount val="12"/>
              </c:numCache>
            </c:numRef>
          </c:cat>
          <c:val>
            <c:numRef>
              <c:f>Sheet1!$C$2:$C$13</c:f>
              <c:numCache>
                <c:formatCode>#,##0</c:formatCode>
                <c:ptCount val="12"/>
                <c:pt idx="0">
                  <c:v>10000</c:v>
                </c:pt>
                <c:pt idx="1">
                  <c:v>10500</c:v>
                </c:pt>
                <c:pt idx="2">
                  <c:v>11025</c:v>
                </c:pt>
                <c:pt idx="3">
                  <c:v>11025</c:v>
                </c:pt>
                <c:pt idx="4">
                  <c:v>11576</c:v>
                </c:pt>
                <c:pt idx="5">
                  <c:v>12155</c:v>
                </c:pt>
                <c:pt idx="6">
                  <c:v>12155</c:v>
                </c:pt>
                <c:pt idx="7">
                  <c:v>12763</c:v>
                </c:pt>
                <c:pt idx="8">
                  <c:v>13401</c:v>
                </c:pt>
                <c:pt idx="9">
                  <c:v>13401</c:v>
                </c:pt>
                <c:pt idx="10">
                  <c:v>14071</c:v>
                </c:pt>
              </c:numCache>
            </c:numRef>
          </c:val>
          <c:smooth val="0"/>
          <c:extLst>
            <c:ext xmlns:c16="http://schemas.microsoft.com/office/drawing/2014/chart" uri="{C3380CC4-5D6E-409C-BE32-E72D297353CC}">
              <c16:uniqueId val="{00000001-D330-1A4A-9028-449FCF4B216A}"/>
            </c:ext>
          </c:extLst>
        </c:ser>
        <c:dLbls>
          <c:showLegendKey val="0"/>
          <c:showVal val="0"/>
          <c:showCatName val="0"/>
          <c:showSerName val="0"/>
          <c:showPercent val="0"/>
          <c:showBubbleSize val="0"/>
        </c:dLbls>
        <c:marker val="1"/>
        <c:smooth val="0"/>
        <c:axId val="1621231535"/>
        <c:axId val="1454910143"/>
      </c:lineChart>
      <c:catAx>
        <c:axId val="1621231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4910143"/>
        <c:crosses val="autoZero"/>
        <c:auto val="1"/>
        <c:lblAlgn val="ctr"/>
        <c:lblOffset val="100"/>
        <c:noMultiLvlLbl val="0"/>
      </c:catAx>
      <c:valAx>
        <c:axId val="1454910143"/>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123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30EDF-107B-83A2-F988-6D746E7507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F63967-6BD8-E0C2-F948-6ED1A12E8B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A3C832-720D-3F4D-90E6-0E2C98BE546C}" type="datetimeFigureOut">
              <a:rPr lang="en-US" smtClean="0"/>
              <a:t>10/2/25</a:t>
            </a:fld>
            <a:endParaRPr lang="en-US"/>
          </a:p>
        </p:txBody>
      </p:sp>
      <p:sp>
        <p:nvSpPr>
          <p:cNvPr id="4" name="Footer Placeholder 3">
            <a:extLst>
              <a:ext uri="{FF2B5EF4-FFF2-40B4-BE49-F238E27FC236}">
                <a16:creationId xmlns:a16="http://schemas.microsoft.com/office/drawing/2014/main" id="{2F52F0CC-2F58-CA7D-943D-FD46D82CD7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E5398F-E458-CC2C-7045-68B71A5F6C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81A933-7111-C444-829B-4BDA8B5CD5BA}" type="slidenum">
              <a:rPr lang="en-US" smtClean="0"/>
              <a:t>‹#›</a:t>
            </a:fld>
            <a:endParaRPr lang="en-US"/>
          </a:p>
        </p:txBody>
      </p:sp>
    </p:spTree>
    <p:extLst>
      <p:ext uri="{BB962C8B-B14F-4D97-AF65-F5344CB8AC3E}">
        <p14:creationId xmlns:p14="http://schemas.microsoft.com/office/powerpoint/2010/main" val="1682476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C6EA3-83D0-8846-A911-ED012CB17B0D}"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0ECB4-3DED-114D-B8EC-BD91C83448E7}" type="slidenum">
              <a:rPr lang="en-US" smtClean="0"/>
              <a:t>‹#›</a:t>
            </a:fld>
            <a:endParaRPr lang="en-US"/>
          </a:p>
        </p:txBody>
      </p:sp>
    </p:spTree>
    <p:extLst>
      <p:ext uri="{BB962C8B-B14F-4D97-AF65-F5344CB8AC3E}">
        <p14:creationId xmlns:p14="http://schemas.microsoft.com/office/powerpoint/2010/main" val="302224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9</a:t>
            </a:fld>
            <a:endParaRPr lang="en-US"/>
          </a:p>
        </p:txBody>
      </p:sp>
    </p:spTree>
    <p:extLst>
      <p:ext uri="{BB962C8B-B14F-4D97-AF65-F5344CB8AC3E}">
        <p14:creationId xmlns:p14="http://schemas.microsoft.com/office/powerpoint/2010/main" val="135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0ECB4-3DED-114D-B8EC-BD91C83448E7}" type="slidenum">
              <a:rPr lang="en-US" smtClean="0"/>
              <a:t>16</a:t>
            </a:fld>
            <a:endParaRPr lang="en-US"/>
          </a:p>
        </p:txBody>
      </p:sp>
    </p:spTree>
    <p:extLst>
      <p:ext uri="{BB962C8B-B14F-4D97-AF65-F5344CB8AC3E}">
        <p14:creationId xmlns:p14="http://schemas.microsoft.com/office/powerpoint/2010/main" val="245716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hoto/1 Speaker">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62285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Default Photo/Vermo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DFF35736-BDB7-12D4-FE31-DDD48DAC7622}"/>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064C39B1-8A88-9E26-4A37-D94FCC5E7B73}"/>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B96C64EA-DE7D-0946-97EE-9E4B9D30D5D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F7FF9E7-2049-C3CE-E36A-220E143061A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F4901CC1-0EAA-F7CF-4A0D-2E37BEF227CE}"/>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E00C0204-05B7-2B9F-1C2F-EB7DC493EA0F}"/>
                  </a:ext>
                </a:extLst>
              </p:cNvPr>
              <p:cNvGrpSpPr/>
              <p:nvPr/>
            </p:nvGrpSpPr>
            <p:grpSpPr>
              <a:xfrm rot="5400000">
                <a:off x="460536" y="3071127"/>
                <a:ext cx="2718430" cy="2125932"/>
                <a:chOff x="1626161" y="-819526"/>
                <a:chExt cx="2718430" cy="2125932"/>
              </a:xfrm>
            </p:grpSpPr>
            <p:cxnSp>
              <p:nvCxnSpPr>
                <p:cNvPr id="17" name="Straight Connector 16">
                  <a:extLst>
                    <a:ext uri="{FF2B5EF4-FFF2-40B4-BE49-F238E27FC236}">
                      <a16:creationId xmlns:a16="http://schemas.microsoft.com/office/drawing/2014/main" id="{FDCC7EA1-64F9-0DCD-BEA9-A84689802179}"/>
                    </a:ext>
                  </a:extLst>
                </p:cNvPr>
                <p:cNvCxnSpPr>
                  <a:cxnSpLocks/>
                </p:cNvCxnSpPr>
                <p:nvPr/>
              </p:nvCxnSpPr>
              <p:spPr>
                <a:xfrm rot="16200000" flipH="1" flipV="1">
                  <a:off x="2218660" y="-819526"/>
                  <a:ext cx="2125931" cy="212593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AB328AF-FEF6-7106-27DF-6AE3D59BBEF1}"/>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7C529C4F-FDD9-5FB4-4EF8-3A8350F8351C}"/>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E2466CB-7E22-E368-A492-19864A1101D6}"/>
                  </a:ext>
                </a:extLst>
              </p:cNvPr>
              <p:cNvCxnSpPr>
                <a:cxnSpLocks/>
              </p:cNvCxnSpPr>
              <p:nvPr/>
            </p:nvCxnSpPr>
            <p:spPr>
              <a:xfrm flipV="1">
                <a:off x="2882717" y="3692416"/>
                <a:ext cx="1828789" cy="1828789"/>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5001075-5F6A-E8B0-2D6F-1D76153DFEC2}"/>
                  </a:ext>
                </a:extLst>
              </p:cNvPr>
              <p:cNvCxnSpPr>
                <a:cxnSpLocks/>
              </p:cNvCxnSpPr>
              <p:nvPr/>
            </p:nvCxnSpPr>
            <p:spPr>
              <a:xfrm>
                <a:off x="4711507" y="3692416"/>
                <a:ext cx="3161792" cy="316179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BD9F17F-0074-AB5B-B421-45475D92EA40}"/>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3259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Default Photo/Texa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E653520-F7C3-8EDB-FBB0-0D81741E165F}"/>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289F3232-B9D6-08A5-0EDF-5F6AF0886DCA}"/>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E1647CE-0F6B-5745-7277-DEA1318A3EC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457A497-BF1F-459E-7F5C-9BE977938ED5}"/>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77343C2C-55A9-959E-ECBF-1F1C7EDBF9F7}"/>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157CB11D-1DA5-8156-9CC1-A023E927E0D4}"/>
                  </a:ext>
                </a:extLst>
              </p:cNvPr>
              <p:cNvGrpSpPr/>
              <p:nvPr/>
            </p:nvGrpSpPr>
            <p:grpSpPr>
              <a:xfrm rot="5400000">
                <a:off x="460536" y="3071127"/>
                <a:ext cx="2273892" cy="1681394"/>
                <a:chOff x="1626161" y="-374988"/>
                <a:chExt cx="2273892" cy="1681394"/>
              </a:xfrm>
            </p:grpSpPr>
            <p:cxnSp>
              <p:nvCxnSpPr>
                <p:cNvPr id="17" name="Straight Connector 16">
                  <a:extLst>
                    <a:ext uri="{FF2B5EF4-FFF2-40B4-BE49-F238E27FC236}">
                      <a16:creationId xmlns:a16="http://schemas.microsoft.com/office/drawing/2014/main" id="{0BC5B4A3-C076-A0FD-41A4-235FCCEBE37D}"/>
                    </a:ext>
                  </a:extLst>
                </p:cNvPr>
                <p:cNvCxnSpPr>
                  <a:cxnSpLocks/>
                </p:cNvCxnSpPr>
                <p:nvPr/>
              </p:nvCxnSpPr>
              <p:spPr>
                <a:xfrm rot="16200000" flipH="1" flipV="1">
                  <a:off x="2218660" y="-374988"/>
                  <a:ext cx="1681393" cy="168139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500C9AD-DDF6-356A-D066-F4396EF19CEB}"/>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A6C06D14-427C-C814-EC20-097BE3A95D06}"/>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B15B1A8-FEC4-5992-32A0-9ACFFFC28A68}"/>
                  </a:ext>
                </a:extLst>
              </p:cNvPr>
              <p:cNvCxnSpPr>
                <a:cxnSpLocks/>
              </p:cNvCxnSpPr>
              <p:nvPr/>
            </p:nvCxnSpPr>
            <p:spPr>
              <a:xfrm flipV="1">
                <a:off x="2438180" y="3223066"/>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3CFFD9F-2B8B-7C83-57FE-FD450E911D0B}"/>
                  </a:ext>
                </a:extLst>
              </p:cNvPr>
              <p:cNvCxnSpPr>
                <a:cxnSpLocks/>
              </p:cNvCxnSpPr>
              <p:nvPr/>
            </p:nvCxnSpPr>
            <p:spPr>
              <a:xfrm>
                <a:off x="4242157" y="3223066"/>
                <a:ext cx="3631142" cy="3631142"/>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E5507E2-FC87-A6BA-0832-6DDD93241ABD}"/>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4649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White Background">
    <p:bg>
      <p:bgPr>
        <a:solidFill>
          <a:srgbClr val="FFFFFF"/>
        </a:solidFill>
        <a:effectLst/>
      </p:bgPr>
    </p:bg>
    <p:spTree>
      <p:nvGrpSpPr>
        <p:cNvPr id="1" name=""/>
        <p:cNvGrpSpPr/>
        <p:nvPr/>
      </p:nvGrpSpPr>
      <p:grpSpPr>
        <a:xfrm>
          <a:off x="0" y="0"/>
          <a:ext cx="0" cy="0"/>
          <a:chOff x="0" y="0"/>
          <a:chExt cx="0" cy="0"/>
        </a:xfrm>
      </p:grpSpPr>
      <p:sp>
        <p:nvSpPr>
          <p:cNvPr id="8" name="TextBox 7"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5060038-8F4F-6273-E33E-7781A3F96FFC}"/>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chemeClr val="tx1"/>
                </a:solidFill>
                <a:latin typeface="+mn-lt"/>
                <a:ea typeface="微软雅黑" panose="020B0503020204020204" pitchFamily="34" charset="-122"/>
                <a:cs typeface="Lato" panose="020F0502020204030203" pitchFamily="34" charset="0"/>
              </a:rPr>
              <a:t>AGENDA</a:t>
            </a:r>
          </a:p>
        </p:txBody>
      </p:sp>
      <p:sp>
        <p:nvSpPr>
          <p:cNvPr id="10" name="Text Placeholder 9">
            <a:extLst>
              <a:ext uri="{FF2B5EF4-FFF2-40B4-BE49-F238E27FC236}">
                <a16:creationId xmlns:a16="http://schemas.microsoft.com/office/drawing/2014/main" id="{57EAD23C-D440-F3DE-2E6A-435277708ED4}"/>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11" name="Right Triangle 10">
            <a:extLst>
              <a:ext uri="{FF2B5EF4-FFF2-40B4-BE49-F238E27FC236}">
                <a16:creationId xmlns:a16="http://schemas.microsoft.com/office/drawing/2014/main" id="{822BEDBF-E4AC-2307-9F0F-D108B5D207D5}"/>
              </a:ext>
            </a:extLst>
          </p:cNvPr>
          <p:cNvSpPr/>
          <p:nvPr userDrawn="1"/>
        </p:nvSpPr>
        <p:spPr>
          <a:xfrm rot="10800000">
            <a:off x="10374458" y="-5783"/>
            <a:ext cx="1819085" cy="1819085"/>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ptos" panose="020B0004020202020204" pitchFamily="34" charset="0"/>
            </a:endParaRPr>
          </a:p>
        </p:txBody>
      </p:sp>
      <p:sp>
        <p:nvSpPr>
          <p:cNvPr id="12" name="Right Triangle 11">
            <a:extLst>
              <a:ext uri="{FF2B5EF4-FFF2-40B4-BE49-F238E27FC236}">
                <a16:creationId xmlns:a16="http://schemas.microsoft.com/office/drawing/2014/main" id="{18F15832-FAD4-DE6F-420E-D784D19BA6B0}"/>
              </a:ext>
            </a:extLst>
          </p:cNvPr>
          <p:cNvSpPr/>
          <p:nvPr userDrawn="1"/>
        </p:nvSpPr>
        <p:spPr>
          <a:xfrm>
            <a:off x="1" y="4479011"/>
            <a:ext cx="2394488" cy="239448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dirty="0">
              <a:latin typeface="Aptos" panose="020B0004020202020204" pitchFamily="34" charset="0"/>
            </a:endParaRPr>
          </a:p>
        </p:txBody>
      </p:sp>
      <p:sp>
        <p:nvSpPr>
          <p:cNvPr id="7" name="Footer Placeholder 2">
            <a:extLst>
              <a:ext uri="{FF2B5EF4-FFF2-40B4-BE49-F238E27FC236}">
                <a16:creationId xmlns:a16="http://schemas.microsoft.com/office/drawing/2014/main" id="{0B4A0AC6-841F-DC66-99A3-1673AE2966F8}"/>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BB79095C-EAB9-3014-BE25-5C627542ABC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08749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Green Background">
    <p:bg>
      <p:bgPr>
        <a:solidFill>
          <a:srgbClr val="FFFFF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A0B52E-E824-BA15-67C2-FE2128BB30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1"/>
          </a:xfrm>
          <a:prstGeom prst="rect">
            <a:avLst/>
          </a:prstGeom>
        </p:spPr>
      </p:pic>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763323"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2024,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Freeform 8">
            <a:extLst>
              <a:ext uri="{FF2B5EF4-FFF2-40B4-BE49-F238E27FC236}">
                <a16:creationId xmlns:a16="http://schemas.microsoft.com/office/drawing/2014/main" id="{9B5521CE-805D-711D-E19E-014228067F92}"/>
              </a:ext>
            </a:extLst>
          </p:cNvPr>
          <p:cNvSpPr/>
          <p:nvPr userDrawn="1"/>
        </p:nvSpPr>
        <p:spPr>
          <a:xfrm>
            <a:off x="0" y="0"/>
            <a:ext cx="12192000" cy="6861924"/>
          </a:xfrm>
          <a:custGeom>
            <a:avLst/>
            <a:gdLst>
              <a:gd name="connsiteX0" fmla="*/ 0 w 12188952"/>
              <a:gd name="connsiteY0" fmla="*/ 0 h 6852780"/>
              <a:gd name="connsiteX1" fmla="*/ 12188952 w 12188952"/>
              <a:gd name="connsiteY1" fmla="*/ 0 h 6852780"/>
              <a:gd name="connsiteX2" fmla="*/ 12188952 w 12188952"/>
              <a:gd name="connsiteY2" fmla="*/ 1 h 6852780"/>
              <a:gd name="connsiteX3" fmla="*/ 10374458 w 12188952"/>
              <a:gd name="connsiteY3" fmla="*/ 1 h 6852780"/>
              <a:gd name="connsiteX4" fmla="*/ 12188952 w 12188952"/>
              <a:gd name="connsiteY4" fmla="*/ 1814495 h 6852780"/>
              <a:gd name="connsiteX5" fmla="*/ 12188952 w 12188952"/>
              <a:gd name="connsiteY5" fmla="*/ 6852780 h 6852780"/>
              <a:gd name="connsiteX6" fmla="*/ 2394489 w 12188952"/>
              <a:gd name="connsiteY6" fmla="*/ 6852780 h 6852780"/>
              <a:gd name="connsiteX7" fmla="*/ 1 w 12188952"/>
              <a:gd name="connsiteY7" fmla="*/ 4458292 h 6852780"/>
              <a:gd name="connsiteX8" fmla="*/ 1 w 12188952"/>
              <a:gd name="connsiteY8" fmla="*/ 6852780 h 6852780"/>
              <a:gd name="connsiteX9" fmla="*/ 0 w 12188952"/>
              <a:gd name="connsiteY9" fmla="*/ 6852780 h 68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8952" h="6852780">
                <a:moveTo>
                  <a:pt x="0" y="0"/>
                </a:moveTo>
                <a:lnTo>
                  <a:pt x="12188952" y="0"/>
                </a:lnTo>
                <a:lnTo>
                  <a:pt x="12188952" y="1"/>
                </a:lnTo>
                <a:lnTo>
                  <a:pt x="10374458" y="1"/>
                </a:lnTo>
                <a:lnTo>
                  <a:pt x="12188952" y="1814495"/>
                </a:lnTo>
                <a:lnTo>
                  <a:pt x="12188952" y="6852780"/>
                </a:lnTo>
                <a:lnTo>
                  <a:pt x="2394489" y="6852780"/>
                </a:lnTo>
                <a:lnTo>
                  <a:pt x="1" y="4458292"/>
                </a:lnTo>
                <a:lnTo>
                  <a:pt x="1" y="6852780"/>
                </a:lnTo>
                <a:lnTo>
                  <a:pt x="0" y="685278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extBox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0F118204-D75F-3177-11F1-AE821651E1BA}"/>
              </a:ext>
            </a:extLst>
          </p:cNvPr>
          <p:cNvSpPr txBox="1"/>
          <p:nvPr userDrawn="1"/>
        </p:nvSpPr>
        <p:spPr>
          <a:xfrm>
            <a:off x="0" y="1463040"/>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13" name="Text Placeholder 9">
            <a:extLst>
              <a:ext uri="{FF2B5EF4-FFF2-40B4-BE49-F238E27FC236}">
                <a16:creationId xmlns:a16="http://schemas.microsoft.com/office/drawing/2014/main" id="{B15CFC6E-78A4-E14E-81AE-47DB0325553D}"/>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Clr>
                <a:srgbClr val="FFFFFF"/>
              </a:buClr>
              <a:buFont typeface="+mj-lt"/>
              <a:buAutoNum type="arabicPeriod"/>
              <a:defRPr sz="2400">
                <a:solidFill>
                  <a:srgbClr val="FFFFFF"/>
                </a:solidFill>
              </a:defRPr>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2" name="Footer Placeholder 2">
            <a:extLst>
              <a:ext uri="{FF2B5EF4-FFF2-40B4-BE49-F238E27FC236}">
                <a16:creationId xmlns:a16="http://schemas.microsoft.com/office/drawing/2014/main" id="{BEC5EDAE-F91B-560A-C903-F09F47DFA9DB}"/>
              </a:ext>
            </a:extLst>
          </p:cNvPr>
          <p:cNvSpPr txBox="1">
            <a:spLocks/>
          </p:cNvSpPr>
          <p:nvPr userDrawn="1"/>
        </p:nvSpPr>
        <p:spPr>
          <a:xfrm>
            <a:off x="6787387" y="6469661"/>
            <a:ext cx="3103414" cy="169277"/>
          </a:xfrm>
          <a:prstGeom prst="rect">
            <a:avLst/>
          </a:prstGeom>
        </p:spPr>
        <p:txBody>
          <a:bodyPr vert="horz" wrap="none" lIns="0" tIns="0" rIns="0" bIns="0" rtlCol="0" anchor="ctr">
            <a:spAutoFit/>
          </a:bodyPr>
          <a:lstStyle>
            <a:defPPr>
              <a:defRPr lang="en-US"/>
            </a:defPPr>
            <a:lvl1pPr marL="0" algn="ctr" defTabSz="914400" rtl="0" eaLnBrk="1" latinLnBrk="0" hangingPunct="1">
              <a:defRPr sz="1100" b="1" i="0" kern="1200">
                <a:solidFill>
                  <a:schemeClr val="bg2"/>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
        <p:nvSpPr>
          <p:cNvPr id="3" name="Slide Number Placeholder 5">
            <a:extLst>
              <a:ext uri="{FF2B5EF4-FFF2-40B4-BE49-F238E27FC236}">
                <a16:creationId xmlns:a16="http://schemas.microsoft.com/office/drawing/2014/main" id="{30903B04-4289-B665-BFFA-D1FE702EFBE6}"/>
              </a:ext>
            </a:extLst>
          </p:cNvPr>
          <p:cNvSpPr txBox="1">
            <a:spLocks/>
          </p:cNvSpPr>
          <p:nvPr userDrawn="1"/>
        </p:nvSpPr>
        <p:spPr>
          <a:xfrm>
            <a:off x="9890801" y="6477355"/>
            <a:ext cx="1788700"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b="0" i="0" kern="1200">
                <a:solidFill>
                  <a:schemeClr val="bg2"/>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Aptos Light" panose="020B0004020202020204" pitchFamily="34" charset="0"/>
              </a:rPr>
              <a:t>© 2025, National Life Group  |  </a:t>
            </a:r>
            <a:fld id="{7100E8EA-2210-4425-A1B5-66FC0BB99DA3}" type="slidenum">
              <a:rPr lang="en-US" smtClean="0">
                <a:solidFill>
                  <a:schemeClr val="bg1"/>
                </a:solidFill>
                <a:latin typeface="Aptos Light" panose="020B0004020202020204" pitchFamily="34" charset="0"/>
              </a:rPr>
              <a:pPr/>
              <a:t>‹#›</a:t>
            </a:fld>
            <a:endParaRPr lang="en-US" dirty="0">
              <a:solidFill>
                <a:schemeClr val="bg1"/>
              </a:solidFill>
              <a:latin typeface="Aptos Light" panose="020B0004020202020204" pitchFamily="34" charset="0"/>
            </a:endParaRPr>
          </a:p>
        </p:txBody>
      </p:sp>
    </p:spTree>
    <p:extLst>
      <p:ext uri="{BB962C8B-B14F-4D97-AF65-F5344CB8AC3E}">
        <p14:creationId xmlns:p14="http://schemas.microsoft.com/office/powerpoint/2010/main" val="1892297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Mixed Graphics">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3EACD427-FE2B-B104-9336-A3A2ACF16472}"/>
              </a:ext>
            </a:extLst>
          </p:cNvPr>
          <p:cNvSpPr/>
          <p:nvPr/>
        </p:nvSpPr>
        <p:spPr>
          <a:xfrm>
            <a:off x="-625" y="1382749"/>
            <a:ext cx="5470379" cy="5472647"/>
          </a:xfrm>
          <a:custGeom>
            <a:avLst/>
            <a:gdLst>
              <a:gd name="connsiteX0" fmla="*/ 0 w 5470379"/>
              <a:gd name="connsiteY0" fmla="*/ 66688 h 5472647"/>
              <a:gd name="connsiteX1" fmla="*/ 0 w 5470379"/>
              <a:gd name="connsiteY1" fmla="*/ 0 h 5472647"/>
              <a:gd name="connsiteX2" fmla="*/ 5470380 w 5470379"/>
              <a:gd name="connsiteY2" fmla="*/ 5472648 h 5472647"/>
              <a:gd name="connsiteX3" fmla="*/ 5403719 w 5470379"/>
              <a:gd name="connsiteY3" fmla="*/ 5472648 h 5472647"/>
              <a:gd name="connsiteX4" fmla="*/ 0 w 5470379"/>
              <a:gd name="connsiteY4" fmla="*/ 66688 h 5472647"/>
              <a:gd name="connsiteX5" fmla="*/ 0 w 5470379"/>
              <a:gd name="connsiteY5" fmla="*/ 1420109 h 5472647"/>
              <a:gd name="connsiteX6" fmla="*/ 4050860 w 5470379"/>
              <a:gd name="connsiteY6" fmla="*/ 5472648 h 5472647"/>
              <a:gd name="connsiteX7" fmla="*/ 4117520 w 5470379"/>
              <a:gd name="connsiteY7" fmla="*/ 5472648 h 5472647"/>
              <a:gd name="connsiteX8" fmla="*/ 0 w 5470379"/>
              <a:gd name="connsiteY8" fmla="*/ 1353420 h 5472647"/>
              <a:gd name="connsiteX9" fmla="*/ 0 w 5470379"/>
              <a:gd name="connsiteY9" fmla="*/ 1420109 h 5472647"/>
              <a:gd name="connsiteX10" fmla="*/ 0 w 5470379"/>
              <a:gd name="connsiteY10" fmla="*/ 1690371 h 5472647"/>
              <a:gd name="connsiteX11" fmla="*/ 3780709 w 5470379"/>
              <a:gd name="connsiteY11" fmla="*/ 5472648 h 5472647"/>
              <a:gd name="connsiteX12" fmla="*/ 3847369 w 5470379"/>
              <a:gd name="connsiteY12" fmla="*/ 5472648 h 5472647"/>
              <a:gd name="connsiteX13" fmla="*/ 0 w 5470379"/>
              <a:gd name="connsiteY13" fmla="*/ 1624385 h 5472647"/>
              <a:gd name="connsiteX14" fmla="*/ 0 w 5470379"/>
              <a:gd name="connsiteY14" fmla="*/ 1690371 h 5472647"/>
              <a:gd name="connsiteX15" fmla="*/ 0 w 5470379"/>
              <a:gd name="connsiteY15" fmla="*/ 1961336 h 5472647"/>
              <a:gd name="connsiteX16" fmla="*/ 3509856 w 5470379"/>
              <a:gd name="connsiteY16" fmla="*/ 5472648 h 5472647"/>
              <a:gd name="connsiteX17" fmla="*/ 3576517 w 5470379"/>
              <a:gd name="connsiteY17" fmla="*/ 5472648 h 5472647"/>
              <a:gd name="connsiteX18" fmla="*/ 0 w 5470379"/>
              <a:gd name="connsiteY18" fmla="*/ 1894648 h 5472647"/>
              <a:gd name="connsiteX19" fmla="*/ 0 w 5470379"/>
              <a:gd name="connsiteY19" fmla="*/ 1961336 h 5472647"/>
              <a:gd name="connsiteX20" fmla="*/ 0 w 5470379"/>
              <a:gd name="connsiteY20" fmla="*/ 2502564 h 5472647"/>
              <a:gd name="connsiteX21" fmla="*/ 2968853 w 5470379"/>
              <a:gd name="connsiteY21" fmla="*/ 5472648 h 5472647"/>
              <a:gd name="connsiteX22" fmla="*/ 3035514 w 5470379"/>
              <a:gd name="connsiteY22" fmla="*/ 5472648 h 5472647"/>
              <a:gd name="connsiteX23" fmla="*/ 0 w 5470379"/>
              <a:gd name="connsiteY23" fmla="*/ 2435876 h 5472647"/>
              <a:gd name="connsiteX24" fmla="*/ 0 w 5470379"/>
              <a:gd name="connsiteY24" fmla="*/ 2502564 h 5472647"/>
              <a:gd name="connsiteX25" fmla="*/ 0 w 5470379"/>
              <a:gd name="connsiteY25" fmla="*/ 2232301 h 5472647"/>
              <a:gd name="connsiteX26" fmla="*/ 3239004 w 5470379"/>
              <a:gd name="connsiteY26" fmla="*/ 5472648 h 5472647"/>
              <a:gd name="connsiteX27" fmla="*/ 3305664 w 5470379"/>
              <a:gd name="connsiteY27" fmla="*/ 5472648 h 5472647"/>
              <a:gd name="connsiteX28" fmla="*/ 0 w 5470379"/>
              <a:gd name="connsiteY28" fmla="*/ 2165613 h 5472647"/>
              <a:gd name="connsiteX29" fmla="*/ 0 w 5470379"/>
              <a:gd name="connsiteY29" fmla="*/ 2232301 h 5472647"/>
              <a:gd name="connsiteX30" fmla="*/ 0 w 5470379"/>
              <a:gd name="connsiteY30" fmla="*/ 878179 h 5472647"/>
              <a:gd name="connsiteX31" fmla="*/ 4591864 w 5470379"/>
              <a:gd name="connsiteY31" fmla="*/ 5471945 h 5472647"/>
              <a:gd name="connsiteX32" fmla="*/ 4658524 w 5470379"/>
              <a:gd name="connsiteY32" fmla="*/ 5471945 h 5472647"/>
              <a:gd name="connsiteX33" fmla="*/ 0 w 5470379"/>
              <a:gd name="connsiteY33" fmla="*/ 812193 h 5472647"/>
              <a:gd name="connsiteX34" fmla="*/ 0 w 5470379"/>
              <a:gd name="connsiteY34" fmla="*/ 878179 h 5472647"/>
              <a:gd name="connsiteX35" fmla="*/ 0 w 5470379"/>
              <a:gd name="connsiteY35" fmla="*/ 336951 h 5472647"/>
              <a:gd name="connsiteX36" fmla="*/ 5133568 w 5470379"/>
              <a:gd name="connsiteY36" fmla="*/ 5472648 h 5472647"/>
              <a:gd name="connsiteX37" fmla="*/ 5200229 w 5470379"/>
              <a:gd name="connsiteY37" fmla="*/ 5472648 h 5472647"/>
              <a:gd name="connsiteX38" fmla="*/ 0 w 5470379"/>
              <a:gd name="connsiteY38" fmla="*/ 270263 h 5472647"/>
              <a:gd name="connsiteX39" fmla="*/ 0 w 5470379"/>
              <a:gd name="connsiteY39" fmla="*/ 336951 h 5472647"/>
              <a:gd name="connsiteX40" fmla="*/ 0 w 5470379"/>
              <a:gd name="connsiteY40" fmla="*/ 607916 h 5472647"/>
              <a:gd name="connsiteX41" fmla="*/ 4862716 w 5470379"/>
              <a:gd name="connsiteY41" fmla="*/ 5472648 h 5472647"/>
              <a:gd name="connsiteX42" fmla="*/ 4929377 w 5470379"/>
              <a:gd name="connsiteY42" fmla="*/ 5472648 h 5472647"/>
              <a:gd name="connsiteX43" fmla="*/ 0 w 5470379"/>
              <a:gd name="connsiteY43" fmla="*/ 541228 h 5472647"/>
              <a:gd name="connsiteX44" fmla="*/ 0 w 5470379"/>
              <a:gd name="connsiteY44" fmla="*/ 607916 h 5472647"/>
              <a:gd name="connsiteX45" fmla="*/ 0 w 5470379"/>
              <a:gd name="connsiteY45" fmla="*/ 2773529 h 5472647"/>
              <a:gd name="connsiteX46" fmla="*/ 2698000 w 5470379"/>
              <a:gd name="connsiteY46" fmla="*/ 5472648 h 5472647"/>
              <a:gd name="connsiteX47" fmla="*/ 2764661 w 5470379"/>
              <a:gd name="connsiteY47" fmla="*/ 5472648 h 5472647"/>
              <a:gd name="connsiteX48" fmla="*/ 0 w 5470379"/>
              <a:gd name="connsiteY48" fmla="*/ 2706840 h 5472647"/>
              <a:gd name="connsiteX49" fmla="*/ 0 w 5470379"/>
              <a:gd name="connsiteY49" fmla="*/ 2773529 h 5472647"/>
              <a:gd name="connsiteX50" fmla="*/ 0 w 5470379"/>
              <a:gd name="connsiteY50" fmla="*/ 1149144 h 5472647"/>
              <a:gd name="connsiteX51" fmla="*/ 4321713 w 5470379"/>
              <a:gd name="connsiteY51" fmla="*/ 5472648 h 5472647"/>
              <a:gd name="connsiteX52" fmla="*/ 4388373 w 5470379"/>
              <a:gd name="connsiteY52" fmla="*/ 5472648 h 5472647"/>
              <a:gd name="connsiteX53" fmla="*/ 0 w 5470379"/>
              <a:gd name="connsiteY53" fmla="*/ 1082455 h 5472647"/>
              <a:gd name="connsiteX54" fmla="*/ 0 w 5470379"/>
              <a:gd name="connsiteY54" fmla="*/ 1149144 h 5472647"/>
              <a:gd name="connsiteX55" fmla="*/ 0 w 5470379"/>
              <a:gd name="connsiteY55" fmla="*/ 4397212 h 5472647"/>
              <a:gd name="connsiteX56" fmla="*/ 1074990 w 5470379"/>
              <a:gd name="connsiteY56" fmla="*/ 5472648 h 5472647"/>
              <a:gd name="connsiteX57" fmla="*/ 1141651 w 5470379"/>
              <a:gd name="connsiteY57" fmla="*/ 5472648 h 5472647"/>
              <a:gd name="connsiteX58" fmla="*/ 0 w 5470379"/>
              <a:gd name="connsiteY58" fmla="*/ 4331225 h 5472647"/>
              <a:gd name="connsiteX59" fmla="*/ 0 w 5470379"/>
              <a:gd name="connsiteY59" fmla="*/ 4397212 h 5472647"/>
              <a:gd name="connsiteX60" fmla="*/ 0 w 5470379"/>
              <a:gd name="connsiteY60" fmla="*/ 5472648 h 5472647"/>
              <a:gd name="connsiteX61" fmla="*/ 58942 w 5470379"/>
              <a:gd name="connsiteY61" fmla="*/ 5472648 h 5472647"/>
              <a:gd name="connsiteX62" fmla="*/ 0 w 5470379"/>
              <a:gd name="connsiteY62" fmla="*/ 5413681 h 5472647"/>
              <a:gd name="connsiteX63" fmla="*/ 0 w 5470379"/>
              <a:gd name="connsiteY63" fmla="*/ 5472648 h 5472647"/>
              <a:gd name="connsiteX64" fmla="*/ 0 w 5470379"/>
              <a:gd name="connsiteY64" fmla="*/ 4668177 h 5472647"/>
              <a:gd name="connsiteX65" fmla="*/ 804137 w 5470379"/>
              <a:gd name="connsiteY65" fmla="*/ 5472648 h 5472647"/>
              <a:gd name="connsiteX66" fmla="*/ 870798 w 5470379"/>
              <a:gd name="connsiteY66" fmla="*/ 5472648 h 5472647"/>
              <a:gd name="connsiteX67" fmla="*/ 0 w 5470379"/>
              <a:gd name="connsiteY67" fmla="*/ 4601488 h 5472647"/>
              <a:gd name="connsiteX68" fmla="*/ 0 w 5470379"/>
              <a:gd name="connsiteY68" fmla="*/ 4668177 h 5472647"/>
              <a:gd name="connsiteX69" fmla="*/ 0 w 5470379"/>
              <a:gd name="connsiteY69" fmla="*/ 4939142 h 5472647"/>
              <a:gd name="connsiteX70" fmla="*/ 533285 w 5470379"/>
              <a:gd name="connsiteY70" fmla="*/ 5472648 h 5472647"/>
              <a:gd name="connsiteX71" fmla="*/ 599945 w 5470379"/>
              <a:gd name="connsiteY71" fmla="*/ 5472648 h 5472647"/>
              <a:gd name="connsiteX72" fmla="*/ 0 w 5470379"/>
              <a:gd name="connsiteY72" fmla="*/ 4872453 h 5472647"/>
              <a:gd name="connsiteX73" fmla="*/ 0 w 5470379"/>
              <a:gd name="connsiteY73" fmla="*/ 4939142 h 5472647"/>
              <a:gd name="connsiteX74" fmla="*/ 0 w 5470379"/>
              <a:gd name="connsiteY74" fmla="*/ 5209404 h 5472647"/>
              <a:gd name="connsiteX75" fmla="*/ 263134 w 5470379"/>
              <a:gd name="connsiteY75" fmla="*/ 5472648 h 5472647"/>
              <a:gd name="connsiteX76" fmla="*/ 329795 w 5470379"/>
              <a:gd name="connsiteY76" fmla="*/ 5472648 h 5472647"/>
              <a:gd name="connsiteX77" fmla="*/ 0 w 5470379"/>
              <a:gd name="connsiteY77" fmla="*/ 5142716 h 5472647"/>
              <a:gd name="connsiteX78" fmla="*/ 0 w 5470379"/>
              <a:gd name="connsiteY78" fmla="*/ 5209404 h 5472647"/>
              <a:gd name="connsiteX79" fmla="*/ 0 w 5470379"/>
              <a:gd name="connsiteY79" fmla="*/ 3585721 h 5472647"/>
              <a:gd name="connsiteX80" fmla="*/ 1886144 w 5470379"/>
              <a:gd name="connsiteY80" fmla="*/ 5472648 h 5472647"/>
              <a:gd name="connsiteX81" fmla="*/ 1952805 w 5470379"/>
              <a:gd name="connsiteY81" fmla="*/ 5472648 h 5472647"/>
              <a:gd name="connsiteX82" fmla="*/ 0 w 5470379"/>
              <a:gd name="connsiteY82" fmla="*/ 3519033 h 5472647"/>
              <a:gd name="connsiteX83" fmla="*/ 0 w 5470379"/>
              <a:gd name="connsiteY83" fmla="*/ 3585721 h 5472647"/>
              <a:gd name="connsiteX84" fmla="*/ 0 w 5470379"/>
              <a:gd name="connsiteY84" fmla="*/ 3314756 h 5472647"/>
              <a:gd name="connsiteX85" fmla="*/ 2156997 w 5470379"/>
              <a:gd name="connsiteY85" fmla="*/ 5472648 h 5472647"/>
              <a:gd name="connsiteX86" fmla="*/ 2223658 w 5470379"/>
              <a:gd name="connsiteY86" fmla="*/ 5472648 h 5472647"/>
              <a:gd name="connsiteX87" fmla="*/ 0 w 5470379"/>
              <a:gd name="connsiteY87" fmla="*/ 3248068 h 5472647"/>
              <a:gd name="connsiteX88" fmla="*/ 0 w 5470379"/>
              <a:gd name="connsiteY88" fmla="*/ 3314756 h 5472647"/>
              <a:gd name="connsiteX89" fmla="*/ 0 w 5470379"/>
              <a:gd name="connsiteY89" fmla="*/ 3043791 h 5472647"/>
              <a:gd name="connsiteX90" fmla="*/ 2427849 w 5470379"/>
              <a:gd name="connsiteY90" fmla="*/ 5472648 h 5472647"/>
              <a:gd name="connsiteX91" fmla="*/ 2494510 w 5470379"/>
              <a:gd name="connsiteY91" fmla="*/ 5472648 h 5472647"/>
              <a:gd name="connsiteX92" fmla="*/ 0 w 5470379"/>
              <a:gd name="connsiteY92" fmla="*/ 2977805 h 5472647"/>
              <a:gd name="connsiteX93" fmla="*/ 0 w 5470379"/>
              <a:gd name="connsiteY93" fmla="*/ 3043791 h 5472647"/>
              <a:gd name="connsiteX94" fmla="*/ 0 w 5470379"/>
              <a:gd name="connsiteY94" fmla="*/ 3855984 h 5472647"/>
              <a:gd name="connsiteX95" fmla="*/ 1615993 w 5470379"/>
              <a:gd name="connsiteY95" fmla="*/ 5472648 h 5472647"/>
              <a:gd name="connsiteX96" fmla="*/ 1682654 w 5470379"/>
              <a:gd name="connsiteY96" fmla="*/ 5472648 h 5472647"/>
              <a:gd name="connsiteX97" fmla="*/ 0 w 5470379"/>
              <a:gd name="connsiteY97" fmla="*/ 3789296 h 5472647"/>
              <a:gd name="connsiteX98" fmla="*/ 0 w 5470379"/>
              <a:gd name="connsiteY98" fmla="*/ 3855984 h 5472647"/>
              <a:gd name="connsiteX99" fmla="*/ 0 w 5470379"/>
              <a:gd name="connsiteY99" fmla="*/ 4126949 h 5472647"/>
              <a:gd name="connsiteX100" fmla="*/ 1345141 w 5470379"/>
              <a:gd name="connsiteY100" fmla="*/ 5472648 h 5472647"/>
              <a:gd name="connsiteX101" fmla="*/ 1411801 w 5470379"/>
              <a:gd name="connsiteY101" fmla="*/ 5472648 h 5472647"/>
              <a:gd name="connsiteX102" fmla="*/ 0 w 5470379"/>
              <a:gd name="connsiteY102" fmla="*/ 4060261 h 5472647"/>
              <a:gd name="connsiteX103" fmla="*/ 0 w 5470379"/>
              <a:gd name="connsiteY103" fmla="*/ 4126949 h 547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470379" h="5472647">
                <a:moveTo>
                  <a:pt x="0" y="66688"/>
                </a:moveTo>
                <a:lnTo>
                  <a:pt x="0" y="0"/>
                </a:lnTo>
                <a:lnTo>
                  <a:pt x="5470380" y="5472648"/>
                </a:lnTo>
                <a:lnTo>
                  <a:pt x="5403719" y="5472648"/>
                </a:lnTo>
                <a:lnTo>
                  <a:pt x="0" y="66688"/>
                </a:lnTo>
                <a:close/>
                <a:moveTo>
                  <a:pt x="0" y="1420109"/>
                </a:moveTo>
                <a:lnTo>
                  <a:pt x="4050860" y="5472648"/>
                </a:lnTo>
                <a:lnTo>
                  <a:pt x="4117520" y="5472648"/>
                </a:lnTo>
                <a:lnTo>
                  <a:pt x="0" y="1353420"/>
                </a:lnTo>
                <a:lnTo>
                  <a:pt x="0" y="1420109"/>
                </a:lnTo>
                <a:close/>
                <a:moveTo>
                  <a:pt x="0" y="1690371"/>
                </a:moveTo>
                <a:lnTo>
                  <a:pt x="3780709" y="5472648"/>
                </a:lnTo>
                <a:lnTo>
                  <a:pt x="3847369" y="5472648"/>
                </a:lnTo>
                <a:lnTo>
                  <a:pt x="0" y="1624385"/>
                </a:lnTo>
                <a:lnTo>
                  <a:pt x="0" y="1690371"/>
                </a:lnTo>
                <a:close/>
                <a:moveTo>
                  <a:pt x="0" y="1961336"/>
                </a:moveTo>
                <a:lnTo>
                  <a:pt x="3509856" y="5472648"/>
                </a:lnTo>
                <a:lnTo>
                  <a:pt x="3576517" y="5472648"/>
                </a:lnTo>
                <a:lnTo>
                  <a:pt x="0" y="1894648"/>
                </a:lnTo>
                <a:lnTo>
                  <a:pt x="0" y="1961336"/>
                </a:lnTo>
                <a:close/>
                <a:moveTo>
                  <a:pt x="0" y="2502564"/>
                </a:moveTo>
                <a:lnTo>
                  <a:pt x="2968853" y="5472648"/>
                </a:lnTo>
                <a:lnTo>
                  <a:pt x="3035514" y="5472648"/>
                </a:lnTo>
                <a:lnTo>
                  <a:pt x="0" y="2435876"/>
                </a:lnTo>
                <a:lnTo>
                  <a:pt x="0" y="2502564"/>
                </a:lnTo>
                <a:close/>
                <a:moveTo>
                  <a:pt x="0" y="2232301"/>
                </a:moveTo>
                <a:lnTo>
                  <a:pt x="3239004" y="5472648"/>
                </a:lnTo>
                <a:lnTo>
                  <a:pt x="3305664" y="5472648"/>
                </a:lnTo>
                <a:lnTo>
                  <a:pt x="0" y="2165613"/>
                </a:lnTo>
                <a:lnTo>
                  <a:pt x="0" y="2232301"/>
                </a:lnTo>
                <a:close/>
                <a:moveTo>
                  <a:pt x="0" y="878179"/>
                </a:moveTo>
                <a:lnTo>
                  <a:pt x="4591864" y="5471945"/>
                </a:lnTo>
                <a:lnTo>
                  <a:pt x="4658524" y="5471945"/>
                </a:lnTo>
                <a:lnTo>
                  <a:pt x="0" y="812193"/>
                </a:lnTo>
                <a:lnTo>
                  <a:pt x="0" y="878179"/>
                </a:lnTo>
                <a:close/>
                <a:moveTo>
                  <a:pt x="0" y="336951"/>
                </a:moveTo>
                <a:lnTo>
                  <a:pt x="5133568" y="5472648"/>
                </a:lnTo>
                <a:lnTo>
                  <a:pt x="5200229" y="5472648"/>
                </a:lnTo>
                <a:lnTo>
                  <a:pt x="0" y="270263"/>
                </a:lnTo>
                <a:lnTo>
                  <a:pt x="0" y="336951"/>
                </a:lnTo>
                <a:close/>
                <a:moveTo>
                  <a:pt x="0" y="607916"/>
                </a:moveTo>
                <a:lnTo>
                  <a:pt x="4862716" y="5472648"/>
                </a:lnTo>
                <a:lnTo>
                  <a:pt x="4929377" y="5472648"/>
                </a:lnTo>
                <a:lnTo>
                  <a:pt x="0" y="541228"/>
                </a:lnTo>
                <a:lnTo>
                  <a:pt x="0" y="607916"/>
                </a:lnTo>
                <a:close/>
                <a:moveTo>
                  <a:pt x="0" y="2773529"/>
                </a:moveTo>
                <a:lnTo>
                  <a:pt x="2698000" y="5472648"/>
                </a:lnTo>
                <a:lnTo>
                  <a:pt x="2764661" y="5472648"/>
                </a:lnTo>
                <a:lnTo>
                  <a:pt x="0" y="2706840"/>
                </a:lnTo>
                <a:lnTo>
                  <a:pt x="0" y="2773529"/>
                </a:lnTo>
                <a:close/>
                <a:moveTo>
                  <a:pt x="0" y="1149144"/>
                </a:moveTo>
                <a:lnTo>
                  <a:pt x="4321713" y="5472648"/>
                </a:lnTo>
                <a:lnTo>
                  <a:pt x="4388373" y="5472648"/>
                </a:lnTo>
                <a:lnTo>
                  <a:pt x="0" y="1082455"/>
                </a:lnTo>
                <a:lnTo>
                  <a:pt x="0" y="1149144"/>
                </a:lnTo>
                <a:close/>
                <a:moveTo>
                  <a:pt x="0" y="4397212"/>
                </a:moveTo>
                <a:lnTo>
                  <a:pt x="1074990" y="5472648"/>
                </a:lnTo>
                <a:lnTo>
                  <a:pt x="1141651" y="5472648"/>
                </a:lnTo>
                <a:lnTo>
                  <a:pt x="0" y="4331225"/>
                </a:lnTo>
                <a:lnTo>
                  <a:pt x="0" y="4397212"/>
                </a:lnTo>
                <a:close/>
                <a:moveTo>
                  <a:pt x="0" y="5472648"/>
                </a:moveTo>
                <a:lnTo>
                  <a:pt x="58942" y="5472648"/>
                </a:lnTo>
                <a:lnTo>
                  <a:pt x="0" y="5413681"/>
                </a:lnTo>
                <a:lnTo>
                  <a:pt x="0" y="5472648"/>
                </a:lnTo>
                <a:close/>
                <a:moveTo>
                  <a:pt x="0" y="4668177"/>
                </a:moveTo>
                <a:lnTo>
                  <a:pt x="804137" y="5472648"/>
                </a:lnTo>
                <a:lnTo>
                  <a:pt x="870798" y="5472648"/>
                </a:lnTo>
                <a:lnTo>
                  <a:pt x="0" y="4601488"/>
                </a:lnTo>
                <a:lnTo>
                  <a:pt x="0" y="4668177"/>
                </a:lnTo>
                <a:close/>
                <a:moveTo>
                  <a:pt x="0" y="4939142"/>
                </a:moveTo>
                <a:lnTo>
                  <a:pt x="533285" y="5472648"/>
                </a:lnTo>
                <a:lnTo>
                  <a:pt x="599945" y="5472648"/>
                </a:lnTo>
                <a:lnTo>
                  <a:pt x="0" y="4872453"/>
                </a:lnTo>
                <a:lnTo>
                  <a:pt x="0" y="4939142"/>
                </a:lnTo>
                <a:close/>
                <a:moveTo>
                  <a:pt x="0" y="5209404"/>
                </a:moveTo>
                <a:lnTo>
                  <a:pt x="263134" y="5472648"/>
                </a:lnTo>
                <a:lnTo>
                  <a:pt x="329795" y="5472648"/>
                </a:lnTo>
                <a:lnTo>
                  <a:pt x="0" y="5142716"/>
                </a:lnTo>
                <a:lnTo>
                  <a:pt x="0" y="5209404"/>
                </a:lnTo>
                <a:close/>
                <a:moveTo>
                  <a:pt x="0" y="3585721"/>
                </a:moveTo>
                <a:lnTo>
                  <a:pt x="1886144" y="5472648"/>
                </a:lnTo>
                <a:lnTo>
                  <a:pt x="1952805" y="5472648"/>
                </a:lnTo>
                <a:lnTo>
                  <a:pt x="0" y="3519033"/>
                </a:lnTo>
                <a:lnTo>
                  <a:pt x="0" y="3585721"/>
                </a:lnTo>
                <a:close/>
                <a:moveTo>
                  <a:pt x="0" y="3314756"/>
                </a:moveTo>
                <a:lnTo>
                  <a:pt x="2156997" y="5472648"/>
                </a:lnTo>
                <a:lnTo>
                  <a:pt x="2223658" y="5472648"/>
                </a:lnTo>
                <a:lnTo>
                  <a:pt x="0" y="3248068"/>
                </a:lnTo>
                <a:lnTo>
                  <a:pt x="0" y="3314756"/>
                </a:lnTo>
                <a:close/>
                <a:moveTo>
                  <a:pt x="0" y="3043791"/>
                </a:moveTo>
                <a:lnTo>
                  <a:pt x="2427849" y="5472648"/>
                </a:lnTo>
                <a:lnTo>
                  <a:pt x="2494510" y="5472648"/>
                </a:lnTo>
                <a:lnTo>
                  <a:pt x="0" y="2977805"/>
                </a:lnTo>
                <a:lnTo>
                  <a:pt x="0" y="3043791"/>
                </a:lnTo>
                <a:close/>
                <a:moveTo>
                  <a:pt x="0" y="3855984"/>
                </a:moveTo>
                <a:lnTo>
                  <a:pt x="1615993" y="5472648"/>
                </a:lnTo>
                <a:lnTo>
                  <a:pt x="1682654" y="5472648"/>
                </a:lnTo>
                <a:lnTo>
                  <a:pt x="0" y="3789296"/>
                </a:lnTo>
                <a:lnTo>
                  <a:pt x="0" y="3855984"/>
                </a:lnTo>
                <a:close/>
                <a:moveTo>
                  <a:pt x="0" y="4126949"/>
                </a:moveTo>
                <a:lnTo>
                  <a:pt x="1345141" y="5472648"/>
                </a:lnTo>
                <a:lnTo>
                  <a:pt x="1411801" y="5472648"/>
                </a:lnTo>
                <a:lnTo>
                  <a:pt x="0" y="4060261"/>
                </a:lnTo>
                <a:lnTo>
                  <a:pt x="0" y="4126949"/>
                </a:lnTo>
                <a:close/>
              </a:path>
            </a:pathLst>
          </a:custGeom>
          <a:solidFill>
            <a:schemeClr val="accent6"/>
          </a:solidFill>
          <a:ln w="7008"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5400000">
            <a:off x="-2" y="0"/>
            <a:ext cx="6912245" cy="6912245"/>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96BD3C1-6F81-0B28-17FC-EB9B6A27A643}"/>
              </a:ext>
            </a:extLst>
          </p:cNvPr>
          <p:cNvSpPr txBox="1"/>
          <p:nvPr userDrawn="1"/>
        </p:nvSpPr>
        <p:spPr>
          <a:xfrm>
            <a:off x="0" y="1464338"/>
            <a:ext cx="6313041" cy="830997"/>
          </a:xfrm>
          <a:prstGeom prst="rect">
            <a:avLst/>
          </a:prstGeom>
          <a:noFill/>
        </p:spPr>
        <p:txBody>
          <a:bodyPr wrap="square" lIns="914400" rtlCol="0">
            <a:spAutoFit/>
          </a:bodyPr>
          <a:lstStyle/>
          <a:p>
            <a:pPr>
              <a:spcBef>
                <a:spcPts val="1200"/>
              </a:spcBef>
            </a:pPr>
            <a:r>
              <a:rPr lang="en-US" altLang="zh-CN" sz="4800" b="1" spc="0" dirty="0">
                <a:solidFill>
                  <a:srgbClr val="FFFFFF"/>
                </a:solidFill>
                <a:latin typeface="+mn-lt"/>
                <a:ea typeface="微软雅黑" panose="020B0503020204020204" pitchFamily="34" charset="-122"/>
                <a:cs typeface="Lato" panose="020F0502020204030203" pitchFamily="34" charset="0"/>
              </a:rPr>
              <a:t>AGENDA</a:t>
            </a:r>
          </a:p>
        </p:txBody>
      </p:sp>
      <p:sp>
        <p:nvSpPr>
          <p:cNvPr id="69" name="Text Placeholder 9">
            <a:extLst>
              <a:ext uri="{FF2B5EF4-FFF2-40B4-BE49-F238E27FC236}">
                <a16:creationId xmlns:a16="http://schemas.microsoft.com/office/drawing/2014/main" id="{3111AEF4-9B25-A8AC-7605-69291522960C}"/>
              </a:ext>
            </a:extLst>
          </p:cNvPr>
          <p:cNvSpPr>
            <a:spLocks noGrp="1"/>
          </p:cNvSpPr>
          <p:nvPr>
            <p:ph type="body" sz="quarter" idx="11" hasCustomPrompt="1"/>
          </p:nvPr>
        </p:nvSpPr>
        <p:spPr>
          <a:xfrm>
            <a:off x="6313040" y="3151521"/>
            <a:ext cx="5279691" cy="500715"/>
          </a:xfrm>
        </p:spPr>
        <p:txBody>
          <a:bodyPr lIns="0" tIns="0" rIns="182880" bIns="0" anchor="ctr">
            <a:spAutoFit/>
          </a:bodyPr>
          <a:lstStyle>
            <a:lvl1pPr marL="457200" indent="-457200">
              <a:lnSpc>
                <a:spcPct val="150000"/>
              </a:lnSpc>
              <a:buFont typeface="+mj-lt"/>
              <a:buAutoNum type="arabicPeriod"/>
              <a:defRPr sz="2400"/>
            </a:lvl1pPr>
            <a:lvl2pPr marL="742950" indent="-457200">
              <a:buFont typeface="+mj-lt"/>
              <a:buAutoNum type="arabicPeriod"/>
              <a:defRPr/>
            </a:lvl2pPr>
            <a:lvl3pPr marL="914400" indent="-342900">
              <a:buFont typeface="+mj-lt"/>
              <a:buAutoNum type="arabicPeriod"/>
              <a:defRPr/>
            </a:lvl3pPr>
            <a:lvl4pPr marL="1150937" indent="-342900">
              <a:buFont typeface="+mj-lt"/>
              <a:buAutoNum type="arabicPeriod"/>
              <a:defRPr/>
            </a:lvl4pPr>
            <a:lvl5pPr marL="1374775" indent="-342900">
              <a:buFont typeface="+mj-lt"/>
              <a:buAutoNum type="arabicPeriod"/>
              <a:defRPr/>
            </a:lvl5pPr>
          </a:lstStyle>
          <a:p>
            <a:pPr lvl="0"/>
            <a:r>
              <a:rPr lang="en-US" dirty="0"/>
              <a:t>Click to add agenda items</a:t>
            </a:r>
          </a:p>
        </p:txBody>
      </p:sp>
      <p:sp>
        <p:nvSpPr>
          <p:cNvPr id="6" name="Footer Placeholder 2">
            <a:extLst>
              <a:ext uri="{FF2B5EF4-FFF2-40B4-BE49-F238E27FC236}">
                <a16:creationId xmlns:a16="http://schemas.microsoft.com/office/drawing/2014/main" id="{A2D29CC8-EB4D-13F6-E8A6-44BD9F4A7536}"/>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8" name="Slide Number Placeholder 5">
            <a:extLst>
              <a:ext uri="{FF2B5EF4-FFF2-40B4-BE49-F238E27FC236}">
                <a16:creationId xmlns:a16="http://schemas.microsoft.com/office/drawing/2014/main" id="{1BA3BD02-C1D5-AD6B-6960-5E4A53D7652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88359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L Photo/R Heading on White">
    <p:bg>
      <p:bgPr>
        <a:solidFill>
          <a:srgbClr val="FFFFFF"/>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45D6FE2-AD2C-0135-3D20-C09DDB2D52F1}"/>
              </a:ext>
            </a:extLst>
          </p:cNvPr>
          <p:cNvSpPr>
            <a:spLocks noGrp="1"/>
          </p:cNvSpPr>
          <p:nvPr>
            <p:ph type="pic" sz="quarter" idx="10" hasCustomPrompt="1"/>
          </p:nvPr>
        </p:nvSpPr>
        <p:spPr>
          <a:xfrm>
            <a:off x="0" y="1"/>
            <a:ext cx="12177741" cy="6858000"/>
          </a:xfrm>
          <a:custGeom>
            <a:avLst/>
            <a:gdLst>
              <a:gd name="connsiteX0" fmla="*/ 1857374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18573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1857374" y="0"/>
                </a:moveTo>
                <a:lnTo>
                  <a:pt x="9977463" y="0"/>
                </a:lnTo>
                <a:lnTo>
                  <a:pt x="3119465" y="6857998"/>
                </a:lnTo>
                <a:lnTo>
                  <a:pt x="12177740" y="6857998"/>
                </a:lnTo>
                <a:lnTo>
                  <a:pt x="12177740" y="0"/>
                </a:lnTo>
                <a:lnTo>
                  <a:pt x="12177741" y="0"/>
                </a:lnTo>
                <a:lnTo>
                  <a:pt x="12177741" y="6858000"/>
                </a:lnTo>
                <a:lnTo>
                  <a:pt x="0" y="6858000"/>
                </a:lnTo>
                <a:lnTo>
                  <a:pt x="0" y="1857374"/>
                </a:lnTo>
                <a:close/>
              </a:path>
            </a:pathLst>
          </a:custGeom>
          <a:solidFill>
            <a:schemeClr val="bg2">
              <a:lumMod val="75000"/>
            </a:schemeClr>
          </a:solidFill>
        </p:spPr>
        <p:txBody>
          <a:bodyPr wrap="square" anchor="ctr">
            <a:noAutofit/>
          </a:bodyPr>
          <a:lstStyle>
            <a:lvl1pPr algn="l">
              <a:defRPr/>
            </a:lvl1pPr>
            <a:lvl2pPr marL="285750" indent="0">
              <a:buFont typeface="Arial" panose="020B0604020202020204" pitchFamily="34" charset="0"/>
              <a:buNone/>
              <a:defRPr/>
            </a:lvl2pPr>
          </a:lstStyle>
          <a:p>
            <a:pPr lvl="1"/>
            <a:r>
              <a:rPr lang="en-US" dirty="0"/>
              <a:t>Click icon to insert photo and then RIGHT CLICK to “Send to Back”</a:t>
            </a:r>
          </a:p>
        </p:txBody>
      </p:sp>
      <p:sp>
        <p:nvSpPr>
          <p:cNvPr id="9" name="Text Placeholder 15">
            <a:extLst>
              <a:ext uri="{FF2B5EF4-FFF2-40B4-BE49-F238E27FC236}">
                <a16:creationId xmlns:a16="http://schemas.microsoft.com/office/drawing/2014/main" id="{CF72D185-1CCE-BD85-5F98-603BD2A381B6}"/>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12" name="Footer Placeholder 2">
            <a:extLst>
              <a:ext uri="{FF2B5EF4-FFF2-40B4-BE49-F238E27FC236}">
                <a16:creationId xmlns:a16="http://schemas.microsoft.com/office/drawing/2014/main" id="{D7E95EF4-2F2D-A6BC-EE98-DB4856232D8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3" name="Slide Number Placeholder 5">
            <a:extLst>
              <a:ext uri="{FF2B5EF4-FFF2-40B4-BE49-F238E27FC236}">
                <a16:creationId xmlns:a16="http://schemas.microsoft.com/office/drawing/2014/main" id="{D281D956-6FAD-DA07-CB58-CF3DF0DEF02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Right Triangle 1">
            <a:extLst>
              <a:ext uri="{FF2B5EF4-FFF2-40B4-BE49-F238E27FC236}">
                <a16:creationId xmlns:a16="http://schemas.microsoft.com/office/drawing/2014/main" id="{9612A33C-0937-4399-FDC3-4EACB5694983}"/>
              </a:ext>
            </a:extLst>
          </p:cNvPr>
          <p:cNvSpPr/>
          <p:nvPr userDrawn="1"/>
        </p:nvSpPr>
        <p:spPr>
          <a:xfrm rot="5400000">
            <a:off x="0" y="2"/>
            <a:ext cx="1857374" cy="1857374"/>
          </a:xfrm>
          <a:prstGeom prst="rtTriangle">
            <a:avLst/>
          </a:prstGeom>
          <a:gradFill>
            <a:gsLst>
              <a:gs pos="14000">
                <a:schemeClr val="accent1"/>
              </a:gs>
              <a:gs pos="26000">
                <a:srgbClr val="3D9C33"/>
              </a:gs>
              <a:gs pos="67000">
                <a:schemeClr val="accent2"/>
              </a:gs>
              <a:gs pos="100000">
                <a:schemeClr val="accent6"/>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raphic 2">
            <a:extLst>
              <a:ext uri="{FF2B5EF4-FFF2-40B4-BE49-F238E27FC236}">
                <a16:creationId xmlns:a16="http://schemas.microsoft.com/office/drawing/2014/main" id="{53BA4372-3045-C804-DE89-60D77236CBF9}"/>
              </a:ext>
            </a:extLst>
          </p:cNvPr>
          <p:cNvSpPr/>
          <p:nvPr/>
        </p:nvSpPr>
        <p:spPr>
          <a:xfrm rot="10800000">
            <a:off x="8876179" y="15158"/>
            <a:ext cx="3339721" cy="3341105"/>
          </a:xfrm>
          <a:custGeom>
            <a:avLst/>
            <a:gdLst>
              <a:gd name="connsiteX0" fmla="*/ 0 w 3339721"/>
              <a:gd name="connsiteY0" fmla="*/ 40714 h 3341105"/>
              <a:gd name="connsiteX1" fmla="*/ 0 w 3339721"/>
              <a:gd name="connsiteY1" fmla="*/ 0 h 3341105"/>
              <a:gd name="connsiteX2" fmla="*/ 3339721 w 3339721"/>
              <a:gd name="connsiteY2" fmla="*/ 3341106 h 3341105"/>
              <a:gd name="connsiteX3" fmla="*/ 3299024 w 3339721"/>
              <a:gd name="connsiteY3" fmla="*/ 3341106 h 3341105"/>
              <a:gd name="connsiteX4" fmla="*/ 0 w 3339721"/>
              <a:gd name="connsiteY4" fmla="*/ 40714 h 3341105"/>
              <a:gd name="connsiteX5" fmla="*/ 0 w 3339721"/>
              <a:gd name="connsiteY5" fmla="*/ 1031989 h 3341105"/>
              <a:gd name="connsiteX6" fmla="*/ 2308160 w 3339721"/>
              <a:gd name="connsiteY6" fmla="*/ 3341106 h 3341105"/>
              <a:gd name="connsiteX7" fmla="*/ 2348857 w 3339721"/>
              <a:gd name="connsiteY7" fmla="*/ 3341106 h 3341105"/>
              <a:gd name="connsiteX8" fmla="*/ 0 w 3339721"/>
              <a:gd name="connsiteY8" fmla="*/ 991703 h 3341105"/>
              <a:gd name="connsiteX9" fmla="*/ 0 w 3339721"/>
              <a:gd name="connsiteY9" fmla="*/ 1031989 h 3341105"/>
              <a:gd name="connsiteX10" fmla="*/ 0 w 3339721"/>
              <a:gd name="connsiteY10" fmla="*/ 1362842 h 3341105"/>
              <a:gd name="connsiteX11" fmla="*/ 1977444 w 3339721"/>
              <a:gd name="connsiteY11" fmla="*/ 3341106 h 3341105"/>
              <a:gd name="connsiteX12" fmla="*/ 2018141 w 3339721"/>
              <a:gd name="connsiteY12" fmla="*/ 3341106 h 3341105"/>
              <a:gd name="connsiteX13" fmla="*/ 0 w 3339721"/>
              <a:gd name="connsiteY13" fmla="*/ 1322128 h 3341105"/>
              <a:gd name="connsiteX14" fmla="*/ 0 w 3339721"/>
              <a:gd name="connsiteY14" fmla="*/ 1362842 h 3341105"/>
              <a:gd name="connsiteX15" fmla="*/ 0 w 3339721"/>
              <a:gd name="connsiteY15" fmla="*/ 371139 h 3341105"/>
              <a:gd name="connsiteX16" fmla="*/ 2968736 w 3339721"/>
              <a:gd name="connsiteY16" fmla="*/ 3341106 h 3341105"/>
              <a:gd name="connsiteX17" fmla="*/ 3009433 w 3339721"/>
              <a:gd name="connsiteY17" fmla="*/ 3341106 h 3341105"/>
              <a:gd name="connsiteX18" fmla="*/ 0 w 3339721"/>
              <a:gd name="connsiteY18" fmla="*/ 330425 h 3341105"/>
              <a:gd name="connsiteX19" fmla="*/ 0 w 3339721"/>
              <a:gd name="connsiteY19" fmla="*/ 371139 h 3341105"/>
              <a:gd name="connsiteX20" fmla="*/ 0 w 3339721"/>
              <a:gd name="connsiteY20" fmla="*/ 1693267 h 3341105"/>
              <a:gd name="connsiteX21" fmla="*/ 1647156 w 3339721"/>
              <a:gd name="connsiteY21" fmla="*/ 3341106 h 3341105"/>
              <a:gd name="connsiteX22" fmla="*/ 1687853 w 3339721"/>
              <a:gd name="connsiteY22" fmla="*/ 3341106 h 3341105"/>
              <a:gd name="connsiteX23" fmla="*/ 0 w 3339721"/>
              <a:gd name="connsiteY23" fmla="*/ 1652553 h 3341105"/>
              <a:gd name="connsiteX24" fmla="*/ 0 w 3339721"/>
              <a:gd name="connsiteY24" fmla="*/ 1693267 h 3341105"/>
              <a:gd name="connsiteX25" fmla="*/ 0 w 3339721"/>
              <a:gd name="connsiteY25" fmla="*/ 701564 h 3341105"/>
              <a:gd name="connsiteX26" fmla="*/ 2638449 w 3339721"/>
              <a:gd name="connsiteY26" fmla="*/ 3341106 h 3341105"/>
              <a:gd name="connsiteX27" fmla="*/ 2679146 w 3339721"/>
              <a:gd name="connsiteY27" fmla="*/ 3341106 h 3341105"/>
              <a:gd name="connsiteX28" fmla="*/ 0 w 3339721"/>
              <a:gd name="connsiteY28" fmla="*/ 660850 h 3341105"/>
              <a:gd name="connsiteX29" fmla="*/ 0 w 3339721"/>
              <a:gd name="connsiteY29" fmla="*/ 701564 h 3341105"/>
              <a:gd name="connsiteX30" fmla="*/ 0 w 3339721"/>
              <a:gd name="connsiteY30" fmla="*/ 2684542 h 3341105"/>
              <a:gd name="connsiteX31" fmla="*/ 656292 w 3339721"/>
              <a:gd name="connsiteY31" fmla="*/ 3341106 h 3341105"/>
              <a:gd name="connsiteX32" fmla="*/ 696989 w 3339721"/>
              <a:gd name="connsiteY32" fmla="*/ 3341106 h 3341105"/>
              <a:gd name="connsiteX33" fmla="*/ 0 w 3339721"/>
              <a:gd name="connsiteY33" fmla="*/ 2644256 h 3341105"/>
              <a:gd name="connsiteX34" fmla="*/ 0 w 3339721"/>
              <a:gd name="connsiteY34" fmla="*/ 2684542 h 3341105"/>
              <a:gd name="connsiteX35" fmla="*/ 0 w 3339721"/>
              <a:gd name="connsiteY35" fmla="*/ 3341106 h 3341105"/>
              <a:gd name="connsiteX36" fmla="*/ 35985 w 3339721"/>
              <a:gd name="connsiteY36" fmla="*/ 3341106 h 3341105"/>
              <a:gd name="connsiteX37" fmla="*/ 0 w 3339721"/>
              <a:gd name="connsiteY37" fmla="*/ 3305106 h 3341105"/>
              <a:gd name="connsiteX38" fmla="*/ 0 w 3339721"/>
              <a:gd name="connsiteY38" fmla="*/ 3341106 h 3341105"/>
              <a:gd name="connsiteX39" fmla="*/ 0 w 3339721"/>
              <a:gd name="connsiteY39" fmla="*/ 3015395 h 3341105"/>
              <a:gd name="connsiteX40" fmla="*/ 325576 w 3339721"/>
              <a:gd name="connsiteY40" fmla="*/ 3341106 h 3341105"/>
              <a:gd name="connsiteX41" fmla="*/ 366273 w 3339721"/>
              <a:gd name="connsiteY41" fmla="*/ 3341106 h 3341105"/>
              <a:gd name="connsiteX42" fmla="*/ 0 w 3339721"/>
              <a:gd name="connsiteY42" fmla="*/ 2974681 h 3341105"/>
              <a:gd name="connsiteX43" fmla="*/ 0 w 3339721"/>
              <a:gd name="connsiteY43" fmla="*/ 3015395 h 3341105"/>
              <a:gd name="connsiteX44" fmla="*/ 0 w 3339721"/>
              <a:gd name="connsiteY44" fmla="*/ 2023692 h 3341105"/>
              <a:gd name="connsiteX45" fmla="*/ 1316868 w 3339721"/>
              <a:gd name="connsiteY45" fmla="*/ 3341106 h 3341105"/>
              <a:gd name="connsiteX46" fmla="*/ 1357565 w 3339721"/>
              <a:gd name="connsiteY46" fmla="*/ 3341106 h 3341105"/>
              <a:gd name="connsiteX47" fmla="*/ 0 w 3339721"/>
              <a:gd name="connsiteY47" fmla="*/ 1982978 h 3341105"/>
              <a:gd name="connsiteX48" fmla="*/ 0 w 3339721"/>
              <a:gd name="connsiteY48" fmla="*/ 2023692 h 3341105"/>
              <a:gd name="connsiteX49" fmla="*/ 0 w 3339721"/>
              <a:gd name="connsiteY49" fmla="*/ 2354117 h 3341105"/>
              <a:gd name="connsiteX50" fmla="*/ 986580 w 3339721"/>
              <a:gd name="connsiteY50" fmla="*/ 3341106 h 3341105"/>
              <a:gd name="connsiteX51" fmla="*/ 1027277 w 3339721"/>
              <a:gd name="connsiteY51" fmla="*/ 3341106 h 3341105"/>
              <a:gd name="connsiteX52" fmla="*/ 0 w 3339721"/>
              <a:gd name="connsiteY52" fmla="*/ 2313403 h 3341105"/>
              <a:gd name="connsiteX53" fmla="*/ 0 w 3339721"/>
              <a:gd name="connsiteY53" fmla="*/ 2354117 h 334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39721" h="3341105">
                <a:moveTo>
                  <a:pt x="0" y="40714"/>
                </a:moveTo>
                <a:lnTo>
                  <a:pt x="0" y="0"/>
                </a:lnTo>
                <a:lnTo>
                  <a:pt x="3339721" y="3341106"/>
                </a:lnTo>
                <a:lnTo>
                  <a:pt x="3299024" y="3341106"/>
                </a:lnTo>
                <a:lnTo>
                  <a:pt x="0" y="40714"/>
                </a:lnTo>
                <a:close/>
                <a:moveTo>
                  <a:pt x="0" y="1031989"/>
                </a:moveTo>
                <a:lnTo>
                  <a:pt x="2308160" y="3341106"/>
                </a:lnTo>
                <a:lnTo>
                  <a:pt x="2348857" y="3341106"/>
                </a:lnTo>
                <a:lnTo>
                  <a:pt x="0" y="991703"/>
                </a:lnTo>
                <a:lnTo>
                  <a:pt x="0" y="1031989"/>
                </a:lnTo>
                <a:close/>
                <a:moveTo>
                  <a:pt x="0" y="1362842"/>
                </a:moveTo>
                <a:lnTo>
                  <a:pt x="1977444" y="3341106"/>
                </a:lnTo>
                <a:lnTo>
                  <a:pt x="2018141" y="3341106"/>
                </a:lnTo>
                <a:lnTo>
                  <a:pt x="0" y="1322128"/>
                </a:lnTo>
                <a:lnTo>
                  <a:pt x="0" y="1362842"/>
                </a:lnTo>
                <a:close/>
                <a:moveTo>
                  <a:pt x="0" y="371139"/>
                </a:moveTo>
                <a:lnTo>
                  <a:pt x="2968736" y="3341106"/>
                </a:lnTo>
                <a:lnTo>
                  <a:pt x="3009433" y="3341106"/>
                </a:lnTo>
                <a:lnTo>
                  <a:pt x="0" y="330425"/>
                </a:lnTo>
                <a:lnTo>
                  <a:pt x="0" y="371139"/>
                </a:lnTo>
                <a:close/>
                <a:moveTo>
                  <a:pt x="0" y="1693267"/>
                </a:moveTo>
                <a:lnTo>
                  <a:pt x="1647156" y="3341106"/>
                </a:lnTo>
                <a:lnTo>
                  <a:pt x="1687853" y="3341106"/>
                </a:lnTo>
                <a:lnTo>
                  <a:pt x="0" y="1652553"/>
                </a:lnTo>
                <a:lnTo>
                  <a:pt x="0" y="1693267"/>
                </a:lnTo>
                <a:close/>
                <a:moveTo>
                  <a:pt x="0" y="701564"/>
                </a:moveTo>
                <a:lnTo>
                  <a:pt x="2638449" y="3341106"/>
                </a:lnTo>
                <a:lnTo>
                  <a:pt x="2679146" y="3341106"/>
                </a:lnTo>
                <a:lnTo>
                  <a:pt x="0" y="660850"/>
                </a:lnTo>
                <a:lnTo>
                  <a:pt x="0" y="701564"/>
                </a:lnTo>
                <a:close/>
                <a:moveTo>
                  <a:pt x="0" y="2684542"/>
                </a:moveTo>
                <a:lnTo>
                  <a:pt x="656292" y="3341106"/>
                </a:lnTo>
                <a:lnTo>
                  <a:pt x="696989" y="3341106"/>
                </a:lnTo>
                <a:lnTo>
                  <a:pt x="0" y="2644256"/>
                </a:lnTo>
                <a:lnTo>
                  <a:pt x="0" y="2684542"/>
                </a:lnTo>
                <a:close/>
                <a:moveTo>
                  <a:pt x="0" y="3341106"/>
                </a:moveTo>
                <a:lnTo>
                  <a:pt x="35985" y="3341106"/>
                </a:lnTo>
                <a:lnTo>
                  <a:pt x="0" y="3305106"/>
                </a:lnTo>
                <a:lnTo>
                  <a:pt x="0" y="3341106"/>
                </a:lnTo>
                <a:close/>
                <a:moveTo>
                  <a:pt x="0" y="3015395"/>
                </a:moveTo>
                <a:lnTo>
                  <a:pt x="325576" y="3341106"/>
                </a:lnTo>
                <a:lnTo>
                  <a:pt x="366273" y="3341106"/>
                </a:lnTo>
                <a:lnTo>
                  <a:pt x="0" y="2974681"/>
                </a:lnTo>
                <a:lnTo>
                  <a:pt x="0" y="3015395"/>
                </a:lnTo>
                <a:close/>
                <a:moveTo>
                  <a:pt x="0" y="2023692"/>
                </a:moveTo>
                <a:lnTo>
                  <a:pt x="1316868" y="3341106"/>
                </a:lnTo>
                <a:lnTo>
                  <a:pt x="1357565" y="3341106"/>
                </a:lnTo>
                <a:lnTo>
                  <a:pt x="0" y="1982978"/>
                </a:lnTo>
                <a:lnTo>
                  <a:pt x="0" y="2023692"/>
                </a:lnTo>
                <a:close/>
                <a:moveTo>
                  <a:pt x="0" y="2354117"/>
                </a:moveTo>
                <a:lnTo>
                  <a:pt x="986580" y="3341106"/>
                </a:lnTo>
                <a:lnTo>
                  <a:pt x="1027277" y="3341106"/>
                </a:lnTo>
                <a:lnTo>
                  <a:pt x="0" y="2313403"/>
                </a:lnTo>
                <a:lnTo>
                  <a:pt x="0" y="2354117"/>
                </a:lnTo>
                <a:close/>
              </a:path>
            </a:pathLst>
          </a:custGeom>
          <a:solidFill>
            <a:schemeClr val="accent1"/>
          </a:solidFill>
          <a:ln w="4278" cap="flat">
            <a:noFill/>
            <a:prstDash val="solid"/>
            <a:miter/>
          </a:ln>
        </p:spPr>
        <p:txBody>
          <a:bodyPr rtlCol="0" anchor="ctr"/>
          <a:lstStyle/>
          <a:p>
            <a:endParaRPr lang="en-US"/>
          </a:p>
        </p:txBody>
      </p:sp>
    </p:spTree>
    <p:extLst>
      <p:ext uri="{BB962C8B-B14F-4D97-AF65-F5344CB8AC3E}">
        <p14:creationId xmlns:p14="http://schemas.microsoft.com/office/powerpoint/2010/main" val="339527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L Photo/R Heading on Green">
    <p:bg>
      <p:bgPr>
        <a:gradFill>
          <a:gsLst>
            <a:gs pos="5000">
              <a:schemeClr val="accent1"/>
            </a:gs>
            <a:gs pos="23000">
              <a:srgbClr val="3D9C33"/>
            </a:gs>
            <a:gs pos="65000">
              <a:schemeClr val="accent2"/>
            </a:gs>
            <a:gs pos="89000">
              <a:schemeClr val="accent6"/>
            </a:gs>
          </a:gsLst>
          <a:lin ang="9600000" scaled="0"/>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31AEEB-2283-3FA7-DC4B-462787885EF3}"/>
              </a:ext>
            </a:extLst>
          </p:cNvPr>
          <p:cNvSpPr>
            <a:spLocks noGrp="1"/>
          </p:cNvSpPr>
          <p:nvPr>
            <p:ph type="pic" sz="quarter" idx="10" hasCustomPrompt="1"/>
          </p:nvPr>
        </p:nvSpPr>
        <p:spPr>
          <a:xfrm>
            <a:off x="1" y="-1"/>
            <a:ext cx="12177741" cy="6858000"/>
          </a:xfrm>
          <a:custGeom>
            <a:avLst/>
            <a:gdLst>
              <a:gd name="connsiteX0" fmla="*/ 2543175 w 12177741"/>
              <a:gd name="connsiteY0" fmla="*/ 0 h 6858000"/>
              <a:gd name="connsiteX1" fmla="*/ 9977463 w 12177741"/>
              <a:gd name="connsiteY1" fmla="*/ 0 h 6858000"/>
              <a:gd name="connsiteX2" fmla="*/ 3119465 w 12177741"/>
              <a:gd name="connsiteY2" fmla="*/ 6857998 h 6858000"/>
              <a:gd name="connsiteX3" fmla="*/ 12177740 w 12177741"/>
              <a:gd name="connsiteY3" fmla="*/ 6857998 h 6858000"/>
              <a:gd name="connsiteX4" fmla="*/ 12177740 w 12177741"/>
              <a:gd name="connsiteY4" fmla="*/ 0 h 6858000"/>
              <a:gd name="connsiteX5" fmla="*/ 12177741 w 12177741"/>
              <a:gd name="connsiteY5" fmla="*/ 0 h 6858000"/>
              <a:gd name="connsiteX6" fmla="*/ 12177741 w 12177741"/>
              <a:gd name="connsiteY6" fmla="*/ 6858000 h 6858000"/>
              <a:gd name="connsiteX7" fmla="*/ 0 w 12177741"/>
              <a:gd name="connsiteY7" fmla="*/ 6858000 h 6858000"/>
              <a:gd name="connsiteX8" fmla="*/ 0 w 12177741"/>
              <a:gd name="connsiteY8" fmla="*/ 2543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77741" h="6858000">
                <a:moveTo>
                  <a:pt x="2543175" y="0"/>
                </a:moveTo>
                <a:lnTo>
                  <a:pt x="9977463" y="0"/>
                </a:lnTo>
                <a:lnTo>
                  <a:pt x="3119465" y="6857998"/>
                </a:lnTo>
                <a:lnTo>
                  <a:pt x="12177740" y="6857998"/>
                </a:lnTo>
                <a:lnTo>
                  <a:pt x="12177740" y="0"/>
                </a:lnTo>
                <a:lnTo>
                  <a:pt x="12177741" y="0"/>
                </a:lnTo>
                <a:lnTo>
                  <a:pt x="12177741" y="6858000"/>
                </a:lnTo>
                <a:lnTo>
                  <a:pt x="0" y="6858000"/>
                </a:lnTo>
                <a:lnTo>
                  <a:pt x="0" y="2543175"/>
                </a:lnTo>
                <a:close/>
              </a:path>
            </a:pathLst>
          </a:custGeom>
          <a:solidFill>
            <a:schemeClr val="bg2">
              <a:lumMod val="75000"/>
            </a:schemeClr>
          </a:solidFill>
        </p:spPr>
        <p:txBody>
          <a:bodyPr wrap="square" anchor="ctr">
            <a:noAutofit/>
          </a:bodyPr>
          <a:lstStyle>
            <a:lvl1pPr marL="0" indent="0">
              <a:buNone/>
              <a:defRPr/>
            </a:lvl1pPr>
            <a:lvl2pPr marL="571500" indent="0">
              <a:buFont typeface="+mj-lt"/>
              <a:buNone/>
              <a:defRPr/>
            </a:lvl2pPr>
          </a:lstStyle>
          <a:p>
            <a:pPr marL="800100" marR="0" lvl="1"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icon to insert photo and then RIGHT CLICK to “Send to Back”</a:t>
            </a:r>
          </a:p>
        </p:txBody>
      </p:sp>
      <p:sp>
        <p:nvSpPr>
          <p:cNvPr id="8" name="Text Placeholder 15">
            <a:extLst>
              <a:ext uri="{FF2B5EF4-FFF2-40B4-BE49-F238E27FC236}">
                <a16:creationId xmlns:a16="http://schemas.microsoft.com/office/drawing/2014/main" id="{854A7B9B-4306-D58C-CE07-D371D67E9A21}"/>
              </a:ext>
            </a:extLst>
          </p:cNvPr>
          <p:cNvSpPr>
            <a:spLocks noGrp="1"/>
          </p:cNvSpPr>
          <p:nvPr>
            <p:ph type="body" sz="quarter" idx="12" hasCustomPrompt="1"/>
          </p:nvPr>
        </p:nvSpPr>
        <p:spPr>
          <a:xfrm>
            <a:off x="7241438" y="4590121"/>
            <a:ext cx="4562856" cy="501804"/>
          </a:xfrm>
        </p:spPr>
        <p:txBody>
          <a:bodyPr lIns="0" tIns="0" rIns="0" bIns="0" anchor="ctr">
            <a:spAutoFit/>
          </a:bodyPr>
          <a:lstStyle>
            <a:lvl1pPr marL="0" indent="0" algn="r">
              <a:buFontTx/>
              <a:buNone/>
              <a:defRPr sz="3600" b="1">
                <a:solidFill>
                  <a:srgbClr val="FFFFFF"/>
                </a:solidFill>
              </a:defRPr>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9" name="Footer Placeholder 2">
            <a:extLst>
              <a:ext uri="{FF2B5EF4-FFF2-40B4-BE49-F238E27FC236}">
                <a16:creationId xmlns:a16="http://schemas.microsoft.com/office/drawing/2014/main" id="{B5A4A4A7-E4B2-376E-4A25-DA01F3BEC245}"/>
              </a:ext>
            </a:extLst>
          </p:cNvPr>
          <p:cNvSpPr>
            <a:spLocks noGrp="1"/>
          </p:cNvSpPr>
          <p:nvPr>
            <p:ph type="ftr" sz="quarter" idx="19"/>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4E1AFBDE-41B0-CB1D-F5B6-7D7ECA165AF5}"/>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99384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with Graphics">
    <p:spTree>
      <p:nvGrpSpPr>
        <p:cNvPr id="1" name=""/>
        <p:cNvGrpSpPr/>
        <p:nvPr/>
      </p:nvGrpSpPr>
      <p:grpSpPr>
        <a:xfrm>
          <a:off x="0" y="0"/>
          <a:ext cx="0" cy="0"/>
          <a:chOff x="0" y="0"/>
          <a:chExt cx="0" cy="0"/>
        </a:xfrm>
      </p:grpSpPr>
      <p:sp>
        <p:nvSpPr>
          <p:cNvPr id="45" name="Graphic 39">
            <a:extLst>
              <a:ext uri="{FF2B5EF4-FFF2-40B4-BE49-F238E27FC236}">
                <a16:creationId xmlns:a16="http://schemas.microsoft.com/office/drawing/2014/main" id="{3F5D9EA3-528D-79D2-39F9-937A4DB40E00}"/>
              </a:ext>
            </a:extLst>
          </p:cNvPr>
          <p:cNvSpPr/>
          <p:nvPr userDrawn="1"/>
        </p:nvSpPr>
        <p:spPr>
          <a:xfrm rot="8100000">
            <a:off x="6668100" y="4573088"/>
            <a:ext cx="4599099" cy="4601007"/>
          </a:xfrm>
          <a:custGeom>
            <a:avLst/>
            <a:gdLst>
              <a:gd name="connsiteX0" fmla="*/ 0 w 1530956"/>
              <a:gd name="connsiteY0" fmla="*/ 18664 h 1531591"/>
              <a:gd name="connsiteX1" fmla="*/ 0 w 1530956"/>
              <a:gd name="connsiteY1" fmla="*/ 0 h 1531591"/>
              <a:gd name="connsiteX2" fmla="*/ 1530956 w 1530956"/>
              <a:gd name="connsiteY2" fmla="*/ 1531591 h 1531591"/>
              <a:gd name="connsiteX3" fmla="*/ 1512301 w 1530956"/>
              <a:gd name="connsiteY3" fmla="*/ 1531591 h 1531591"/>
              <a:gd name="connsiteX4" fmla="*/ 0 w 1530956"/>
              <a:gd name="connsiteY4" fmla="*/ 18664 h 1531591"/>
              <a:gd name="connsiteX5" fmla="*/ 0 w 1530956"/>
              <a:gd name="connsiteY5" fmla="*/ 397436 h 1531591"/>
              <a:gd name="connsiteX6" fmla="*/ 1133685 w 1530956"/>
              <a:gd name="connsiteY6" fmla="*/ 1531591 h 1531591"/>
              <a:gd name="connsiteX7" fmla="*/ 1152341 w 1530956"/>
              <a:gd name="connsiteY7" fmla="*/ 1531591 h 1531591"/>
              <a:gd name="connsiteX8" fmla="*/ 0 w 1530956"/>
              <a:gd name="connsiteY8" fmla="*/ 378772 h 1531591"/>
              <a:gd name="connsiteX9" fmla="*/ 0 w 1530956"/>
              <a:gd name="connsiteY9" fmla="*/ 397436 h 1531591"/>
              <a:gd name="connsiteX10" fmla="*/ 0 w 1530956"/>
              <a:gd name="connsiteY10" fmla="*/ 473072 h 1531591"/>
              <a:gd name="connsiteX11" fmla="*/ 1058080 w 1530956"/>
              <a:gd name="connsiteY11" fmla="*/ 1531591 h 1531591"/>
              <a:gd name="connsiteX12" fmla="*/ 1076736 w 1530956"/>
              <a:gd name="connsiteY12" fmla="*/ 1531591 h 1531591"/>
              <a:gd name="connsiteX13" fmla="*/ 0 w 1530956"/>
              <a:gd name="connsiteY13" fmla="*/ 454605 h 1531591"/>
              <a:gd name="connsiteX14" fmla="*/ 0 w 1530956"/>
              <a:gd name="connsiteY14" fmla="*/ 473072 h 1531591"/>
              <a:gd name="connsiteX15" fmla="*/ 0 w 1530956"/>
              <a:gd name="connsiteY15" fmla="*/ 548905 h 1531591"/>
              <a:gd name="connsiteX16" fmla="*/ 982279 w 1530956"/>
              <a:gd name="connsiteY16" fmla="*/ 1531591 h 1531591"/>
              <a:gd name="connsiteX17" fmla="*/ 1000934 w 1530956"/>
              <a:gd name="connsiteY17" fmla="*/ 1531591 h 1531591"/>
              <a:gd name="connsiteX18" fmla="*/ 0 w 1530956"/>
              <a:gd name="connsiteY18" fmla="*/ 530242 h 1531591"/>
              <a:gd name="connsiteX19" fmla="*/ 0 w 1530956"/>
              <a:gd name="connsiteY19" fmla="*/ 548905 h 1531591"/>
              <a:gd name="connsiteX20" fmla="*/ 0 w 1530956"/>
              <a:gd name="connsiteY20" fmla="*/ 700375 h 1531591"/>
              <a:gd name="connsiteX21" fmla="*/ 830872 w 1530956"/>
              <a:gd name="connsiteY21" fmla="*/ 1531591 h 1531591"/>
              <a:gd name="connsiteX22" fmla="*/ 849528 w 1530956"/>
              <a:gd name="connsiteY22" fmla="*/ 1531591 h 1531591"/>
              <a:gd name="connsiteX23" fmla="*/ 0 w 1530956"/>
              <a:gd name="connsiteY23" fmla="*/ 681711 h 1531591"/>
              <a:gd name="connsiteX24" fmla="*/ 0 w 1530956"/>
              <a:gd name="connsiteY24" fmla="*/ 700375 h 1531591"/>
              <a:gd name="connsiteX25" fmla="*/ 0 w 1530956"/>
              <a:gd name="connsiteY25" fmla="*/ 624738 h 1531591"/>
              <a:gd name="connsiteX26" fmla="*/ 906477 w 1530956"/>
              <a:gd name="connsiteY26" fmla="*/ 1531591 h 1531591"/>
              <a:gd name="connsiteX27" fmla="*/ 925133 w 1530956"/>
              <a:gd name="connsiteY27" fmla="*/ 1531591 h 1531591"/>
              <a:gd name="connsiteX28" fmla="*/ 0 w 1530956"/>
              <a:gd name="connsiteY28" fmla="*/ 606075 h 1531591"/>
              <a:gd name="connsiteX29" fmla="*/ 0 w 1530956"/>
              <a:gd name="connsiteY29" fmla="*/ 624738 h 1531591"/>
              <a:gd name="connsiteX30" fmla="*/ 0 w 1530956"/>
              <a:gd name="connsiteY30" fmla="*/ 245770 h 1531591"/>
              <a:gd name="connsiteX31" fmla="*/ 1285092 w 1530956"/>
              <a:gd name="connsiteY31" fmla="*/ 1531395 h 1531591"/>
              <a:gd name="connsiteX32" fmla="*/ 1303748 w 1530956"/>
              <a:gd name="connsiteY32" fmla="*/ 1531395 h 1531591"/>
              <a:gd name="connsiteX33" fmla="*/ 0 w 1530956"/>
              <a:gd name="connsiteY33" fmla="*/ 227303 h 1531591"/>
              <a:gd name="connsiteX34" fmla="*/ 0 w 1530956"/>
              <a:gd name="connsiteY34" fmla="*/ 245770 h 1531591"/>
              <a:gd name="connsiteX35" fmla="*/ 0 w 1530956"/>
              <a:gd name="connsiteY35" fmla="*/ 94300 h 1531591"/>
              <a:gd name="connsiteX36" fmla="*/ 1436695 w 1530956"/>
              <a:gd name="connsiteY36" fmla="*/ 1531591 h 1531591"/>
              <a:gd name="connsiteX37" fmla="*/ 1455351 w 1530956"/>
              <a:gd name="connsiteY37" fmla="*/ 1531591 h 1531591"/>
              <a:gd name="connsiteX38" fmla="*/ 0 w 1530956"/>
              <a:gd name="connsiteY38" fmla="*/ 75637 h 1531591"/>
              <a:gd name="connsiteX39" fmla="*/ 0 w 1530956"/>
              <a:gd name="connsiteY39" fmla="*/ 94300 h 1531591"/>
              <a:gd name="connsiteX40" fmla="*/ 0 w 1530956"/>
              <a:gd name="connsiteY40" fmla="*/ 170133 h 1531591"/>
              <a:gd name="connsiteX41" fmla="*/ 1360894 w 1530956"/>
              <a:gd name="connsiteY41" fmla="*/ 1531591 h 1531591"/>
              <a:gd name="connsiteX42" fmla="*/ 1379550 w 1530956"/>
              <a:gd name="connsiteY42" fmla="*/ 1531591 h 1531591"/>
              <a:gd name="connsiteX43" fmla="*/ 0 w 1530956"/>
              <a:gd name="connsiteY43" fmla="*/ 151470 h 1531591"/>
              <a:gd name="connsiteX44" fmla="*/ 0 w 1530956"/>
              <a:gd name="connsiteY44" fmla="*/ 170133 h 1531591"/>
              <a:gd name="connsiteX45" fmla="*/ 0 w 1530956"/>
              <a:gd name="connsiteY45" fmla="*/ 776208 h 1531591"/>
              <a:gd name="connsiteX46" fmla="*/ 755070 w 1530956"/>
              <a:gd name="connsiteY46" fmla="*/ 1531591 h 1531591"/>
              <a:gd name="connsiteX47" fmla="*/ 773726 w 1530956"/>
              <a:gd name="connsiteY47" fmla="*/ 1531591 h 1531591"/>
              <a:gd name="connsiteX48" fmla="*/ 0 w 1530956"/>
              <a:gd name="connsiteY48" fmla="*/ 757544 h 1531591"/>
              <a:gd name="connsiteX49" fmla="*/ 0 w 1530956"/>
              <a:gd name="connsiteY49" fmla="*/ 776208 h 1531591"/>
              <a:gd name="connsiteX50" fmla="*/ 0 w 1530956"/>
              <a:gd name="connsiteY50" fmla="*/ 321603 h 1531591"/>
              <a:gd name="connsiteX51" fmla="*/ 1209487 w 1530956"/>
              <a:gd name="connsiteY51" fmla="*/ 1531591 h 1531591"/>
              <a:gd name="connsiteX52" fmla="*/ 1228143 w 1530956"/>
              <a:gd name="connsiteY52" fmla="*/ 1531591 h 1531591"/>
              <a:gd name="connsiteX53" fmla="*/ 0 w 1530956"/>
              <a:gd name="connsiteY53" fmla="*/ 302939 h 1531591"/>
              <a:gd name="connsiteX54" fmla="*/ 0 w 1530956"/>
              <a:gd name="connsiteY54" fmla="*/ 321603 h 1531591"/>
              <a:gd name="connsiteX55" fmla="*/ 0 w 1530956"/>
              <a:gd name="connsiteY55" fmla="*/ 1230617 h 1531591"/>
              <a:gd name="connsiteX56" fmla="*/ 300850 w 1530956"/>
              <a:gd name="connsiteY56" fmla="*/ 1531591 h 1531591"/>
              <a:gd name="connsiteX57" fmla="*/ 319506 w 1530956"/>
              <a:gd name="connsiteY57" fmla="*/ 1531591 h 1531591"/>
              <a:gd name="connsiteX58" fmla="*/ 0 w 1530956"/>
              <a:gd name="connsiteY58" fmla="*/ 1212150 h 1531591"/>
              <a:gd name="connsiteX59" fmla="*/ 0 w 1530956"/>
              <a:gd name="connsiteY59" fmla="*/ 1230617 h 1531591"/>
              <a:gd name="connsiteX60" fmla="*/ 0 w 1530956"/>
              <a:gd name="connsiteY60" fmla="*/ 1531591 h 1531591"/>
              <a:gd name="connsiteX61" fmla="*/ 16496 w 1530956"/>
              <a:gd name="connsiteY61" fmla="*/ 1531591 h 1531591"/>
              <a:gd name="connsiteX62" fmla="*/ 0 w 1530956"/>
              <a:gd name="connsiteY62" fmla="*/ 1515089 h 1531591"/>
              <a:gd name="connsiteX63" fmla="*/ 0 w 1530956"/>
              <a:gd name="connsiteY63" fmla="*/ 1531591 h 1531591"/>
              <a:gd name="connsiteX64" fmla="*/ 0 w 1530956"/>
              <a:gd name="connsiteY64" fmla="*/ 1306450 h 1531591"/>
              <a:gd name="connsiteX65" fmla="*/ 225048 w 1530956"/>
              <a:gd name="connsiteY65" fmla="*/ 1531591 h 1531591"/>
              <a:gd name="connsiteX66" fmla="*/ 243704 w 1530956"/>
              <a:gd name="connsiteY66" fmla="*/ 1531591 h 1531591"/>
              <a:gd name="connsiteX67" fmla="*/ 0 w 1530956"/>
              <a:gd name="connsiteY67" fmla="*/ 1287786 h 1531591"/>
              <a:gd name="connsiteX68" fmla="*/ 0 w 1530956"/>
              <a:gd name="connsiteY68" fmla="*/ 1306450 h 1531591"/>
              <a:gd name="connsiteX69" fmla="*/ 0 w 1530956"/>
              <a:gd name="connsiteY69" fmla="*/ 1382283 h 1531591"/>
              <a:gd name="connsiteX70" fmla="*/ 149247 w 1530956"/>
              <a:gd name="connsiteY70" fmla="*/ 1531591 h 1531591"/>
              <a:gd name="connsiteX71" fmla="*/ 167902 w 1530956"/>
              <a:gd name="connsiteY71" fmla="*/ 1531591 h 1531591"/>
              <a:gd name="connsiteX72" fmla="*/ 0 w 1530956"/>
              <a:gd name="connsiteY72" fmla="*/ 1363619 h 1531591"/>
              <a:gd name="connsiteX73" fmla="*/ 0 w 1530956"/>
              <a:gd name="connsiteY73" fmla="*/ 1382283 h 1531591"/>
              <a:gd name="connsiteX74" fmla="*/ 0 w 1530956"/>
              <a:gd name="connsiteY74" fmla="*/ 1457919 h 1531591"/>
              <a:gd name="connsiteX75" fmla="*/ 73641 w 1530956"/>
              <a:gd name="connsiteY75" fmla="*/ 1531591 h 1531591"/>
              <a:gd name="connsiteX76" fmla="*/ 92297 w 1530956"/>
              <a:gd name="connsiteY76" fmla="*/ 1531591 h 1531591"/>
              <a:gd name="connsiteX77" fmla="*/ 0 w 1530956"/>
              <a:gd name="connsiteY77" fmla="*/ 1439256 h 1531591"/>
              <a:gd name="connsiteX78" fmla="*/ 0 w 1530956"/>
              <a:gd name="connsiteY78" fmla="*/ 1457919 h 1531591"/>
              <a:gd name="connsiteX79" fmla="*/ 0 w 1530956"/>
              <a:gd name="connsiteY79" fmla="*/ 1003511 h 1531591"/>
              <a:gd name="connsiteX80" fmla="*/ 527862 w 1530956"/>
              <a:gd name="connsiteY80" fmla="*/ 1531591 h 1531591"/>
              <a:gd name="connsiteX81" fmla="*/ 546518 w 1530956"/>
              <a:gd name="connsiteY81" fmla="*/ 1531591 h 1531591"/>
              <a:gd name="connsiteX82" fmla="*/ 0 w 1530956"/>
              <a:gd name="connsiteY82" fmla="*/ 984847 h 1531591"/>
              <a:gd name="connsiteX83" fmla="*/ 0 w 1530956"/>
              <a:gd name="connsiteY83" fmla="*/ 1003511 h 1531591"/>
              <a:gd name="connsiteX84" fmla="*/ 0 w 1530956"/>
              <a:gd name="connsiteY84" fmla="*/ 927678 h 1531591"/>
              <a:gd name="connsiteX85" fmla="*/ 603663 w 1530956"/>
              <a:gd name="connsiteY85" fmla="*/ 1531591 h 1531591"/>
              <a:gd name="connsiteX86" fmla="*/ 622319 w 1530956"/>
              <a:gd name="connsiteY86" fmla="*/ 1531591 h 1531591"/>
              <a:gd name="connsiteX87" fmla="*/ 0 w 1530956"/>
              <a:gd name="connsiteY87" fmla="*/ 909014 h 1531591"/>
              <a:gd name="connsiteX88" fmla="*/ 0 w 1530956"/>
              <a:gd name="connsiteY88" fmla="*/ 927678 h 1531591"/>
              <a:gd name="connsiteX89" fmla="*/ 0 w 1530956"/>
              <a:gd name="connsiteY89" fmla="*/ 851845 h 1531591"/>
              <a:gd name="connsiteX90" fmla="*/ 679465 w 1530956"/>
              <a:gd name="connsiteY90" fmla="*/ 1531591 h 1531591"/>
              <a:gd name="connsiteX91" fmla="*/ 698121 w 1530956"/>
              <a:gd name="connsiteY91" fmla="*/ 1531591 h 1531591"/>
              <a:gd name="connsiteX92" fmla="*/ 0 w 1530956"/>
              <a:gd name="connsiteY92" fmla="*/ 833377 h 1531591"/>
              <a:gd name="connsiteX93" fmla="*/ 0 w 1530956"/>
              <a:gd name="connsiteY93" fmla="*/ 851845 h 1531591"/>
              <a:gd name="connsiteX94" fmla="*/ 0 w 1530956"/>
              <a:gd name="connsiteY94" fmla="*/ 1079147 h 1531591"/>
              <a:gd name="connsiteX95" fmla="*/ 452257 w 1530956"/>
              <a:gd name="connsiteY95" fmla="*/ 1531591 h 1531591"/>
              <a:gd name="connsiteX96" fmla="*/ 470912 w 1530956"/>
              <a:gd name="connsiteY96" fmla="*/ 1531591 h 1531591"/>
              <a:gd name="connsiteX97" fmla="*/ 0 w 1530956"/>
              <a:gd name="connsiteY97" fmla="*/ 1060484 h 1531591"/>
              <a:gd name="connsiteX98" fmla="*/ 0 w 1530956"/>
              <a:gd name="connsiteY98" fmla="*/ 1079147 h 1531591"/>
              <a:gd name="connsiteX99" fmla="*/ 0 w 1530956"/>
              <a:gd name="connsiteY99" fmla="*/ 1154980 h 1531591"/>
              <a:gd name="connsiteX100" fmla="*/ 376455 w 1530956"/>
              <a:gd name="connsiteY100" fmla="*/ 1531591 h 1531591"/>
              <a:gd name="connsiteX101" fmla="*/ 395111 w 1530956"/>
              <a:gd name="connsiteY101" fmla="*/ 1531591 h 1531591"/>
              <a:gd name="connsiteX102" fmla="*/ 0 w 1530956"/>
              <a:gd name="connsiteY102" fmla="*/ 1136317 h 1531591"/>
              <a:gd name="connsiteX103" fmla="*/ 0 w 1530956"/>
              <a:gd name="connsiteY103" fmla="*/ 1154980 h 15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530956" h="1531591">
                <a:moveTo>
                  <a:pt x="0" y="18664"/>
                </a:moveTo>
                <a:lnTo>
                  <a:pt x="0" y="0"/>
                </a:lnTo>
                <a:lnTo>
                  <a:pt x="1530956" y="1531591"/>
                </a:lnTo>
                <a:lnTo>
                  <a:pt x="1512301" y="1531591"/>
                </a:lnTo>
                <a:lnTo>
                  <a:pt x="0" y="18664"/>
                </a:lnTo>
                <a:close/>
                <a:moveTo>
                  <a:pt x="0" y="397436"/>
                </a:moveTo>
                <a:lnTo>
                  <a:pt x="1133685" y="1531591"/>
                </a:lnTo>
                <a:lnTo>
                  <a:pt x="1152341" y="1531591"/>
                </a:lnTo>
                <a:lnTo>
                  <a:pt x="0" y="378772"/>
                </a:lnTo>
                <a:lnTo>
                  <a:pt x="0" y="397436"/>
                </a:lnTo>
                <a:close/>
                <a:moveTo>
                  <a:pt x="0" y="473072"/>
                </a:moveTo>
                <a:lnTo>
                  <a:pt x="1058080" y="1531591"/>
                </a:lnTo>
                <a:lnTo>
                  <a:pt x="1076736" y="1531591"/>
                </a:lnTo>
                <a:lnTo>
                  <a:pt x="0" y="454605"/>
                </a:lnTo>
                <a:lnTo>
                  <a:pt x="0" y="473072"/>
                </a:lnTo>
                <a:close/>
                <a:moveTo>
                  <a:pt x="0" y="548905"/>
                </a:moveTo>
                <a:lnTo>
                  <a:pt x="982279" y="1531591"/>
                </a:lnTo>
                <a:lnTo>
                  <a:pt x="1000934" y="1531591"/>
                </a:lnTo>
                <a:lnTo>
                  <a:pt x="0" y="530242"/>
                </a:lnTo>
                <a:lnTo>
                  <a:pt x="0" y="548905"/>
                </a:lnTo>
                <a:close/>
                <a:moveTo>
                  <a:pt x="0" y="700375"/>
                </a:moveTo>
                <a:lnTo>
                  <a:pt x="830872" y="1531591"/>
                </a:lnTo>
                <a:lnTo>
                  <a:pt x="849528" y="1531591"/>
                </a:lnTo>
                <a:lnTo>
                  <a:pt x="0" y="681711"/>
                </a:lnTo>
                <a:lnTo>
                  <a:pt x="0" y="700375"/>
                </a:lnTo>
                <a:close/>
                <a:moveTo>
                  <a:pt x="0" y="624738"/>
                </a:moveTo>
                <a:lnTo>
                  <a:pt x="906477" y="1531591"/>
                </a:lnTo>
                <a:lnTo>
                  <a:pt x="925133" y="1531591"/>
                </a:lnTo>
                <a:lnTo>
                  <a:pt x="0" y="606075"/>
                </a:lnTo>
                <a:lnTo>
                  <a:pt x="0" y="624738"/>
                </a:lnTo>
                <a:close/>
                <a:moveTo>
                  <a:pt x="0" y="245770"/>
                </a:moveTo>
                <a:lnTo>
                  <a:pt x="1285092" y="1531395"/>
                </a:lnTo>
                <a:lnTo>
                  <a:pt x="1303748" y="1531395"/>
                </a:lnTo>
                <a:lnTo>
                  <a:pt x="0" y="227303"/>
                </a:lnTo>
                <a:lnTo>
                  <a:pt x="0" y="245770"/>
                </a:lnTo>
                <a:close/>
                <a:moveTo>
                  <a:pt x="0" y="94300"/>
                </a:moveTo>
                <a:lnTo>
                  <a:pt x="1436695" y="1531591"/>
                </a:lnTo>
                <a:lnTo>
                  <a:pt x="1455351" y="1531591"/>
                </a:lnTo>
                <a:lnTo>
                  <a:pt x="0" y="75637"/>
                </a:lnTo>
                <a:lnTo>
                  <a:pt x="0" y="94300"/>
                </a:lnTo>
                <a:close/>
                <a:moveTo>
                  <a:pt x="0" y="170133"/>
                </a:moveTo>
                <a:lnTo>
                  <a:pt x="1360894" y="1531591"/>
                </a:lnTo>
                <a:lnTo>
                  <a:pt x="1379550" y="1531591"/>
                </a:lnTo>
                <a:lnTo>
                  <a:pt x="0" y="151470"/>
                </a:lnTo>
                <a:lnTo>
                  <a:pt x="0" y="170133"/>
                </a:lnTo>
                <a:close/>
                <a:moveTo>
                  <a:pt x="0" y="776208"/>
                </a:moveTo>
                <a:lnTo>
                  <a:pt x="755070" y="1531591"/>
                </a:lnTo>
                <a:lnTo>
                  <a:pt x="773726" y="1531591"/>
                </a:lnTo>
                <a:lnTo>
                  <a:pt x="0" y="757544"/>
                </a:lnTo>
                <a:lnTo>
                  <a:pt x="0" y="776208"/>
                </a:lnTo>
                <a:close/>
                <a:moveTo>
                  <a:pt x="0" y="321603"/>
                </a:moveTo>
                <a:lnTo>
                  <a:pt x="1209487" y="1531591"/>
                </a:lnTo>
                <a:lnTo>
                  <a:pt x="1228143" y="1531591"/>
                </a:lnTo>
                <a:lnTo>
                  <a:pt x="0" y="302939"/>
                </a:lnTo>
                <a:lnTo>
                  <a:pt x="0" y="321603"/>
                </a:lnTo>
                <a:close/>
                <a:moveTo>
                  <a:pt x="0" y="1230617"/>
                </a:moveTo>
                <a:lnTo>
                  <a:pt x="300850" y="1531591"/>
                </a:lnTo>
                <a:lnTo>
                  <a:pt x="319506" y="1531591"/>
                </a:lnTo>
                <a:lnTo>
                  <a:pt x="0" y="1212150"/>
                </a:lnTo>
                <a:lnTo>
                  <a:pt x="0" y="1230617"/>
                </a:lnTo>
                <a:close/>
                <a:moveTo>
                  <a:pt x="0" y="1531591"/>
                </a:moveTo>
                <a:lnTo>
                  <a:pt x="16496" y="1531591"/>
                </a:lnTo>
                <a:lnTo>
                  <a:pt x="0" y="1515089"/>
                </a:lnTo>
                <a:lnTo>
                  <a:pt x="0" y="1531591"/>
                </a:lnTo>
                <a:close/>
                <a:moveTo>
                  <a:pt x="0" y="1306450"/>
                </a:moveTo>
                <a:lnTo>
                  <a:pt x="225048" y="1531591"/>
                </a:lnTo>
                <a:lnTo>
                  <a:pt x="243704" y="1531591"/>
                </a:lnTo>
                <a:lnTo>
                  <a:pt x="0" y="1287786"/>
                </a:lnTo>
                <a:lnTo>
                  <a:pt x="0" y="1306450"/>
                </a:lnTo>
                <a:close/>
                <a:moveTo>
                  <a:pt x="0" y="1382283"/>
                </a:moveTo>
                <a:lnTo>
                  <a:pt x="149247" y="1531591"/>
                </a:lnTo>
                <a:lnTo>
                  <a:pt x="167902" y="1531591"/>
                </a:lnTo>
                <a:lnTo>
                  <a:pt x="0" y="1363619"/>
                </a:lnTo>
                <a:lnTo>
                  <a:pt x="0" y="1382283"/>
                </a:lnTo>
                <a:close/>
                <a:moveTo>
                  <a:pt x="0" y="1457919"/>
                </a:moveTo>
                <a:lnTo>
                  <a:pt x="73641" y="1531591"/>
                </a:lnTo>
                <a:lnTo>
                  <a:pt x="92297" y="1531591"/>
                </a:lnTo>
                <a:lnTo>
                  <a:pt x="0" y="1439256"/>
                </a:lnTo>
                <a:lnTo>
                  <a:pt x="0" y="1457919"/>
                </a:lnTo>
                <a:close/>
                <a:moveTo>
                  <a:pt x="0" y="1003511"/>
                </a:moveTo>
                <a:lnTo>
                  <a:pt x="527862" y="1531591"/>
                </a:lnTo>
                <a:lnTo>
                  <a:pt x="546518" y="1531591"/>
                </a:lnTo>
                <a:lnTo>
                  <a:pt x="0" y="984847"/>
                </a:lnTo>
                <a:lnTo>
                  <a:pt x="0" y="1003511"/>
                </a:lnTo>
                <a:close/>
                <a:moveTo>
                  <a:pt x="0" y="927678"/>
                </a:moveTo>
                <a:lnTo>
                  <a:pt x="603663" y="1531591"/>
                </a:lnTo>
                <a:lnTo>
                  <a:pt x="622319" y="1531591"/>
                </a:lnTo>
                <a:lnTo>
                  <a:pt x="0" y="909014"/>
                </a:lnTo>
                <a:lnTo>
                  <a:pt x="0" y="927678"/>
                </a:lnTo>
                <a:close/>
                <a:moveTo>
                  <a:pt x="0" y="851845"/>
                </a:moveTo>
                <a:lnTo>
                  <a:pt x="679465" y="1531591"/>
                </a:lnTo>
                <a:lnTo>
                  <a:pt x="698121" y="1531591"/>
                </a:lnTo>
                <a:lnTo>
                  <a:pt x="0" y="833377"/>
                </a:lnTo>
                <a:lnTo>
                  <a:pt x="0" y="851845"/>
                </a:lnTo>
                <a:close/>
                <a:moveTo>
                  <a:pt x="0" y="1079147"/>
                </a:moveTo>
                <a:lnTo>
                  <a:pt x="452257" y="1531591"/>
                </a:lnTo>
                <a:lnTo>
                  <a:pt x="470912" y="1531591"/>
                </a:lnTo>
                <a:lnTo>
                  <a:pt x="0" y="1060484"/>
                </a:lnTo>
                <a:lnTo>
                  <a:pt x="0" y="1079147"/>
                </a:lnTo>
                <a:close/>
                <a:moveTo>
                  <a:pt x="0" y="1154980"/>
                </a:moveTo>
                <a:lnTo>
                  <a:pt x="376455" y="1531591"/>
                </a:lnTo>
                <a:lnTo>
                  <a:pt x="395111" y="1531591"/>
                </a:lnTo>
                <a:lnTo>
                  <a:pt x="0" y="1136317"/>
                </a:lnTo>
                <a:lnTo>
                  <a:pt x="0" y="1154980"/>
                </a:lnTo>
                <a:close/>
              </a:path>
            </a:pathLst>
          </a:custGeom>
          <a:solidFill>
            <a:schemeClr val="accent2"/>
          </a:solidFill>
          <a:ln w="1962" cap="flat">
            <a:noFill/>
            <a:prstDash val="solid"/>
            <a:miter/>
          </a:ln>
        </p:spPr>
        <p:txBody>
          <a:bodyPr rtlCol="0" anchor="ctr"/>
          <a:lstStyle/>
          <a:p>
            <a:endParaRPr lang="en-US"/>
          </a:p>
        </p:txBody>
      </p:sp>
      <p:sp>
        <p:nvSpPr>
          <p:cNvPr id="2" name="Right Triangle 1">
            <a:extLst>
              <a:ext uri="{FF2B5EF4-FFF2-40B4-BE49-F238E27FC236}">
                <a16:creationId xmlns:a16="http://schemas.microsoft.com/office/drawing/2014/main" id="{A67940AF-BA96-C836-B915-3DA0A2F8C019}"/>
              </a:ext>
            </a:extLst>
          </p:cNvPr>
          <p:cNvSpPr>
            <a:spLocks noChangeAspect="1"/>
          </p:cNvSpPr>
          <p:nvPr userDrawn="1"/>
        </p:nvSpPr>
        <p:spPr>
          <a:xfrm rot="16200000" flipH="1">
            <a:off x="5343712" y="-2"/>
            <a:ext cx="6853744" cy="6853744"/>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FB95735C-E906-98F9-754A-11C2D4AD24E5}"/>
              </a:ext>
            </a:extLst>
          </p:cNvPr>
          <p:cNvGrpSpPr/>
          <p:nvPr userDrawn="1"/>
        </p:nvGrpSpPr>
        <p:grpSpPr>
          <a:xfrm flipH="1">
            <a:off x="5476534" y="-1"/>
            <a:ext cx="3889431" cy="6853743"/>
            <a:chOff x="2145833" y="29122"/>
            <a:chExt cx="3889431" cy="6853743"/>
          </a:xfrm>
          <a:solidFill>
            <a:schemeClr val="accent1"/>
          </a:solidFill>
        </p:grpSpPr>
        <p:grpSp>
          <p:nvGrpSpPr>
            <p:cNvPr id="79" name="Group 78">
              <a:extLst>
                <a:ext uri="{FF2B5EF4-FFF2-40B4-BE49-F238E27FC236}">
                  <a16:creationId xmlns:a16="http://schemas.microsoft.com/office/drawing/2014/main" id="{CB935368-5B6A-BFA6-BBC4-4B179BA244B8}"/>
                </a:ext>
              </a:extLst>
            </p:cNvPr>
            <p:cNvGrpSpPr/>
            <p:nvPr/>
          </p:nvGrpSpPr>
          <p:grpSpPr>
            <a:xfrm>
              <a:off x="2145833" y="29122"/>
              <a:ext cx="3889431" cy="6853743"/>
              <a:chOff x="2965193" y="-185995"/>
              <a:chExt cx="3889431" cy="6853743"/>
            </a:xfrm>
            <a:grpFill/>
          </p:grpSpPr>
          <p:grpSp>
            <p:nvGrpSpPr>
              <p:cNvPr id="81" name="Group 80">
                <a:extLst>
                  <a:ext uri="{FF2B5EF4-FFF2-40B4-BE49-F238E27FC236}">
                    <a16:creationId xmlns:a16="http://schemas.microsoft.com/office/drawing/2014/main" id="{1F85B07D-2292-63C4-738D-0945061BC22C}"/>
                  </a:ext>
                </a:extLst>
              </p:cNvPr>
              <p:cNvGrpSpPr/>
              <p:nvPr/>
            </p:nvGrpSpPr>
            <p:grpSpPr>
              <a:xfrm rot="5400000">
                <a:off x="3575443" y="345818"/>
                <a:ext cx="1969822" cy="906196"/>
                <a:chOff x="-1334711" y="-2950256"/>
                <a:chExt cx="1969822" cy="906196"/>
              </a:xfrm>
              <a:grpFill/>
            </p:grpSpPr>
            <p:cxnSp>
              <p:nvCxnSpPr>
                <p:cNvPr id="85" name="Straight Connector 84">
                  <a:extLst>
                    <a:ext uri="{FF2B5EF4-FFF2-40B4-BE49-F238E27FC236}">
                      <a16:creationId xmlns:a16="http://schemas.microsoft.com/office/drawing/2014/main" id="{1AFD57A4-6994-026B-BF1A-17E23D039E6A}"/>
                    </a:ext>
                  </a:extLst>
                </p:cNvPr>
                <p:cNvCxnSpPr>
                  <a:cxnSpLocks/>
                </p:cNvCxnSpPr>
                <p:nvPr/>
              </p:nvCxnSpPr>
              <p:spPr>
                <a:xfrm rot="16200000" flipH="1" flipV="1">
                  <a:off x="493684" y="-2185487"/>
                  <a:ext cx="141427" cy="141427"/>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FDB96EE-C551-B987-0C7E-A066463CE90F}"/>
                    </a:ext>
                  </a:extLst>
                </p:cNvPr>
                <p:cNvCxnSpPr>
                  <a:cxnSpLocks/>
                </p:cNvCxnSpPr>
                <p:nvPr/>
              </p:nvCxnSpPr>
              <p:spPr>
                <a:xfrm rot="16200000" flipV="1">
                  <a:off x="-1334711" y="-2950256"/>
                  <a:ext cx="879869" cy="879869"/>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83" name="Straight Connector 82">
                <a:extLst>
                  <a:ext uri="{FF2B5EF4-FFF2-40B4-BE49-F238E27FC236}">
                    <a16:creationId xmlns:a16="http://schemas.microsoft.com/office/drawing/2014/main" id="{2FA41A45-74B1-4C26-4B33-F68187EDBFA1}"/>
                  </a:ext>
                </a:extLst>
              </p:cNvPr>
              <p:cNvCxnSpPr>
                <a:cxnSpLocks/>
              </p:cNvCxnSpPr>
              <p:nvPr/>
            </p:nvCxnSpPr>
            <p:spPr>
              <a:xfrm flipV="1">
                <a:off x="2979497" y="1646655"/>
                <a:ext cx="1127406" cy="1127406"/>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092BC8DE-895C-4564-64FB-17779680AA39}"/>
                  </a:ext>
                </a:extLst>
              </p:cNvPr>
              <p:cNvCxnSpPr>
                <a:cxnSpLocks/>
              </p:cNvCxnSpPr>
              <p:nvPr/>
            </p:nvCxnSpPr>
            <p:spPr>
              <a:xfrm>
                <a:off x="2965193" y="2778317"/>
                <a:ext cx="3889431" cy="3889431"/>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cxnSp>
          <p:nvCxnSpPr>
            <p:cNvPr id="98" name="Straight Connector 97">
              <a:extLst>
                <a:ext uri="{FF2B5EF4-FFF2-40B4-BE49-F238E27FC236}">
                  <a16:creationId xmlns:a16="http://schemas.microsoft.com/office/drawing/2014/main" id="{EA0B0287-9F72-5D0C-6313-AB45A21CC484}"/>
                </a:ext>
              </a:extLst>
            </p:cNvPr>
            <p:cNvCxnSpPr>
              <a:cxnSpLocks/>
            </p:cNvCxnSpPr>
            <p:nvPr userDrawn="1"/>
          </p:nvCxnSpPr>
          <p:spPr>
            <a:xfrm flipV="1">
              <a:off x="3429321" y="1491835"/>
              <a:ext cx="497482" cy="497482"/>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AAA49963-DD68-48B3-ADDC-12F46B7E4C6F}"/>
                </a:ext>
              </a:extLst>
            </p:cNvPr>
            <p:cNvCxnSpPr>
              <a:cxnSpLocks/>
            </p:cNvCxnSpPr>
            <p:nvPr userDrawn="1"/>
          </p:nvCxnSpPr>
          <p:spPr>
            <a:xfrm flipH="1" flipV="1">
              <a:off x="3338330" y="908991"/>
              <a:ext cx="588473" cy="588473"/>
            </a:xfrm>
            <a:prstGeom prst="line">
              <a:avLst/>
            </a:prstGeom>
            <a:grpFill/>
            <a:ln w="19050">
              <a:solidFill>
                <a:schemeClr val="accent6"/>
              </a:solidFill>
            </a:ln>
          </p:spPr>
          <p:style>
            <a:lnRef idx="2">
              <a:schemeClr val="accent1"/>
            </a:lnRef>
            <a:fillRef idx="0">
              <a:schemeClr val="accent1"/>
            </a:fillRef>
            <a:effectRef idx="1">
              <a:schemeClr val="accent1"/>
            </a:effectRef>
            <a:fontRef idx="minor">
              <a:schemeClr val="tx1"/>
            </a:fontRef>
          </p:style>
        </p:cxnSp>
      </p:grpSp>
      <p:sp>
        <p:nvSpPr>
          <p:cNvPr id="4" name="Text Placeholder 15">
            <a:extLst>
              <a:ext uri="{FF2B5EF4-FFF2-40B4-BE49-F238E27FC236}">
                <a16:creationId xmlns:a16="http://schemas.microsoft.com/office/drawing/2014/main" id="{111D6EE2-FB7C-5554-B7A9-363CF8C655B2}"/>
              </a:ext>
            </a:extLst>
          </p:cNvPr>
          <p:cNvSpPr>
            <a:spLocks noGrp="1"/>
          </p:cNvSpPr>
          <p:nvPr>
            <p:ph type="body" sz="quarter" idx="12" hasCustomPrompt="1"/>
          </p:nvPr>
        </p:nvSpPr>
        <p:spPr>
          <a:xfrm>
            <a:off x="457200" y="2521475"/>
            <a:ext cx="5434042" cy="1192212"/>
          </a:xfrm>
        </p:spPr>
        <p:txBody>
          <a:bodyPr lIns="0" tIns="0" rIns="0" bIns="0" anchor="ctr">
            <a:noAutofit/>
          </a:bodyPr>
          <a:lstStyle>
            <a:lvl1pPr marL="0" indent="0" algn="l">
              <a:buFontTx/>
              <a:buNone/>
              <a:defRPr sz="3600" b="1"/>
            </a:lvl1pPr>
            <a:lvl2pPr marL="285750" indent="0">
              <a:buFontTx/>
              <a:buNone/>
              <a:defRPr sz="3600"/>
            </a:lvl2pPr>
            <a:lvl3pPr marL="571500" indent="0">
              <a:buFontTx/>
              <a:buNone/>
              <a:defRPr sz="3600"/>
            </a:lvl3pPr>
            <a:lvl4pPr marL="808037" indent="0">
              <a:buFontTx/>
              <a:buNone/>
              <a:defRPr sz="3600"/>
            </a:lvl4pPr>
            <a:lvl5pPr marL="1031875" indent="0">
              <a:buFontTx/>
              <a:buNone/>
              <a:defRPr sz="3600"/>
            </a:lvl5pPr>
          </a:lstStyle>
          <a:p>
            <a:pPr lvl="0"/>
            <a:r>
              <a:rPr lang="en-US" dirty="0"/>
              <a:t>Click to add Heading</a:t>
            </a:r>
          </a:p>
        </p:txBody>
      </p:sp>
      <p:sp>
        <p:nvSpPr>
          <p:cNvPr id="7" name="Footer Placeholder 2">
            <a:extLst>
              <a:ext uri="{FF2B5EF4-FFF2-40B4-BE49-F238E27FC236}">
                <a16:creationId xmlns:a16="http://schemas.microsoft.com/office/drawing/2014/main" id="{15E8D040-8A53-78DE-2D21-6256B7115075}"/>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
        <p:nvSpPr>
          <p:cNvPr id="8" name="Slide Number Placeholder 5">
            <a:extLst>
              <a:ext uri="{FF2B5EF4-FFF2-40B4-BE49-F238E27FC236}">
                <a16:creationId xmlns:a16="http://schemas.microsoft.com/office/drawing/2014/main" id="{C5FE5AF2-D4E0-08C1-C415-21892891F755}"/>
              </a:ext>
            </a:extLst>
          </p:cNvPr>
          <p:cNvSpPr>
            <a:spLocks noGrp="1"/>
          </p:cNvSpPr>
          <p:nvPr>
            <p:ph type="sldNum" sz="quarter" idx="4"/>
          </p:nvPr>
        </p:nvSpPr>
        <p:spPr>
          <a:xfrm>
            <a:off x="9890801" y="6477355"/>
            <a:ext cx="1788700" cy="153888"/>
          </a:xfrm>
          <a:prstGeom prst="rect">
            <a:avLst/>
          </a:prstGeom>
          <a:solidFill>
            <a:srgbClr val="FFFFFF"/>
          </a:solidFill>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46717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66088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imple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11" name="Text Placeholder 10">
            <a:extLst>
              <a:ext uri="{FF2B5EF4-FFF2-40B4-BE49-F238E27FC236}">
                <a16:creationId xmlns:a16="http://schemas.microsoft.com/office/drawing/2014/main" id="{044F7963-C20F-E1F1-BDEA-7B0E8184A623}"/>
              </a:ext>
            </a:extLst>
          </p:cNvPr>
          <p:cNvSpPr>
            <a:spLocks noGrp="1"/>
          </p:cNvSpPr>
          <p:nvPr>
            <p:ph type="body" sz="quarter" idx="11" hasCustomPrompt="1"/>
          </p:nvPr>
        </p:nvSpPr>
        <p:spPr>
          <a:xfrm>
            <a:off x="457200" y="1410599"/>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229247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hoto/2 Speakers">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8E7CECD-82B9-C3A3-9748-DC410BC1C3AC}"/>
              </a:ext>
            </a:extLst>
          </p:cNvPr>
          <p:cNvSpPr>
            <a:spLocks noGrp="1"/>
          </p:cNvSpPr>
          <p:nvPr>
            <p:ph type="pic" sz="quarter" idx="11" hasCustomPrompt="1"/>
          </p:nvPr>
        </p:nvSpPr>
        <p:spPr>
          <a:xfrm>
            <a:off x="4999680" y="1793849"/>
            <a:ext cx="7192320" cy="5064151"/>
          </a:xfrm>
          <a:custGeom>
            <a:avLst/>
            <a:gdLst>
              <a:gd name="connsiteX0" fmla="*/ 5064150 w 7192320"/>
              <a:gd name="connsiteY0" fmla="*/ 0 h 5064151"/>
              <a:gd name="connsiteX1" fmla="*/ 7192320 w 7192320"/>
              <a:gd name="connsiteY1" fmla="*/ 2128169 h 5064151"/>
              <a:gd name="connsiteX2" fmla="*/ 7192320 w 7192320"/>
              <a:gd name="connsiteY2" fmla="*/ 5064151 h 5064151"/>
              <a:gd name="connsiteX3" fmla="*/ 0 w 7192320"/>
              <a:gd name="connsiteY3" fmla="*/ 5064151 h 5064151"/>
            </a:gdLst>
            <a:ahLst/>
            <a:cxnLst>
              <a:cxn ang="0">
                <a:pos x="connsiteX0" y="connsiteY0"/>
              </a:cxn>
              <a:cxn ang="0">
                <a:pos x="connsiteX1" y="connsiteY1"/>
              </a:cxn>
              <a:cxn ang="0">
                <a:pos x="connsiteX2" y="connsiteY2"/>
              </a:cxn>
              <a:cxn ang="0">
                <a:pos x="connsiteX3" y="connsiteY3"/>
              </a:cxn>
            </a:cxnLst>
            <a:rect l="l" t="t" r="r" b="b"/>
            <a:pathLst>
              <a:path w="7192320" h="5064151">
                <a:moveTo>
                  <a:pt x="5064150" y="0"/>
                </a:moveTo>
                <a:lnTo>
                  <a:pt x="7192320" y="2128169"/>
                </a:lnTo>
                <a:lnTo>
                  <a:pt x="7192320" y="5064151"/>
                </a:lnTo>
                <a:lnTo>
                  <a:pt x="0" y="5064151"/>
                </a:lnTo>
                <a:close/>
              </a:path>
            </a:pathLst>
          </a:custGeom>
          <a:solidFill>
            <a:schemeClr val="bg2">
              <a:lumMod val="75000"/>
            </a:schemeClr>
          </a:solidFill>
        </p:spPr>
        <p:txBody>
          <a:bodyPr wrap="square" tIns="914400" rIns="0" anchor="ctr" anchorCtr="0">
            <a:noAutofit/>
          </a:bodyPr>
          <a:lstStyle>
            <a:lvl1pPr marL="0" indent="0" algn="ctr">
              <a:buNone/>
              <a:defRPr/>
            </a:lvl1pPr>
          </a:lstStyle>
          <a:p>
            <a:r>
              <a:rPr lang="en-US" dirty="0"/>
              <a:t>Click icon to insert photo and then RIGHT CLICK to “Send to Back”</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1801561"/>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2295337"/>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2898841"/>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185137"/>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2" name="Text Placeholder 10">
            <a:extLst>
              <a:ext uri="{FF2B5EF4-FFF2-40B4-BE49-F238E27FC236}">
                <a16:creationId xmlns:a16="http://schemas.microsoft.com/office/drawing/2014/main" id="{D7FC050A-CC5A-98E6-8B19-122820A77365}"/>
              </a:ext>
            </a:extLst>
          </p:cNvPr>
          <p:cNvSpPr>
            <a:spLocks noGrp="1"/>
          </p:cNvSpPr>
          <p:nvPr>
            <p:ph type="body" sz="quarter" idx="21" hasCustomPrompt="1"/>
          </p:nvPr>
        </p:nvSpPr>
        <p:spPr>
          <a:xfrm>
            <a:off x="457200" y="3587844"/>
            <a:ext cx="6330187" cy="250903"/>
          </a:xfrm>
        </p:spPr>
        <p:txBody>
          <a:bodyPr vert="horz" wrap="square"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4" name="Text Placeholder 10">
            <a:extLst>
              <a:ext uri="{FF2B5EF4-FFF2-40B4-BE49-F238E27FC236}">
                <a16:creationId xmlns:a16="http://schemas.microsoft.com/office/drawing/2014/main" id="{3CC8FCF3-9A23-38BA-64D6-7289C72DFB39}"/>
              </a:ext>
            </a:extLst>
          </p:cNvPr>
          <p:cNvSpPr>
            <a:spLocks noGrp="1"/>
          </p:cNvSpPr>
          <p:nvPr>
            <p:ph type="body" sz="quarter" idx="22" hasCustomPrompt="1"/>
          </p:nvPr>
        </p:nvSpPr>
        <p:spPr>
          <a:xfrm>
            <a:off x="457200" y="3874140"/>
            <a:ext cx="6330187" cy="223074"/>
          </a:xfrm>
        </p:spPr>
        <p:txBody>
          <a:bodyPr vert="horz" wrap="square"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21CF7768-F446-41FF-94EC-25D9FDD41286}"/>
              </a:ext>
            </a:extLst>
          </p:cNvPr>
          <p:cNvSpPr>
            <a:spLocks noGrp="1"/>
          </p:cNvSpPr>
          <p:nvPr>
            <p:ph type="ftr" sz="quarter" idx="23"/>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52E6DD72-5D98-676D-FCB4-38270357E8B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414263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Title, Subtitle, and Bullets">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F28897C2-91AB-7E4F-5F97-737F9243A073}"/>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
        <p:nvSpPr>
          <p:cNvPr id="7" name="Text Placeholder 10">
            <a:extLst>
              <a:ext uri="{FF2B5EF4-FFF2-40B4-BE49-F238E27FC236}">
                <a16:creationId xmlns:a16="http://schemas.microsoft.com/office/drawing/2014/main" id="{51F0CCE9-FF27-A665-A507-E8D88F0EB17D}"/>
              </a:ext>
            </a:extLst>
          </p:cNvPr>
          <p:cNvSpPr>
            <a:spLocks noGrp="1"/>
          </p:cNvSpPr>
          <p:nvPr>
            <p:ph type="body" sz="quarter" idx="12" hasCustomPrompt="1"/>
          </p:nvPr>
        </p:nvSpPr>
        <p:spPr>
          <a:xfrm>
            <a:off x="457200" y="1852027"/>
            <a:ext cx="3932237" cy="3032369"/>
          </a:xfrm>
        </p:spPr>
        <p:txBody>
          <a:bodyPr/>
          <a:lstStyle>
            <a:lvl1pPr>
              <a:defRPr/>
            </a:lvl1pPr>
          </a:lstStyle>
          <a:p>
            <a:pPr lvl="0"/>
            <a:r>
              <a:rPr lang="en-US" dirty="0"/>
              <a:t>Add main bullet point</a:t>
            </a:r>
          </a:p>
          <a:p>
            <a:pPr lvl="0"/>
            <a:r>
              <a:rPr lang="en-US" dirty="0"/>
              <a:t>Add main bullet point</a:t>
            </a:r>
          </a:p>
          <a:p>
            <a:pPr lvl="0"/>
            <a:r>
              <a:rPr lang="en-US" dirty="0"/>
              <a:t>Add main bullet point</a:t>
            </a:r>
          </a:p>
          <a:p>
            <a:pPr lvl="1"/>
            <a:r>
              <a:rPr lang="en-US" dirty="0"/>
              <a:t>Add sub bullet point - use Indent More command to indent</a:t>
            </a:r>
          </a:p>
          <a:p>
            <a:pPr lvl="1"/>
            <a:r>
              <a:rPr lang="en-US" dirty="0"/>
              <a:t>Add sub bullet point</a:t>
            </a:r>
          </a:p>
          <a:p>
            <a:pPr lvl="0"/>
            <a:r>
              <a:rPr lang="en-US" dirty="0"/>
              <a:t>Add main bullet point – use Indent Less command to outdent</a:t>
            </a:r>
          </a:p>
        </p:txBody>
      </p:sp>
    </p:spTree>
    <p:extLst>
      <p:ext uri="{BB962C8B-B14F-4D97-AF65-F5344CB8AC3E}">
        <p14:creationId xmlns:p14="http://schemas.microsoft.com/office/powerpoint/2010/main" val="2137355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Title and Subtitle/Blank">
    <p:bg>
      <p:bgPr>
        <a:solidFill>
          <a:srgbClr val="FFFFFF"/>
        </a:solidFill>
        <a:effectLst/>
      </p:bgPr>
    </p:bg>
    <p:spTree>
      <p:nvGrpSpPr>
        <p:cNvPr id="1" name=""/>
        <p:cNvGrpSpPr/>
        <p:nvPr/>
      </p:nvGrpSpPr>
      <p:grpSpPr>
        <a:xfrm>
          <a:off x="0" y="0"/>
          <a:ext cx="0" cy="0"/>
          <a:chOff x="0" y="0"/>
          <a:chExt cx="0" cy="0"/>
        </a:xfrm>
      </p:grpSpPr>
      <p:sp>
        <p:nvSpPr>
          <p:cNvPr id="14" name="Right Triangle 13">
            <a:extLst>
              <a:ext uri="{FF2B5EF4-FFF2-40B4-BE49-F238E27FC236}">
                <a16:creationId xmlns:a16="http://schemas.microsoft.com/office/drawing/2014/main" id="{7E30F2E0-6577-5FA0-270E-4F5E44C9C8DF}"/>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457200"/>
            <a:ext cx="11274552" cy="501804"/>
          </a:xfrm>
        </p:spPr>
        <p:txBody>
          <a:bodyPr/>
          <a:lstStyle>
            <a:lvl1pPr>
              <a:defRPr b="0" i="0"/>
            </a:lvl1pPr>
          </a:lstStyle>
          <a:p>
            <a:r>
              <a:rPr lang="en-US"/>
              <a:t>Click to edit Master title style</a:t>
            </a:r>
            <a:endParaRPr lang="en-US" dirty="0"/>
          </a:p>
        </p:txBody>
      </p:sp>
      <p:sp>
        <p:nvSpPr>
          <p:cNvPr id="4" name="Footer Placeholder 2">
            <a:extLst>
              <a:ext uri="{FF2B5EF4-FFF2-40B4-BE49-F238E27FC236}">
                <a16:creationId xmlns:a16="http://schemas.microsoft.com/office/drawing/2014/main" id="{B1AAE7CD-465E-6C99-BDAA-5475AF833A8F}"/>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04E2779-A255-988F-A7E2-7888F201996A}"/>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Freeform 5">
            <a:extLst>
              <a:ext uri="{FF2B5EF4-FFF2-40B4-BE49-F238E27FC236}">
                <a16:creationId xmlns:a16="http://schemas.microsoft.com/office/drawing/2014/main" id="{9DFFABBF-D769-2ADA-BFFE-54164D01CF09}"/>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E237E613-6C44-CA31-2636-71470F1F3485}"/>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
        <p:nvSpPr>
          <p:cNvPr id="3" name="Text Placeholder 4">
            <a:extLst>
              <a:ext uri="{FF2B5EF4-FFF2-40B4-BE49-F238E27FC236}">
                <a16:creationId xmlns:a16="http://schemas.microsoft.com/office/drawing/2014/main" id="{4B06CF5C-D994-25BD-F951-B1F9D430A797}"/>
              </a:ext>
            </a:extLst>
          </p:cNvPr>
          <p:cNvSpPr>
            <a:spLocks noGrp="1"/>
          </p:cNvSpPr>
          <p:nvPr>
            <p:ph type="body" sz="quarter" idx="11" hasCustomPrompt="1"/>
          </p:nvPr>
        </p:nvSpPr>
        <p:spPr>
          <a:xfrm>
            <a:off x="457200" y="1208543"/>
            <a:ext cx="11274552" cy="292892"/>
          </a:xfrm>
        </p:spPr>
        <p:txBody>
          <a:bodyPr lIns="0" tIns="0" rIns="0">
            <a:normAutofit/>
          </a:bodyPr>
          <a:lstStyle>
            <a:lvl1pPr marL="0" indent="0">
              <a:buNone/>
              <a:defRPr sz="2200"/>
            </a:lvl1pPr>
            <a:lvl2pPr marL="0" indent="0">
              <a:buNone/>
              <a:defRPr/>
            </a:lvl2pPr>
            <a:lvl3pPr marL="0" indent="0">
              <a:buNone/>
              <a:defRPr/>
            </a:lvl3pPr>
            <a:lvl4pPr marL="0" indent="0">
              <a:buNone/>
              <a:defRPr/>
            </a:lvl4pPr>
            <a:lvl5pPr marL="0" indent="0">
              <a:buNone/>
              <a:defRPr/>
            </a:lvl5pPr>
          </a:lstStyle>
          <a:p>
            <a:pPr lvl="0"/>
            <a:r>
              <a:rPr lang="en-US" dirty="0"/>
              <a:t>Click to add subtitle</a:t>
            </a:r>
          </a:p>
        </p:txBody>
      </p:sp>
    </p:spTree>
    <p:extLst>
      <p:ext uri="{BB962C8B-B14F-4D97-AF65-F5344CB8AC3E}">
        <p14:creationId xmlns:p14="http://schemas.microsoft.com/office/powerpoint/2010/main" val="418889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Title/Plain Foot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EB70988-95FF-A195-6416-D26BF48CF28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960313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ox">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lvl1pPr>
              <a:defRPr b="0" i="0"/>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25A75A26-DA48-B741-27BB-CCB79D94699A}"/>
              </a:ext>
            </a:extLst>
          </p:cNvPr>
          <p:cNvSpPr>
            <a:spLocks noGrp="1"/>
          </p:cNvSpPr>
          <p:nvPr>
            <p:ph sz="quarter" idx="17"/>
          </p:nvPr>
        </p:nvSpPr>
        <p:spPr>
          <a:xfrm>
            <a:off x="1240971" y="1992089"/>
            <a:ext cx="9386207" cy="3188381"/>
          </a:xfrm>
          <a:custGeom>
            <a:avLst/>
            <a:gdLst>
              <a:gd name="connsiteX0" fmla="*/ 0 w 10110839"/>
              <a:gd name="connsiteY0" fmla="*/ 0 h 3188381"/>
              <a:gd name="connsiteX1" fmla="*/ 10110839 w 10110839"/>
              <a:gd name="connsiteY1" fmla="*/ 0 h 3188381"/>
              <a:gd name="connsiteX2" fmla="*/ 10110839 w 10110839"/>
              <a:gd name="connsiteY2" fmla="*/ 2328410 h 3188381"/>
              <a:gd name="connsiteX3" fmla="*/ 9250868 w 10110839"/>
              <a:gd name="connsiteY3" fmla="*/ 3188381 h 3188381"/>
              <a:gd name="connsiteX4" fmla="*/ 0 w 10110839"/>
              <a:gd name="connsiteY4" fmla="*/ 3188381 h 318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0839" h="3188381">
                <a:moveTo>
                  <a:pt x="0" y="0"/>
                </a:moveTo>
                <a:lnTo>
                  <a:pt x="10110839" y="0"/>
                </a:lnTo>
                <a:lnTo>
                  <a:pt x="10110839" y="2328410"/>
                </a:lnTo>
                <a:lnTo>
                  <a:pt x="9250868" y="3188381"/>
                </a:lnTo>
                <a:lnTo>
                  <a:pt x="0" y="3188381"/>
                </a:lnTo>
                <a:close/>
              </a:path>
            </a:pathLst>
          </a:custGeom>
          <a:solidFill>
            <a:schemeClr val="bg1"/>
          </a:solidFill>
        </p:spPr>
        <p:txBody>
          <a:bodyPr wrap="square" lIns="274320" tIns="274320" rIns="274320" bIns="182880" numCol="2" spcCol="27432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ight Triangle 2">
            <a:extLst>
              <a:ext uri="{FF2B5EF4-FFF2-40B4-BE49-F238E27FC236}">
                <a16:creationId xmlns:a16="http://schemas.microsoft.com/office/drawing/2014/main" id="{6CC8C5DE-225D-50BA-1BC0-9C9978B422B4}"/>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2">
            <a:extLst>
              <a:ext uri="{FF2B5EF4-FFF2-40B4-BE49-F238E27FC236}">
                <a16:creationId xmlns:a16="http://schemas.microsoft.com/office/drawing/2014/main" id="{3B7EAD98-1FA3-F29A-DBCA-9B056346DC5D}"/>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8" name="Slide Number Placeholder 5">
            <a:extLst>
              <a:ext uri="{FF2B5EF4-FFF2-40B4-BE49-F238E27FC236}">
                <a16:creationId xmlns:a16="http://schemas.microsoft.com/office/drawing/2014/main" id="{5ABE6C9E-A290-C832-9B2A-8411C8A1B573}"/>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Freeform 9">
            <a:extLst>
              <a:ext uri="{FF2B5EF4-FFF2-40B4-BE49-F238E27FC236}">
                <a16:creationId xmlns:a16="http://schemas.microsoft.com/office/drawing/2014/main" id="{560DA1F3-27F9-D5AE-6D73-E6EDB92D815F}"/>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74194069-B322-B935-D82F-5AE5C63E204F}"/>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370779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Title L Center/R Statements">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1" y="3178098"/>
            <a:ext cx="4245428" cy="501804"/>
          </a:xfrm>
        </p:spPr>
        <p:txBody>
          <a:bodyPr lIns="0"/>
          <a:lstStyle>
            <a:lvl1pPr>
              <a:defRPr b="0" i="0"/>
            </a:lvl1pPr>
          </a:lstStyle>
          <a:p>
            <a:r>
              <a:rPr lang="en-US"/>
              <a:t>Click to edit Master title style</a:t>
            </a:r>
            <a:endParaRPr lang="en-US" dirty="0"/>
          </a:p>
        </p:txBody>
      </p:sp>
      <p:sp>
        <p:nvSpPr>
          <p:cNvPr id="10" name="Text Placeholder 4">
            <a:extLst>
              <a:ext uri="{FF2B5EF4-FFF2-40B4-BE49-F238E27FC236}">
                <a16:creationId xmlns:a16="http://schemas.microsoft.com/office/drawing/2014/main" id="{EE68D35D-6996-21C1-5AB5-F757108A5D67}"/>
              </a:ext>
            </a:extLst>
          </p:cNvPr>
          <p:cNvSpPr>
            <a:spLocks noGrp="1"/>
          </p:cNvSpPr>
          <p:nvPr>
            <p:ph type="body" sz="quarter" idx="11"/>
          </p:nvPr>
        </p:nvSpPr>
        <p:spPr>
          <a:xfrm>
            <a:off x="6426855" y="965741"/>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1" name="Text Placeholder 4">
            <a:extLst>
              <a:ext uri="{FF2B5EF4-FFF2-40B4-BE49-F238E27FC236}">
                <a16:creationId xmlns:a16="http://schemas.microsoft.com/office/drawing/2014/main" id="{61C34663-41C7-05F4-3EB8-A29FB38C626D}"/>
              </a:ext>
            </a:extLst>
          </p:cNvPr>
          <p:cNvSpPr>
            <a:spLocks noGrp="1"/>
          </p:cNvSpPr>
          <p:nvPr>
            <p:ph type="body" sz="quarter" idx="12"/>
          </p:nvPr>
        </p:nvSpPr>
        <p:spPr>
          <a:xfrm>
            <a:off x="6426855" y="1373954"/>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2" name="Text Placeholder 4">
            <a:extLst>
              <a:ext uri="{FF2B5EF4-FFF2-40B4-BE49-F238E27FC236}">
                <a16:creationId xmlns:a16="http://schemas.microsoft.com/office/drawing/2014/main" id="{26381569-84BE-202E-4A8C-722F3A327E45}"/>
              </a:ext>
            </a:extLst>
          </p:cNvPr>
          <p:cNvSpPr>
            <a:spLocks noGrp="1"/>
          </p:cNvSpPr>
          <p:nvPr>
            <p:ph type="body" sz="quarter" idx="13"/>
          </p:nvPr>
        </p:nvSpPr>
        <p:spPr>
          <a:xfrm>
            <a:off x="6426855" y="2766430"/>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Text Placeholder 4">
            <a:extLst>
              <a:ext uri="{FF2B5EF4-FFF2-40B4-BE49-F238E27FC236}">
                <a16:creationId xmlns:a16="http://schemas.microsoft.com/office/drawing/2014/main" id="{531A1E57-F7D0-FBE1-58DD-6AAE29F9AD94}"/>
              </a:ext>
            </a:extLst>
          </p:cNvPr>
          <p:cNvSpPr>
            <a:spLocks noGrp="1"/>
          </p:cNvSpPr>
          <p:nvPr>
            <p:ph type="body" sz="quarter" idx="14"/>
          </p:nvPr>
        </p:nvSpPr>
        <p:spPr>
          <a:xfrm>
            <a:off x="6426855" y="3174643"/>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5" name="Text Placeholder 4">
            <a:extLst>
              <a:ext uri="{FF2B5EF4-FFF2-40B4-BE49-F238E27FC236}">
                <a16:creationId xmlns:a16="http://schemas.microsoft.com/office/drawing/2014/main" id="{7480D563-C060-709F-F14E-3DAAD72F7384}"/>
              </a:ext>
            </a:extLst>
          </p:cNvPr>
          <p:cNvSpPr>
            <a:spLocks noGrp="1"/>
          </p:cNvSpPr>
          <p:nvPr>
            <p:ph type="body" sz="quarter" idx="15"/>
          </p:nvPr>
        </p:nvSpPr>
        <p:spPr>
          <a:xfrm>
            <a:off x="6426855" y="4398518"/>
            <a:ext cx="4245428" cy="324215"/>
          </a:xfrm>
        </p:spPr>
        <p:txBody>
          <a:bodyPr lIns="18288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Text Placeholder 4">
            <a:extLst>
              <a:ext uri="{FF2B5EF4-FFF2-40B4-BE49-F238E27FC236}">
                <a16:creationId xmlns:a16="http://schemas.microsoft.com/office/drawing/2014/main" id="{D165970C-5112-1602-5F66-69AF6BD0C449}"/>
              </a:ext>
            </a:extLst>
          </p:cNvPr>
          <p:cNvSpPr>
            <a:spLocks noGrp="1"/>
          </p:cNvSpPr>
          <p:nvPr>
            <p:ph type="body" sz="quarter" idx="16"/>
          </p:nvPr>
        </p:nvSpPr>
        <p:spPr>
          <a:xfrm>
            <a:off x="6426855" y="4806731"/>
            <a:ext cx="4245428" cy="324215"/>
          </a:xfrm>
        </p:spPr>
        <p:txBody>
          <a:bodyPr lIns="182880" tIns="0" rIns="182880" bIns="0">
            <a:noAutofit/>
          </a:bodyPr>
          <a:lstStyle>
            <a:lvl1pPr marL="0" indent="0">
              <a:buNone/>
              <a:defRPr sz="1600" b="0"/>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8" name="Slide Number Placeholder 5">
            <a:extLst>
              <a:ext uri="{FF2B5EF4-FFF2-40B4-BE49-F238E27FC236}">
                <a16:creationId xmlns:a16="http://schemas.microsoft.com/office/drawing/2014/main" id="{90453B89-E57D-AA9B-CD1D-2AFFBC55688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3" name="Footer Placeholder 2">
            <a:extLst>
              <a:ext uri="{FF2B5EF4-FFF2-40B4-BE49-F238E27FC236}">
                <a16:creationId xmlns:a16="http://schemas.microsoft.com/office/drawing/2014/main" id="{EAF35335-4D1B-7DB0-08C4-230033F61AE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1831611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Title L Center/R Bullets">
    <p:bg>
      <p:bgPr>
        <a:solidFill>
          <a:srgbClr val="FFFFFF"/>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3B7C8AD-7C39-88CD-6D0C-7A4B4BC15CE7}"/>
              </a:ext>
            </a:extLst>
          </p:cNvPr>
          <p:cNvSpPr>
            <a:spLocks noGrp="1"/>
          </p:cNvSpPr>
          <p:nvPr>
            <p:ph sz="quarter" idx="17" hasCustomPrompt="1"/>
          </p:nvPr>
        </p:nvSpPr>
        <p:spPr>
          <a:xfrm>
            <a:off x="4278776" y="1187528"/>
            <a:ext cx="7481595" cy="4721366"/>
          </a:xfrm>
          <a:custGeom>
            <a:avLst/>
            <a:gdLst>
              <a:gd name="connsiteX0" fmla="*/ 0 w 6727406"/>
              <a:gd name="connsiteY0" fmla="*/ 0 h 4245425"/>
              <a:gd name="connsiteX1" fmla="*/ 6727406 w 6727406"/>
              <a:gd name="connsiteY1" fmla="*/ 0 h 4245425"/>
              <a:gd name="connsiteX2" fmla="*/ 6727406 w 6727406"/>
              <a:gd name="connsiteY2" fmla="*/ 2396282 h 4245425"/>
              <a:gd name="connsiteX3" fmla="*/ 4878263 w 6727406"/>
              <a:gd name="connsiteY3" fmla="*/ 4245425 h 4245425"/>
              <a:gd name="connsiteX4" fmla="*/ 0 w 6727406"/>
              <a:gd name="connsiteY4" fmla="*/ 4245425 h 424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7406" h="4245425">
                <a:moveTo>
                  <a:pt x="0" y="0"/>
                </a:moveTo>
                <a:lnTo>
                  <a:pt x="6727406" y="0"/>
                </a:lnTo>
                <a:lnTo>
                  <a:pt x="6727406" y="2396282"/>
                </a:lnTo>
                <a:lnTo>
                  <a:pt x="4878263" y="4245425"/>
                </a:lnTo>
                <a:lnTo>
                  <a:pt x="0" y="4245425"/>
                </a:lnTo>
                <a:close/>
              </a:path>
            </a:pathLst>
          </a:custGeom>
          <a:noFill/>
        </p:spPr>
        <p:txBody>
          <a:bodyPr wrap="square" lIns="0" tIns="0" rIns="0" bIns="0" numCol="1" spcCol="274320">
            <a:noAutofit/>
          </a:bodyPr>
          <a:lstStyle>
            <a:lvl2pPr>
              <a:defRPr/>
            </a:lvl2pPr>
          </a:lstStyle>
          <a:p>
            <a:pPr lvl="0"/>
            <a:r>
              <a:rPr lang="en-US" dirty="0"/>
              <a:t>Click to add bullet</a:t>
            </a:r>
          </a:p>
          <a:p>
            <a:pPr lvl="1"/>
            <a:r>
              <a:rPr lang="en-US" dirty="0"/>
              <a:t>Add sub bullet – use Indent More command</a:t>
            </a:r>
          </a:p>
        </p:txBody>
      </p:sp>
      <p:sp>
        <p:nvSpPr>
          <p:cNvPr id="14" name="Text Placeholder 4">
            <a:extLst>
              <a:ext uri="{FF2B5EF4-FFF2-40B4-BE49-F238E27FC236}">
                <a16:creationId xmlns:a16="http://schemas.microsoft.com/office/drawing/2014/main" id="{E7A070C8-7EC8-6964-4CD5-A2EFACE54167}"/>
              </a:ext>
            </a:extLst>
          </p:cNvPr>
          <p:cNvSpPr>
            <a:spLocks noGrp="1"/>
          </p:cNvSpPr>
          <p:nvPr>
            <p:ph type="body" sz="quarter" idx="11" hasCustomPrompt="1"/>
          </p:nvPr>
        </p:nvSpPr>
        <p:spPr>
          <a:xfrm>
            <a:off x="4278776" y="643635"/>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edit Heading</a:t>
            </a:r>
          </a:p>
        </p:txBody>
      </p:sp>
      <p:sp>
        <p:nvSpPr>
          <p:cNvPr id="7" name="Title 1">
            <a:extLst>
              <a:ext uri="{FF2B5EF4-FFF2-40B4-BE49-F238E27FC236}">
                <a16:creationId xmlns:a16="http://schemas.microsoft.com/office/drawing/2014/main" id="{5E2C4615-0696-6455-F616-97A14BC9F694}"/>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8" name="Right Triangle 7">
            <a:extLst>
              <a:ext uri="{FF2B5EF4-FFF2-40B4-BE49-F238E27FC236}">
                <a16:creationId xmlns:a16="http://schemas.microsoft.com/office/drawing/2014/main" id="{9BC94E9C-7F05-C1E4-555E-2D792A9CCE2B}"/>
              </a:ext>
            </a:extLst>
          </p:cNvPr>
          <p:cNvSpPr/>
          <p:nvPr userDrawn="1"/>
        </p:nvSpPr>
        <p:spPr>
          <a:xfrm rot="16200000">
            <a:off x="10693219" y="5351720"/>
            <a:ext cx="1524937" cy="1524937"/>
          </a:xfrm>
          <a:prstGeom prst="rtTriangle">
            <a:avLst/>
          </a:pr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a:extLst>
              <a:ext uri="{FF2B5EF4-FFF2-40B4-BE49-F238E27FC236}">
                <a16:creationId xmlns:a16="http://schemas.microsoft.com/office/drawing/2014/main" id="{6DCA0264-DE30-3EE2-8AEC-1049966C3782}"/>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
        <p:nvSpPr>
          <p:cNvPr id="11" name="Slide Number Placeholder 5">
            <a:extLst>
              <a:ext uri="{FF2B5EF4-FFF2-40B4-BE49-F238E27FC236}">
                <a16:creationId xmlns:a16="http://schemas.microsoft.com/office/drawing/2014/main" id="{9DD0632D-3498-A460-10D2-4099162B8156}"/>
              </a:ext>
            </a:extLst>
          </p:cNvPr>
          <p:cNvSpPr>
            <a:spLocks noGrp="1"/>
          </p:cNvSpPr>
          <p:nvPr>
            <p:ph type="sldNum" sz="quarter" idx="4"/>
          </p:nvPr>
        </p:nvSpPr>
        <p:spPr>
          <a:xfrm>
            <a:off x="11070077" y="6481203"/>
            <a:ext cx="661675"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a:latin typeface="Aptos Light" panose="020B0004020202020204" pitchFamily="34" charset="0"/>
              </a:rPr>
              <a:t>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2" name="Freeform 11">
            <a:extLst>
              <a:ext uri="{FF2B5EF4-FFF2-40B4-BE49-F238E27FC236}">
                <a16:creationId xmlns:a16="http://schemas.microsoft.com/office/drawing/2014/main" id="{8852C340-E555-AF97-E247-7C7469C84ABB}"/>
              </a:ext>
            </a:extLst>
          </p:cNvPr>
          <p:cNvSpPr/>
          <p:nvPr userDrawn="1"/>
        </p:nvSpPr>
        <p:spPr>
          <a:xfrm>
            <a:off x="11360944" y="5078146"/>
            <a:ext cx="847361" cy="1798514"/>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5FDE7B93-1CC9-FE25-7BD1-E9B5D69650E6}"/>
              </a:ext>
            </a:extLst>
          </p:cNvPr>
          <p:cNvSpPr txBox="1"/>
          <p:nvPr userDrawn="1"/>
        </p:nvSpPr>
        <p:spPr>
          <a:xfrm>
            <a:off x="8964565" y="6481203"/>
            <a:ext cx="1807534" cy="153888"/>
          </a:xfrm>
          <a:prstGeom prst="rect">
            <a:avLst/>
          </a:prstGeom>
          <a:noFill/>
        </p:spPr>
        <p:txBody>
          <a:bodyPr wrap="square" lIns="0" tIns="0" rIns="0" bIns="0">
            <a:spAutoFit/>
          </a:bodyPr>
          <a:lstStyle/>
          <a:p>
            <a:pPr algn="r"/>
            <a:r>
              <a:rPr kumimoji="0" lang="en-US" sz="1000" b="0" i="0" u="none" strike="noStrike" kern="1200" cap="none" spc="0" normalizeH="0" baseline="0" noProof="0" dirty="0">
                <a:ln>
                  <a:noFill/>
                </a:ln>
                <a:solidFill>
                  <a:schemeClr val="tx2"/>
                </a:solidFill>
                <a:effectLst/>
                <a:uLnTx/>
                <a:uFillTx/>
                <a:latin typeface="Aptos Light" panose="020B0004020202020204" pitchFamily="34" charset="0"/>
                <a:ea typeface="+mn-ea"/>
              </a:rPr>
              <a:t>© 2025, National Life Group </a:t>
            </a:r>
            <a:endParaRPr lang="en-US" dirty="0">
              <a:solidFill>
                <a:schemeClr val="tx2"/>
              </a:solidFill>
            </a:endParaRPr>
          </a:p>
        </p:txBody>
      </p:sp>
    </p:spTree>
    <p:extLst>
      <p:ext uri="{BB962C8B-B14F-4D97-AF65-F5344CB8AC3E}">
        <p14:creationId xmlns:p14="http://schemas.microsoft.com/office/powerpoint/2010/main" val="3887697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Title L Center/R Box Bullets">
    <p:bg>
      <p:bgPr>
        <a:solidFill>
          <a:srgbClr val="FFFFFF"/>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B5314A90-0F6B-1600-23BB-A728F8BC4BCF}"/>
              </a:ext>
            </a:extLst>
          </p:cNvPr>
          <p:cNvSpPr/>
          <p:nvPr userDrawn="1"/>
        </p:nvSpPr>
        <p:spPr>
          <a:xfrm rot="8100000">
            <a:off x="9604213" y="-1965044"/>
            <a:ext cx="2991666" cy="6080179"/>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11">
            <a:extLst>
              <a:ext uri="{FF2B5EF4-FFF2-40B4-BE49-F238E27FC236}">
                <a16:creationId xmlns:a16="http://schemas.microsoft.com/office/drawing/2014/main" id="{87262690-DFA4-3ED4-0E59-6FF3A0B3DE6D}"/>
              </a:ext>
            </a:extLst>
          </p:cNvPr>
          <p:cNvSpPr>
            <a:spLocks noGrp="1" noChangeAspect="1"/>
          </p:cNvSpPr>
          <p:nvPr>
            <p:ph sz="quarter" idx="17" hasCustomPrompt="1"/>
          </p:nvPr>
        </p:nvSpPr>
        <p:spPr>
          <a:xfrm>
            <a:off x="5850303" y="389225"/>
            <a:ext cx="5962688" cy="5943600"/>
          </a:xfrm>
          <a:custGeom>
            <a:avLst/>
            <a:gdLst>
              <a:gd name="connsiteX0" fmla="*/ 0 w 5635064"/>
              <a:gd name="connsiteY0" fmla="*/ 0 h 5617025"/>
              <a:gd name="connsiteX1" fmla="*/ 4684593 w 5635064"/>
              <a:gd name="connsiteY1" fmla="*/ 0 h 5617025"/>
              <a:gd name="connsiteX2" fmla="*/ 5635064 w 5635064"/>
              <a:gd name="connsiteY2" fmla="*/ 950471 h 5617025"/>
              <a:gd name="connsiteX3" fmla="*/ 5635064 w 5635064"/>
              <a:gd name="connsiteY3" fmla="*/ 5617025 h 5617025"/>
              <a:gd name="connsiteX4" fmla="*/ 0 w 5635064"/>
              <a:gd name="connsiteY4" fmla="*/ 5617025 h 561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064" h="5617025">
                <a:moveTo>
                  <a:pt x="0" y="0"/>
                </a:moveTo>
                <a:lnTo>
                  <a:pt x="4684593" y="0"/>
                </a:lnTo>
                <a:lnTo>
                  <a:pt x="5635064" y="950471"/>
                </a:lnTo>
                <a:lnTo>
                  <a:pt x="5635064" y="5617025"/>
                </a:lnTo>
                <a:lnTo>
                  <a:pt x="0" y="5617025"/>
                </a:lnTo>
                <a:close/>
              </a:path>
            </a:pathLst>
          </a:custGeom>
          <a:solidFill>
            <a:schemeClr val="bg1"/>
          </a:solidFill>
        </p:spPr>
        <p:txBody>
          <a:bodyPr wrap="square" lIns="274320" tIns="731520" rIns="274320" bIns="182880">
            <a:noAutofit/>
          </a:bodyPr>
          <a:lstStyle>
            <a:lvl2pPr>
              <a:defRPr/>
            </a:lvl2pPr>
          </a:lstStyle>
          <a:p>
            <a:pPr lvl="0"/>
            <a:r>
              <a:rPr lang="en-US" dirty="0"/>
              <a:t>Click to add bullet point</a:t>
            </a:r>
          </a:p>
          <a:p>
            <a:pPr lvl="1"/>
            <a:r>
              <a:rPr lang="en-US" dirty="0"/>
              <a:t>Add sub bullet point – use Indent More command</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9106BB59-3F6C-0037-8731-FD2E5096FA1C}"/>
              </a:ext>
            </a:extLst>
          </p:cNvPr>
          <p:cNvSpPr>
            <a:spLocks noGrp="1"/>
          </p:cNvSpPr>
          <p:nvPr>
            <p:ph type="body" sz="quarter" idx="11" hasCustomPrompt="1"/>
          </p:nvPr>
        </p:nvSpPr>
        <p:spPr>
          <a:xfrm>
            <a:off x="6127133" y="649858"/>
            <a:ext cx="4245428" cy="324215"/>
          </a:xfrm>
        </p:spPr>
        <p:txBody>
          <a:bodyPr lIns="0" tIns="0" rIns="182880" bIns="0">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itle 1">
            <a:extLst>
              <a:ext uri="{FF2B5EF4-FFF2-40B4-BE49-F238E27FC236}">
                <a16:creationId xmlns:a16="http://schemas.microsoft.com/office/drawing/2014/main" id="{1A7A6073-FAAA-5DE2-79A4-B0D2867C7420}"/>
              </a:ext>
            </a:extLst>
          </p:cNvPr>
          <p:cNvSpPr>
            <a:spLocks noGrp="1"/>
          </p:cNvSpPr>
          <p:nvPr>
            <p:ph type="title"/>
          </p:nvPr>
        </p:nvSpPr>
        <p:spPr>
          <a:xfrm>
            <a:off x="457201" y="3178098"/>
            <a:ext cx="3608961" cy="501804"/>
          </a:xfrm>
        </p:spPr>
        <p:txBody>
          <a:bodyPr lIns="0"/>
          <a:lstStyle>
            <a:lvl1pPr>
              <a:defRPr b="0" i="0"/>
            </a:lvl1pPr>
          </a:lstStyle>
          <a:p>
            <a:r>
              <a:rPr lang="en-US"/>
              <a:t>Click to edit Master title style</a:t>
            </a:r>
            <a:endParaRPr lang="en-US" dirty="0"/>
          </a:p>
        </p:txBody>
      </p:sp>
      <p:sp>
        <p:nvSpPr>
          <p:cNvPr id="16" name="Slide Number Placeholder 5">
            <a:extLst>
              <a:ext uri="{FF2B5EF4-FFF2-40B4-BE49-F238E27FC236}">
                <a16:creationId xmlns:a16="http://schemas.microsoft.com/office/drawing/2014/main" id="{6B900AF2-E98A-F353-8A7F-68CF9EFF390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11D160C0-BA6F-3A4E-D0A7-7C31ABBDFC9E}"/>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solidFill>
              </a:rPr>
              <a:t>For Agent Use Only – Not For Use With The Public</a:t>
            </a:r>
            <a:endParaRPr lang="en-US" dirty="0">
              <a:solidFill>
                <a:schemeClr val="tx2"/>
              </a:solidFill>
            </a:endParaRPr>
          </a:p>
        </p:txBody>
      </p:sp>
    </p:spTree>
    <p:extLst>
      <p:ext uri="{BB962C8B-B14F-4D97-AF65-F5344CB8AC3E}">
        <p14:creationId xmlns:p14="http://schemas.microsoft.com/office/powerpoint/2010/main" val="27663244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 Bullets Green/R Photo">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0" y="-2"/>
            <a:ext cx="6665496" cy="6858001"/>
          </a:xfrm>
          <a:prstGeom prst="rect">
            <a:avLst/>
          </a:prstGeom>
          <a:gradFill>
            <a:gsLst>
              <a:gs pos="14000">
                <a:schemeClr val="accent1"/>
              </a:gs>
              <a:gs pos="26000">
                <a:srgbClr val="3D9C33"/>
              </a:gs>
              <a:gs pos="78000">
                <a:schemeClr val="accent2"/>
              </a:gs>
              <a:gs pos="100000">
                <a:schemeClr val="accent6"/>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457200" y="363898"/>
            <a:ext cx="4581726"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p:nvPr>
        </p:nvSpPr>
        <p:spPr>
          <a:xfrm>
            <a:off x="457200" y="1864890"/>
            <a:ext cx="4457051" cy="2218492"/>
          </a:xfrm>
          <a:noFill/>
        </p:spPr>
        <p:txBody>
          <a:bodyPr lIns="0" tIns="457200" rIns="0" bIns="0"/>
          <a:lstStyle>
            <a:lvl1pPr>
              <a:buClr>
                <a:srgbClr val="FFFFFF"/>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p:nvPr>
        </p:nvSpPr>
        <p:spPr>
          <a:xfrm>
            <a:off x="457200" y="1864889"/>
            <a:ext cx="4457051"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6" name="Freeform 15">
            <a:extLst>
              <a:ext uri="{FF2B5EF4-FFF2-40B4-BE49-F238E27FC236}">
                <a16:creationId xmlns:a16="http://schemas.microsoft.com/office/drawing/2014/main" id="{534BAF96-9781-11BB-1E36-6674FCEC3F58}"/>
              </a:ext>
            </a:extLst>
          </p:cNvPr>
          <p:cNvSpPr/>
          <p:nvPr userDrawn="1"/>
        </p:nvSpPr>
        <p:spPr>
          <a:xfrm rot="2700000">
            <a:off x="5296257" y="-1686863"/>
            <a:ext cx="2543918" cy="5399442"/>
          </a:xfrm>
          <a:custGeom>
            <a:avLst/>
            <a:gdLst>
              <a:gd name="connsiteX0" fmla="*/ 20488 w 1938617"/>
              <a:gd name="connsiteY0" fmla="*/ 2196562 h 4114690"/>
              <a:gd name="connsiteX1" fmla="*/ 0 w 1938617"/>
              <a:gd name="connsiteY1" fmla="*/ 2176074 h 4114690"/>
              <a:gd name="connsiteX2" fmla="*/ 0 w 1938617"/>
              <a:gd name="connsiteY2" fmla="*/ 1938616 h 4114690"/>
              <a:gd name="connsiteX3" fmla="*/ 20489 w 1938617"/>
              <a:gd name="connsiteY3" fmla="*/ 1918128 h 4114690"/>
              <a:gd name="connsiteX4" fmla="*/ 179695 w 1938617"/>
              <a:gd name="connsiteY4" fmla="*/ 2355769 h 4114690"/>
              <a:gd name="connsiteX5" fmla="*/ 159033 w 1938617"/>
              <a:gd name="connsiteY5" fmla="*/ 2335107 h 4114690"/>
              <a:gd name="connsiteX6" fmla="*/ 159033 w 1938617"/>
              <a:gd name="connsiteY6" fmla="*/ 1779584 h 4114690"/>
              <a:gd name="connsiteX7" fmla="*/ 179695 w 1938617"/>
              <a:gd name="connsiteY7" fmla="*/ 1758921 h 4114690"/>
              <a:gd name="connsiteX8" fmla="*/ 338728 w 1938617"/>
              <a:gd name="connsiteY8" fmla="*/ 2514802 h 4114690"/>
              <a:gd name="connsiteX9" fmla="*/ 318240 w 1938617"/>
              <a:gd name="connsiteY9" fmla="*/ 2494313 h 4114690"/>
              <a:gd name="connsiteX10" fmla="*/ 318241 w 1938617"/>
              <a:gd name="connsiteY10" fmla="*/ 1620376 h 4114690"/>
              <a:gd name="connsiteX11" fmla="*/ 338728 w 1938617"/>
              <a:gd name="connsiteY11" fmla="*/ 1599887 h 4114690"/>
              <a:gd name="connsiteX12" fmla="*/ 499748 w 1938617"/>
              <a:gd name="connsiteY12" fmla="*/ 2675822 h 4114690"/>
              <a:gd name="connsiteX13" fmla="*/ 477273 w 1938617"/>
              <a:gd name="connsiteY13" fmla="*/ 2653346 h 4114690"/>
              <a:gd name="connsiteX14" fmla="*/ 477275 w 1938617"/>
              <a:gd name="connsiteY14" fmla="*/ 1461342 h 4114690"/>
              <a:gd name="connsiteX15" fmla="*/ 499748 w 1938617"/>
              <a:gd name="connsiteY15" fmla="*/ 1438868 h 4114690"/>
              <a:gd name="connsiteX16" fmla="*/ 658781 w 1938617"/>
              <a:gd name="connsiteY16" fmla="*/ 2834855 h 4114690"/>
              <a:gd name="connsiteX17" fmla="*/ 638293 w 1938617"/>
              <a:gd name="connsiteY17" fmla="*/ 2814366 h 4114690"/>
              <a:gd name="connsiteX18" fmla="*/ 638293 w 1938617"/>
              <a:gd name="connsiteY18" fmla="*/ 1300324 h 4114690"/>
              <a:gd name="connsiteX19" fmla="*/ 658781 w 1938617"/>
              <a:gd name="connsiteY19" fmla="*/ 1279834 h 4114690"/>
              <a:gd name="connsiteX20" fmla="*/ 817988 w 1938617"/>
              <a:gd name="connsiteY20" fmla="*/ 2994062 h 4114690"/>
              <a:gd name="connsiteX21" fmla="*/ 797326 w 1938617"/>
              <a:gd name="connsiteY21" fmla="*/ 2973399 h 4114690"/>
              <a:gd name="connsiteX22" fmla="*/ 797327 w 1938617"/>
              <a:gd name="connsiteY22" fmla="*/ 1141290 h 4114690"/>
              <a:gd name="connsiteX23" fmla="*/ 817988 w 1938617"/>
              <a:gd name="connsiteY23" fmla="*/ 1120629 h 4114690"/>
              <a:gd name="connsiteX24" fmla="*/ 977021 w 1938617"/>
              <a:gd name="connsiteY24" fmla="*/ 3153094 h 4114690"/>
              <a:gd name="connsiteX25" fmla="*/ 956533 w 1938617"/>
              <a:gd name="connsiteY25" fmla="*/ 3132607 h 4114690"/>
              <a:gd name="connsiteX26" fmla="*/ 956533 w 1938617"/>
              <a:gd name="connsiteY26" fmla="*/ 982084 h 4114690"/>
              <a:gd name="connsiteX27" fmla="*/ 977021 w 1938617"/>
              <a:gd name="connsiteY27" fmla="*/ 961596 h 4114690"/>
              <a:gd name="connsiteX28" fmla="*/ 1141292 w 1938617"/>
              <a:gd name="connsiteY28" fmla="*/ 3317365 h 4114690"/>
              <a:gd name="connsiteX29" fmla="*/ 1115567 w 1938617"/>
              <a:gd name="connsiteY29" fmla="*/ 3291641 h 4114690"/>
              <a:gd name="connsiteX30" fmla="*/ 1115567 w 1938617"/>
              <a:gd name="connsiteY30" fmla="*/ 823050 h 4114690"/>
              <a:gd name="connsiteX31" fmla="*/ 1141292 w 1938617"/>
              <a:gd name="connsiteY31" fmla="*/ 797325 h 4114690"/>
              <a:gd name="connsiteX32" fmla="*/ 1300325 w 1938617"/>
              <a:gd name="connsiteY32" fmla="*/ 3476398 h 4114690"/>
              <a:gd name="connsiteX33" fmla="*/ 1279836 w 1938617"/>
              <a:gd name="connsiteY33" fmla="*/ 3455910 h 4114690"/>
              <a:gd name="connsiteX34" fmla="*/ 1279837 w 1938617"/>
              <a:gd name="connsiteY34" fmla="*/ 658780 h 4114690"/>
              <a:gd name="connsiteX35" fmla="*/ 1300325 w 1938617"/>
              <a:gd name="connsiteY35" fmla="*/ 638291 h 4114690"/>
              <a:gd name="connsiteX36" fmla="*/ 1459531 w 1938617"/>
              <a:gd name="connsiteY36" fmla="*/ 3635605 h 4114690"/>
              <a:gd name="connsiteX37" fmla="*/ 1438870 w 1938617"/>
              <a:gd name="connsiteY37" fmla="*/ 3614944 h 4114690"/>
              <a:gd name="connsiteX38" fmla="*/ 1438870 w 1938617"/>
              <a:gd name="connsiteY38" fmla="*/ 499746 h 4114690"/>
              <a:gd name="connsiteX39" fmla="*/ 1459532 w 1938617"/>
              <a:gd name="connsiteY39" fmla="*/ 479085 h 4114690"/>
              <a:gd name="connsiteX40" fmla="*/ 1618564 w 1938617"/>
              <a:gd name="connsiteY40" fmla="*/ 3794638 h 4114690"/>
              <a:gd name="connsiteX41" fmla="*/ 1598075 w 1938617"/>
              <a:gd name="connsiteY41" fmla="*/ 3774149 h 4114690"/>
              <a:gd name="connsiteX42" fmla="*/ 1598076 w 1938617"/>
              <a:gd name="connsiteY42" fmla="*/ 340540 h 4114690"/>
              <a:gd name="connsiteX43" fmla="*/ 1618565 w 1938617"/>
              <a:gd name="connsiteY43" fmla="*/ 320052 h 4114690"/>
              <a:gd name="connsiteX44" fmla="*/ 1779583 w 1938617"/>
              <a:gd name="connsiteY44" fmla="*/ 3955657 h 4114690"/>
              <a:gd name="connsiteX45" fmla="*/ 1757109 w 1938617"/>
              <a:gd name="connsiteY45" fmla="*/ 3933183 h 4114690"/>
              <a:gd name="connsiteX46" fmla="*/ 1757110 w 1938617"/>
              <a:gd name="connsiteY46" fmla="*/ 181506 h 4114690"/>
              <a:gd name="connsiteX47" fmla="*/ 1779585 w 1938617"/>
              <a:gd name="connsiteY47" fmla="*/ 159032 h 4114690"/>
              <a:gd name="connsiteX48" fmla="*/ 1938616 w 1938617"/>
              <a:gd name="connsiteY48" fmla="*/ 4114690 h 4114690"/>
              <a:gd name="connsiteX49" fmla="*/ 1918127 w 1938617"/>
              <a:gd name="connsiteY49" fmla="*/ 4094201 h 4114690"/>
              <a:gd name="connsiteX50" fmla="*/ 1918127 w 1938617"/>
              <a:gd name="connsiteY50" fmla="*/ 20490 h 4114690"/>
              <a:gd name="connsiteX51" fmla="*/ 1938617 w 1938617"/>
              <a:gd name="connsiteY51" fmla="*/ 0 h 411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38617" h="4114690">
                <a:moveTo>
                  <a:pt x="20488" y="2196562"/>
                </a:moveTo>
                <a:lnTo>
                  <a:pt x="0" y="2176074"/>
                </a:lnTo>
                <a:lnTo>
                  <a:pt x="0" y="1938616"/>
                </a:lnTo>
                <a:lnTo>
                  <a:pt x="20489" y="1918128"/>
                </a:lnTo>
                <a:close/>
                <a:moveTo>
                  <a:pt x="179695" y="2355769"/>
                </a:moveTo>
                <a:lnTo>
                  <a:pt x="159033" y="2335107"/>
                </a:lnTo>
                <a:lnTo>
                  <a:pt x="159033" y="1779584"/>
                </a:lnTo>
                <a:lnTo>
                  <a:pt x="179695" y="1758921"/>
                </a:lnTo>
                <a:close/>
                <a:moveTo>
                  <a:pt x="338728" y="2514802"/>
                </a:moveTo>
                <a:lnTo>
                  <a:pt x="318240" y="2494313"/>
                </a:lnTo>
                <a:lnTo>
                  <a:pt x="318241" y="1620376"/>
                </a:lnTo>
                <a:lnTo>
                  <a:pt x="338728" y="1599887"/>
                </a:lnTo>
                <a:close/>
                <a:moveTo>
                  <a:pt x="499748" y="2675822"/>
                </a:moveTo>
                <a:lnTo>
                  <a:pt x="477273" y="2653346"/>
                </a:lnTo>
                <a:lnTo>
                  <a:pt x="477275" y="1461342"/>
                </a:lnTo>
                <a:lnTo>
                  <a:pt x="499748" y="1438868"/>
                </a:lnTo>
                <a:close/>
                <a:moveTo>
                  <a:pt x="658781" y="2834855"/>
                </a:moveTo>
                <a:lnTo>
                  <a:pt x="638293" y="2814366"/>
                </a:lnTo>
                <a:lnTo>
                  <a:pt x="638293" y="1300324"/>
                </a:lnTo>
                <a:lnTo>
                  <a:pt x="658781" y="1279834"/>
                </a:lnTo>
                <a:close/>
                <a:moveTo>
                  <a:pt x="817988" y="2994062"/>
                </a:moveTo>
                <a:lnTo>
                  <a:pt x="797326" y="2973399"/>
                </a:lnTo>
                <a:lnTo>
                  <a:pt x="797327" y="1141290"/>
                </a:lnTo>
                <a:lnTo>
                  <a:pt x="817988" y="1120629"/>
                </a:lnTo>
                <a:close/>
                <a:moveTo>
                  <a:pt x="977021" y="3153094"/>
                </a:moveTo>
                <a:lnTo>
                  <a:pt x="956533" y="3132607"/>
                </a:lnTo>
                <a:lnTo>
                  <a:pt x="956533" y="982084"/>
                </a:lnTo>
                <a:lnTo>
                  <a:pt x="977021" y="961596"/>
                </a:lnTo>
                <a:close/>
                <a:moveTo>
                  <a:pt x="1141292" y="3317365"/>
                </a:moveTo>
                <a:lnTo>
                  <a:pt x="1115567" y="3291641"/>
                </a:lnTo>
                <a:lnTo>
                  <a:pt x="1115567" y="823050"/>
                </a:lnTo>
                <a:lnTo>
                  <a:pt x="1141292" y="797325"/>
                </a:lnTo>
                <a:close/>
                <a:moveTo>
                  <a:pt x="1300325" y="3476398"/>
                </a:moveTo>
                <a:lnTo>
                  <a:pt x="1279836" y="3455910"/>
                </a:lnTo>
                <a:lnTo>
                  <a:pt x="1279837" y="658780"/>
                </a:lnTo>
                <a:lnTo>
                  <a:pt x="1300325" y="638291"/>
                </a:lnTo>
                <a:close/>
                <a:moveTo>
                  <a:pt x="1459531" y="3635605"/>
                </a:moveTo>
                <a:lnTo>
                  <a:pt x="1438870" y="3614944"/>
                </a:lnTo>
                <a:lnTo>
                  <a:pt x="1438870" y="499746"/>
                </a:lnTo>
                <a:lnTo>
                  <a:pt x="1459532" y="479085"/>
                </a:lnTo>
                <a:close/>
                <a:moveTo>
                  <a:pt x="1618564" y="3794638"/>
                </a:moveTo>
                <a:lnTo>
                  <a:pt x="1598075" y="3774149"/>
                </a:lnTo>
                <a:lnTo>
                  <a:pt x="1598076" y="340540"/>
                </a:lnTo>
                <a:lnTo>
                  <a:pt x="1618565" y="320052"/>
                </a:lnTo>
                <a:close/>
                <a:moveTo>
                  <a:pt x="1779583" y="3955657"/>
                </a:moveTo>
                <a:lnTo>
                  <a:pt x="1757109" y="3933183"/>
                </a:lnTo>
                <a:lnTo>
                  <a:pt x="1757110" y="181506"/>
                </a:lnTo>
                <a:lnTo>
                  <a:pt x="1779585" y="159032"/>
                </a:lnTo>
                <a:close/>
                <a:moveTo>
                  <a:pt x="1938616" y="4114690"/>
                </a:moveTo>
                <a:lnTo>
                  <a:pt x="1918127" y="4094201"/>
                </a:lnTo>
                <a:lnTo>
                  <a:pt x="1918127" y="20490"/>
                </a:lnTo>
                <a:lnTo>
                  <a:pt x="1938617" y="0"/>
                </a:lnTo>
                <a:close/>
              </a:path>
            </a:pathLst>
          </a:custGeom>
          <a:solidFill>
            <a:schemeClr val="accent6">
              <a:alpha val="5962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Picture Placeholder 13">
            <a:extLst>
              <a:ext uri="{FF2B5EF4-FFF2-40B4-BE49-F238E27FC236}">
                <a16:creationId xmlns:a16="http://schemas.microsoft.com/office/drawing/2014/main" id="{3E5B406F-CC66-9498-2DF3-1E1297BBC935}"/>
              </a:ext>
            </a:extLst>
          </p:cNvPr>
          <p:cNvSpPr>
            <a:spLocks noGrp="1"/>
          </p:cNvSpPr>
          <p:nvPr>
            <p:ph type="pic" sz="quarter" idx="19" hasCustomPrompt="1"/>
          </p:nvPr>
        </p:nvSpPr>
        <p:spPr>
          <a:xfrm>
            <a:off x="5557227" y="1257286"/>
            <a:ext cx="6247067" cy="4349425"/>
          </a:xfrm>
          <a:custGeom>
            <a:avLst/>
            <a:gdLst>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5892820 w 5892820"/>
              <a:gd name="connsiteY5" fmla="*/ 4102786 h 4102786"/>
              <a:gd name="connsiteX6" fmla="*/ 0 w 5892820"/>
              <a:gd name="connsiteY6" fmla="*/ 4102786 h 4102786"/>
              <a:gd name="connsiteX7" fmla="*/ 0 w 5892820"/>
              <a:gd name="connsiteY7" fmla="*/ 733925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5892820 w 5892820"/>
              <a:gd name="connsiteY4" fmla="*/ 4102785 h 4102786"/>
              <a:gd name="connsiteX5" fmla="*/ 0 w 5892820"/>
              <a:gd name="connsiteY5" fmla="*/ 4102786 h 4102786"/>
              <a:gd name="connsiteX6" fmla="*/ 0 w 5892820"/>
              <a:gd name="connsiteY6" fmla="*/ 733925 h 4102786"/>
              <a:gd name="connsiteX7" fmla="*/ 733925 w 5892820"/>
              <a:gd name="connsiteY7" fmla="*/ 0 h 4102786"/>
              <a:gd name="connsiteX0" fmla="*/ 733925 w 5892820"/>
              <a:gd name="connsiteY0" fmla="*/ 0 h 4102786"/>
              <a:gd name="connsiteX1" fmla="*/ 5892820 w 5892820"/>
              <a:gd name="connsiteY1" fmla="*/ 0 h 4102786"/>
              <a:gd name="connsiteX2" fmla="*/ 5892820 w 5892820"/>
              <a:gd name="connsiteY2" fmla="*/ 3368859 h 4102786"/>
              <a:gd name="connsiteX3" fmla="*/ 5158894 w 5892820"/>
              <a:gd name="connsiteY3" fmla="*/ 4102785 h 4102786"/>
              <a:gd name="connsiteX4" fmla="*/ 0 w 5892820"/>
              <a:gd name="connsiteY4" fmla="*/ 4102786 h 4102786"/>
              <a:gd name="connsiteX5" fmla="*/ 0 w 5892820"/>
              <a:gd name="connsiteY5" fmla="*/ 733925 h 4102786"/>
              <a:gd name="connsiteX6" fmla="*/ 733925 w 5892820"/>
              <a:gd name="connsiteY6" fmla="*/ 0 h 410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20" h="4102786">
                <a:moveTo>
                  <a:pt x="733925" y="0"/>
                </a:moveTo>
                <a:lnTo>
                  <a:pt x="5892820" y="0"/>
                </a:lnTo>
                <a:lnTo>
                  <a:pt x="5892820" y="3368859"/>
                </a:lnTo>
                <a:lnTo>
                  <a:pt x="5158894" y="4102785"/>
                </a:lnTo>
                <a:lnTo>
                  <a:pt x="0" y="4102786"/>
                </a:lnTo>
                <a:lnTo>
                  <a:pt x="0" y="733925"/>
                </a:lnTo>
                <a:lnTo>
                  <a:pt x="733925" y="0"/>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3" name="Slide Number Placeholder 5">
            <a:extLst>
              <a:ext uri="{FF2B5EF4-FFF2-40B4-BE49-F238E27FC236}">
                <a16:creationId xmlns:a16="http://schemas.microsoft.com/office/drawing/2014/main" id="{DD9EE691-A8A3-6E03-D1CD-D376761DB74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938447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 Photo/R Bullets">
    <p:bg>
      <p:bgPr>
        <a:solidFill>
          <a:srgbClr val="FFFFFF"/>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56087DE-D7F0-0FD7-681C-41CF4273CE7A}"/>
              </a:ext>
            </a:extLst>
          </p:cNvPr>
          <p:cNvSpPr>
            <a:spLocks noGrp="1"/>
          </p:cNvSpPr>
          <p:nvPr>
            <p:ph type="pic" sz="quarter" idx="10" hasCustomPrompt="1"/>
          </p:nvPr>
        </p:nvSpPr>
        <p:spPr>
          <a:xfrm>
            <a:off x="1" y="0"/>
            <a:ext cx="8837271" cy="6858000"/>
          </a:xfrm>
          <a:custGeom>
            <a:avLst/>
            <a:gdLst>
              <a:gd name="connsiteX0" fmla="*/ 0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271" h="6858000">
                <a:moveTo>
                  <a:pt x="0" y="0"/>
                </a:moveTo>
                <a:lnTo>
                  <a:pt x="8837271" y="0"/>
                </a:lnTo>
                <a:lnTo>
                  <a:pt x="1979272" y="6858000"/>
                </a:lnTo>
                <a:lnTo>
                  <a:pt x="0" y="6858000"/>
                </a:lnTo>
                <a:close/>
              </a:path>
            </a:pathLst>
          </a:custGeom>
          <a:solidFill>
            <a:schemeClr val="bg2">
              <a:lumMod val="75000"/>
            </a:schemeClr>
          </a:solidFill>
        </p:spPr>
        <p:txBody>
          <a:bodyPr wrap="square" anchor="ctr">
            <a:noAutofit/>
          </a:bodyPr>
          <a:lstStyle>
            <a:lvl1pPr algn="l">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414426" y="424118"/>
            <a:ext cx="3389868"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Footer Placeholder 2">
            <a:extLst>
              <a:ext uri="{FF2B5EF4-FFF2-40B4-BE49-F238E27FC236}">
                <a16:creationId xmlns:a16="http://schemas.microsoft.com/office/drawing/2014/main" id="{91948995-A42D-0ABD-411C-D88D7331962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2" name="Slide Number Placeholder 5">
            <a:extLst>
              <a:ext uri="{FF2B5EF4-FFF2-40B4-BE49-F238E27FC236}">
                <a16:creationId xmlns:a16="http://schemas.microsoft.com/office/drawing/2014/main" id="{6A7C3ACF-84EE-86AF-F563-1970BD7212F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300847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 Bullets/R Photo">
    <p:bg>
      <p:bgPr>
        <a:solidFill>
          <a:srgbClr val="FFFFFF"/>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A8B66B18-0840-75C3-2BA1-085143432E83}"/>
              </a:ext>
            </a:extLst>
          </p:cNvPr>
          <p:cNvSpPr/>
          <p:nvPr userDrawn="1"/>
        </p:nvSpPr>
        <p:spPr>
          <a:xfrm rot="5400000">
            <a:off x="6768109"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389868"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2218492"/>
          </a:xfrm>
          <a:noFill/>
        </p:spPr>
        <p:txBody>
          <a:bodyPr lIns="0" tIns="457200" rIns="0" bIns="0"/>
          <a:lstStyle>
            <a:lvl2pPr>
              <a:defRPr/>
            </a:lvl2pPr>
          </a:lstStyle>
          <a:p>
            <a:pPr lvl="0"/>
            <a:r>
              <a:rPr lang="en-US" dirty="0"/>
              <a:t>Click to add bullet</a:t>
            </a:r>
          </a:p>
          <a:p>
            <a:pPr lvl="1"/>
            <a:r>
              <a:rPr lang="en-US" dirty="0"/>
              <a:t>Sub bullet – use Indent More command</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4" name="Picture Placeholder 13">
            <a:extLst>
              <a:ext uri="{FF2B5EF4-FFF2-40B4-BE49-F238E27FC236}">
                <a16:creationId xmlns:a16="http://schemas.microsoft.com/office/drawing/2014/main" id="{8446B2B2-0D0A-4F65-18D9-CF56BEC101A6}"/>
              </a:ext>
            </a:extLst>
          </p:cNvPr>
          <p:cNvSpPr>
            <a:spLocks noGrp="1"/>
          </p:cNvSpPr>
          <p:nvPr>
            <p:ph type="pic" sz="quarter" idx="20" hasCustomPrompt="1"/>
          </p:nvPr>
        </p:nvSpPr>
        <p:spPr>
          <a:xfrm>
            <a:off x="3354387" y="0"/>
            <a:ext cx="8837613" cy="6858000"/>
          </a:xfrm>
          <a:custGeom>
            <a:avLst/>
            <a:gdLst>
              <a:gd name="connsiteX0" fmla="*/ 0 w 8837613"/>
              <a:gd name="connsiteY0" fmla="*/ 0 h 6858000"/>
              <a:gd name="connsiteX1" fmla="*/ 8837613 w 8837613"/>
              <a:gd name="connsiteY1" fmla="*/ 0 h 6858000"/>
              <a:gd name="connsiteX2" fmla="*/ 8837613 w 8837613"/>
              <a:gd name="connsiteY2" fmla="*/ 6858000 h 6858000"/>
              <a:gd name="connsiteX3" fmla="*/ 6858000 w 88376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37613" h="6858000">
                <a:moveTo>
                  <a:pt x="0" y="0"/>
                </a:moveTo>
                <a:lnTo>
                  <a:pt x="8837613" y="0"/>
                </a:lnTo>
                <a:lnTo>
                  <a:pt x="8837613" y="6858000"/>
                </a:lnTo>
                <a:lnTo>
                  <a:pt x="6858000" y="6858000"/>
                </a:lnTo>
                <a:close/>
              </a:path>
            </a:pathLst>
          </a:custGeom>
          <a:solidFill>
            <a:schemeClr val="tx2"/>
          </a:solidFill>
        </p:spPr>
        <p:txBody>
          <a:bodyPr wrap="square" anchor="ctr">
            <a:noAutofit/>
          </a:bodyPr>
          <a:lstStyle>
            <a:lvl1pPr marL="0" indent="0">
              <a:buNone/>
              <a:defRPr/>
            </a:lvl1pPr>
          </a:lstStyle>
          <a:p>
            <a:pPr marL="228600" marR="0" lvl="0" indent="-228600" algn="l" defTabSz="914400" rtl="0" eaLnBrk="1" fontAlgn="auto" latinLnBrk="0" hangingPunct="1">
              <a:lnSpc>
                <a:spcPct val="90000"/>
              </a:lnSpc>
              <a:spcBef>
                <a:spcPts val="1000"/>
              </a:spcBef>
              <a:spcAft>
                <a:spcPts val="600"/>
              </a:spcAft>
              <a:buClr>
                <a:schemeClr val="accent1"/>
              </a:buClr>
              <a:buSzTx/>
              <a:buFont typeface="Arial" panose="020B0604020202020204" pitchFamily="34" charset="0"/>
              <a:buChar char="•"/>
              <a:tabLst/>
              <a:defRPr/>
            </a:pPr>
            <a:r>
              <a:rPr lang="en-US" dirty="0"/>
              <a:t>Click image icon to add photo then right click to “send to back”</a:t>
            </a:r>
          </a:p>
        </p:txBody>
      </p:sp>
      <p:sp>
        <p:nvSpPr>
          <p:cNvPr id="8" name="Slide Number Placeholder 5">
            <a:extLst>
              <a:ext uri="{FF2B5EF4-FFF2-40B4-BE49-F238E27FC236}">
                <a16:creationId xmlns:a16="http://schemas.microsoft.com/office/drawing/2014/main" id="{71EC541A-CFCC-7E62-2071-400FFDA639E2}"/>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9" name="Footer Placeholder 2">
            <a:extLst>
              <a:ext uri="{FF2B5EF4-FFF2-40B4-BE49-F238E27FC236}">
                <a16:creationId xmlns:a16="http://schemas.microsoft.com/office/drawing/2014/main" id="{7AC4BE7E-8DAB-647A-F149-F90F7D9B0C82}"/>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326467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ttern/1 Speaker">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2500176"/>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3077596"/>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3657600"/>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937381"/>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9" name="Footer Placeholder 2">
            <a:extLst>
              <a:ext uri="{FF2B5EF4-FFF2-40B4-BE49-F238E27FC236}">
                <a16:creationId xmlns:a16="http://schemas.microsoft.com/office/drawing/2014/main" id="{D5CE86D5-D731-266A-3179-F390EEA45EE2}"/>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33D34D66-E219-ED2C-5034-83DD847BE1FA}"/>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03110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L Photo/R Bullets on Green">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386205-9811-D88B-1C22-71F3A698D26E}"/>
              </a:ext>
            </a:extLst>
          </p:cNvPr>
          <p:cNvSpPr/>
          <p:nvPr userDrawn="1"/>
        </p:nvSpPr>
        <p:spPr>
          <a:xfrm>
            <a:off x="6095995" y="0"/>
            <a:ext cx="6101188" cy="6858001"/>
          </a:xfrm>
          <a:prstGeom prst="rect">
            <a:avLst/>
          </a:prstGeom>
          <a:gradFill>
            <a:gsLst>
              <a:gs pos="14000">
                <a:schemeClr val="accent1"/>
              </a:gs>
              <a:gs pos="26000">
                <a:srgbClr val="3D9C33"/>
              </a:gs>
              <a:gs pos="78000">
                <a:schemeClr val="accent2"/>
              </a:gs>
              <a:gs pos="100000">
                <a:schemeClr val="accent6"/>
              </a:gs>
            </a:gsLst>
            <a:lin ang="7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a:xfrm>
            <a:off x="6642937" y="548960"/>
            <a:ext cx="5059194" cy="871136"/>
          </a:xfrm>
        </p:spPr>
        <p:txBody>
          <a:bodyPr rIns="274320"/>
          <a:lstStyle>
            <a:lvl1pPr>
              <a:defRPr b="0" i="0">
                <a:solidFill>
                  <a:srgbClr val="FFFFFF"/>
                </a:solidFill>
              </a:defRPr>
            </a:lvl1pPr>
          </a:lstStyle>
          <a:p>
            <a:r>
              <a:rPr lang="en-US"/>
              <a:t>Click to edit Master title style</a:t>
            </a:r>
            <a:endParaRPr lang="en-US" dirty="0"/>
          </a:p>
        </p:txBody>
      </p:sp>
      <p:sp>
        <p:nvSpPr>
          <p:cNvPr id="7" name="Content Placeholder 3">
            <a:extLst>
              <a:ext uri="{FF2B5EF4-FFF2-40B4-BE49-F238E27FC236}">
                <a16:creationId xmlns:a16="http://schemas.microsoft.com/office/drawing/2014/main" id="{101924A5-1907-C485-A6EF-637F4AB51510}"/>
              </a:ext>
            </a:extLst>
          </p:cNvPr>
          <p:cNvSpPr>
            <a:spLocks noGrp="1"/>
          </p:cNvSpPr>
          <p:nvPr>
            <p:ph sz="quarter" idx="17" hasCustomPrompt="1"/>
          </p:nvPr>
        </p:nvSpPr>
        <p:spPr>
          <a:xfrm>
            <a:off x="6642937" y="1864890"/>
            <a:ext cx="5059195" cy="2218492"/>
          </a:xfrm>
          <a:noFill/>
        </p:spPr>
        <p:txBody>
          <a:bodyPr lIns="0" tIns="457200" rIns="0" bIns="0"/>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add bullet</a:t>
            </a:r>
          </a:p>
          <a:p>
            <a:pPr lvl="1"/>
            <a:r>
              <a:rPr lang="en-US" dirty="0"/>
              <a:t>Sub bullet – use More Indent command</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E75B9DD-7BCE-06E9-550F-2012F042E91E}"/>
              </a:ext>
            </a:extLst>
          </p:cNvPr>
          <p:cNvSpPr>
            <a:spLocks noGrp="1"/>
          </p:cNvSpPr>
          <p:nvPr>
            <p:ph type="body" sz="quarter" idx="18" hasCustomPrompt="1"/>
          </p:nvPr>
        </p:nvSpPr>
        <p:spPr>
          <a:xfrm>
            <a:off x="6642937" y="1864889"/>
            <a:ext cx="5059194" cy="324215"/>
          </a:xfrm>
        </p:spPr>
        <p:txBody>
          <a:bodyPr lIns="0" tIns="0" rIns="0" bIns="0" anchor="ctr">
            <a:noAutofit/>
          </a:bodyPr>
          <a:lstStyle>
            <a:lvl1pPr marL="0" indent="0">
              <a:buNone/>
              <a:defRPr sz="2000" b="1">
                <a:solidFill>
                  <a:srgbClr val="FFFFFF"/>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0" name="Picture Placeholder 9">
            <a:extLst>
              <a:ext uri="{FF2B5EF4-FFF2-40B4-BE49-F238E27FC236}">
                <a16:creationId xmlns:a16="http://schemas.microsoft.com/office/drawing/2014/main" id="{1E30A2EE-6371-AE55-F803-B7EF9C5D1F6B}"/>
              </a:ext>
            </a:extLst>
          </p:cNvPr>
          <p:cNvSpPr>
            <a:spLocks noGrp="1"/>
          </p:cNvSpPr>
          <p:nvPr>
            <p:ph type="pic" sz="quarter" idx="19" hasCustomPrompt="1"/>
          </p:nvPr>
        </p:nvSpPr>
        <p:spPr>
          <a:xfrm>
            <a:off x="489857" y="548960"/>
            <a:ext cx="5606138" cy="5758543"/>
          </a:xfrm>
          <a:custGeom>
            <a:avLst/>
            <a:gdLst>
              <a:gd name="connsiteX0" fmla="*/ 0 w 5606138"/>
              <a:gd name="connsiteY0" fmla="*/ 0 h 5758543"/>
              <a:gd name="connsiteX1" fmla="*/ 5606138 w 5606138"/>
              <a:gd name="connsiteY1" fmla="*/ 0 h 5758543"/>
              <a:gd name="connsiteX2" fmla="*/ 5606138 w 5606138"/>
              <a:gd name="connsiteY2" fmla="*/ 5758543 h 5758543"/>
              <a:gd name="connsiteX3" fmla="*/ 1398046 w 5606138"/>
              <a:gd name="connsiteY3" fmla="*/ 5758543 h 5758543"/>
              <a:gd name="connsiteX4" fmla="*/ 0 w 5606138"/>
              <a:gd name="connsiteY4" fmla="*/ 4360497 h 5758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6138" h="5758543">
                <a:moveTo>
                  <a:pt x="0" y="0"/>
                </a:moveTo>
                <a:lnTo>
                  <a:pt x="5606138" y="0"/>
                </a:lnTo>
                <a:lnTo>
                  <a:pt x="5606138" y="5758543"/>
                </a:lnTo>
                <a:lnTo>
                  <a:pt x="1398046" y="5758543"/>
                </a:lnTo>
                <a:lnTo>
                  <a:pt x="0" y="4360497"/>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11" name="Slide Number Placeholder 5">
            <a:extLst>
              <a:ext uri="{FF2B5EF4-FFF2-40B4-BE49-F238E27FC236}">
                <a16:creationId xmlns:a16="http://schemas.microsoft.com/office/drawing/2014/main" id="{EA187002-5CB5-D06C-F951-56F57043A3ED}"/>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566550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L Photo Shape/R Text">
    <p:bg>
      <p:bgPr>
        <a:solidFill>
          <a:srgbClr val="FFFFFF"/>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0A8C16-3338-0BF9-6D62-E11E6F91B6B4}"/>
              </a:ext>
            </a:extLst>
          </p:cNvPr>
          <p:cNvSpPr>
            <a:spLocks noGrp="1"/>
          </p:cNvSpPr>
          <p:nvPr>
            <p:ph type="pic" sz="quarter" idx="10" hasCustomPrompt="1"/>
          </p:nvPr>
        </p:nvSpPr>
        <p:spPr>
          <a:xfrm>
            <a:off x="-1" y="-1"/>
            <a:ext cx="8837271" cy="6858000"/>
          </a:xfrm>
          <a:custGeom>
            <a:avLst/>
            <a:gdLst>
              <a:gd name="connsiteX0" fmla="*/ 4650308 w 8837271"/>
              <a:gd name="connsiteY0" fmla="*/ 0 h 6858000"/>
              <a:gd name="connsiteX1" fmla="*/ 8837271 w 8837271"/>
              <a:gd name="connsiteY1" fmla="*/ 0 h 6858000"/>
              <a:gd name="connsiteX2" fmla="*/ 1979272 w 8837271"/>
              <a:gd name="connsiteY2" fmla="*/ 6858000 h 6858000"/>
              <a:gd name="connsiteX3" fmla="*/ 0 w 8837271"/>
              <a:gd name="connsiteY3" fmla="*/ 6858000 h 6858000"/>
              <a:gd name="connsiteX4" fmla="*/ 0 w 8837271"/>
              <a:gd name="connsiteY4" fmla="*/ 465030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271" h="6858000">
                <a:moveTo>
                  <a:pt x="4650308" y="0"/>
                </a:moveTo>
                <a:lnTo>
                  <a:pt x="8837271" y="0"/>
                </a:lnTo>
                <a:lnTo>
                  <a:pt x="1979272" y="6858000"/>
                </a:lnTo>
                <a:lnTo>
                  <a:pt x="0" y="6858000"/>
                </a:lnTo>
                <a:lnTo>
                  <a:pt x="0" y="4650308"/>
                </a:lnTo>
                <a:close/>
              </a:path>
            </a:pathLst>
          </a:custGeom>
          <a:solidFill>
            <a:schemeClr val="bg2">
              <a:lumMod val="75000"/>
            </a:schemeClr>
          </a:solidFill>
        </p:spPr>
        <p:txBody>
          <a:bodyPr wrap="square" anchor="ctr">
            <a:noAutofit/>
          </a:bodyPr>
          <a:lstStyle>
            <a:lvl1pPr algn="ctr">
              <a:defRPr/>
            </a:lvl1pPr>
          </a:lstStyle>
          <a:p>
            <a:r>
              <a:rPr lang="en-US" dirty="0"/>
              <a:t>Click icon to add photo</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3126831"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8083685" y="424118"/>
            <a:ext cx="3720609" cy="871136"/>
          </a:xfrm>
        </p:spPr>
        <p:txBody>
          <a:bodyPr/>
          <a:lstStyle>
            <a:lvl1pPr algn="r">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7153985"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7153985"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5400000">
            <a:off x="1418897" y="-3"/>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ooter Placeholder 2">
            <a:extLst>
              <a:ext uri="{FF2B5EF4-FFF2-40B4-BE49-F238E27FC236}">
                <a16:creationId xmlns:a16="http://schemas.microsoft.com/office/drawing/2014/main" id="{204C73F8-CAA5-207E-BC51-6EB7DF1CF06F}"/>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3918401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L Text/R Photo Shape">
    <p:bg>
      <p:bgPr>
        <a:solidFill>
          <a:srgbClr val="FFFFFF"/>
        </a:solidFill>
        <a:effectLst/>
      </p:bgPr>
    </p:bg>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2B5C75EF-92C7-2C4F-F368-24CA21465C29}"/>
              </a:ext>
            </a:extLst>
          </p:cNvPr>
          <p:cNvSpPr>
            <a:spLocks noGrp="1"/>
          </p:cNvSpPr>
          <p:nvPr>
            <p:ph type="pic" sz="quarter" idx="20" hasCustomPrompt="1"/>
          </p:nvPr>
        </p:nvSpPr>
        <p:spPr>
          <a:xfrm>
            <a:off x="3358896" y="0"/>
            <a:ext cx="8833104" cy="6858000"/>
          </a:xfrm>
          <a:custGeom>
            <a:avLst/>
            <a:gdLst>
              <a:gd name="connsiteX0" fmla="*/ 0 w 8833104"/>
              <a:gd name="connsiteY0" fmla="*/ 0 h 6858000"/>
              <a:gd name="connsiteX1" fmla="*/ 4182071 w 8833104"/>
              <a:gd name="connsiteY1" fmla="*/ 0 h 6858000"/>
              <a:gd name="connsiteX2" fmla="*/ 8833104 w 8833104"/>
              <a:gd name="connsiteY2" fmla="*/ 4651033 h 6858000"/>
              <a:gd name="connsiteX3" fmla="*/ 8833104 w 8833104"/>
              <a:gd name="connsiteY3" fmla="*/ 6858000 h 6858000"/>
              <a:gd name="connsiteX4" fmla="*/ 6857999 w 8833104"/>
              <a:gd name="connsiteY4" fmla="*/ 6858000 h 6858000"/>
              <a:gd name="connsiteX5" fmla="*/ 0 w 883310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3104" h="6858000">
                <a:moveTo>
                  <a:pt x="0" y="0"/>
                </a:moveTo>
                <a:lnTo>
                  <a:pt x="4182071" y="0"/>
                </a:lnTo>
                <a:lnTo>
                  <a:pt x="8833104" y="4651033"/>
                </a:lnTo>
                <a:lnTo>
                  <a:pt x="8833104" y="6858000"/>
                </a:lnTo>
                <a:lnTo>
                  <a:pt x="6857999" y="6858000"/>
                </a:lnTo>
                <a:lnTo>
                  <a:pt x="0" y="1"/>
                </a:lnTo>
                <a:close/>
              </a:path>
            </a:pathLst>
          </a:custGeom>
          <a:solidFill>
            <a:schemeClr val="tx2"/>
          </a:solidFill>
        </p:spPr>
        <p:txBody>
          <a:bodyPr wrap="square" anchor="ctr">
            <a:noAutofit/>
          </a:bodyPr>
          <a:lstStyle>
            <a:lvl1pPr>
              <a:defRPr/>
            </a:lvl1pPr>
          </a:lstStyle>
          <a:p>
            <a:r>
              <a:rPr lang="en-US" dirty="0"/>
              <a:t>Click image icon to add photo then right click to “send to back”</a:t>
            </a:r>
          </a:p>
        </p:txBody>
      </p:sp>
      <p:sp>
        <p:nvSpPr>
          <p:cNvPr id="2" name="Freeform 1">
            <a:extLst>
              <a:ext uri="{FF2B5EF4-FFF2-40B4-BE49-F238E27FC236}">
                <a16:creationId xmlns:a16="http://schemas.microsoft.com/office/drawing/2014/main" id="{A8B66B18-0840-75C3-2BA1-085143432E83}"/>
              </a:ext>
            </a:extLst>
          </p:cNvPr>
          <p:cNvSpPr/>
          <p:nvPr userDrawn="1"/>
        </p:nvSpPr>
        <p:spPr>
          <a:xfrm rot="5400000">
            <a:off x="6800767" y="3450945"/>
            <a:ext cx="2247122" cy="4566988"/>
          </a:xfrm>
          <a:custGeom>
            <a:avLst/>
            <a:gdLst>
              <a:gd name="connsiteX0" fmla="*/ 19116 w 2991666"/>
              <a:gd name="connsiteY0" fmla="*/ 3107629 h 6080179"/>
              <a:gd name="connsiteX1" fmla="*/ 0 w 2991666"/>
              <a:gd name="connsiteY1" fmla="*/ 3088513 h 6080179"/>
              <a:gd name="connsiteX2" fmla="*/ 0 w 2991666"/>
              <a:gd name="connsiteY2" fmla="*/ 2991666 h 6080179"/>
              <a:gd name="connsiteX3" fmla="*/ 19116 w 2991666"/>
              <a:gd name="connsiteY3" fmla="*/ 2972550 h 6080179"/>
              <a:gd name="connsiteX4" fmla="*/ 169347 w 2991666"/>
              <a:gd name="connsiteY4" fmla="*/ 3257860 h 6080179"/>
              <a:gd name="connsiteX5" fmla="*/ 148379 w 2991666"/>
              <a:gd name="connsiteY5" fmla="*/ 3236892 h 6080179"/>
              <a:gd name="connsiteX6" fmla="*/ 148379 w 2991666"/>
              <a:gd name="connsiteY6" fmla="*/ 2843287 h 6080179"/>
              <a:gd name="connsiteX7" fmla="*/ 169347 w 2991666"/>
              <a:gd name="connsiteY7" fmla="*/ 2822319 h 6080179"/>
              <a:gd name="connsiteX8" fmla="*/ 317725 w 2991666"/>
              <a:gd name="connsiteY8" fmla="*/ 3406238 h 6080179"/>
              <a:gd name="connsiteX9" fmla="*/ 298609 w 2991666"/>
              <a:gd name="connsiteY9" fmla="*/ 3387122 h 6080179"/>
              <a:gd name="connsiteX10" fmla="*/ 298609 w 2991666"/>
              <a:gd name="connsiteY10" fmla="*/ 2693057 h 6080179"/>
              <a:gd name="connsiteX11" fmla="*/ 317725 w 2991666"/>
              <a:gd name="connsiteY11" fmla="*/ 2673941 h 6080179"/>
              <a:gd name="connsiteX12" fmla="*/ 466265 w 2991666"/>
              <a:gd name="connsiteY12" fmla="*/ 3554778 h 6080179"/>
              <a:gd name="connsiteX13" fmla="*/ 446988 w 2991666"/>
              <a:gd name="connsiteY13" fmla="*/ 3535501 h 6080179"/>
              <a:gd name="connsiteX14" fmla="*/ 446988 w 2991666"/>
              <a:gd name="connsiteY14" fmla="*/ 2544678 h 6080179"/>
              <a:gd name="connsiteX15" fmla="*/ 466265 w 2991666"/>
              <a:gd name="connsiteY15" fmla="*/ 2525401 h 6080179"/>
              <a:gd name="connsiteX16" fmla="*/ 614643 w 2991666"/>
              <a:gd name="connsiteY16" fmla="*/ 3703156 h 6080179"/>
              <a:gd name="connsiteX17" fmla="*/ 595527 w 2991666"/>
              <a:gd name="connsiteY17" fmla="*/ 3684040 h 6080179"/>
              <a:gd name="connsiteX18" fmla="*/ 595527 w 2991666"/>
              <a:gd name="connsiteY18" fmla="*/ 2396139 h 6080179"/>
              <a:gd name="connsiteX19" fmla="*/ 614643 w 2991666"/>
              <a:gd name="connsiteY19" fmla="*/ 2377023 h 6080179"/>
              <a:gd name="connsiteX20" fmla="*/ 762857 w 2991666"/>
              <a:gd name="connsiteY20" fmla="*/ 3851370 h 6080179"/>
              <a:gd name="connsiteX21" fmla="*/ 743907 w 2991666"/>
              <a:gd name="connsiteY21" fmla="*/ 3832420 h 6080179"/>
              <a:gd name="connsiteX22" fmla="*/ 743906 w 2991666"/>
              <a:gd name="connsiteY22" fmla="*/ 2247760 h 6080179"/>
              <a:gd name="connsiteX23" fmla="*/ 762857 w 2991666"/>
              <a:gd name="connsiteY23" fmla="*/ 2228809 h 6080179"/>
              <a:gd name="connsiteX24" fmla="*/ 911236 w 2991666"/>
              <a:gd name="connsiteY24" fmla="*/ 3999749 h 6080179"/>
              <a:gd name="connsiteX25" fmla="*/ 892121 w 2991666"/>
              <a:gd name="connsiteY25" fmla="*/ 3980634 h 6080179"/>
              <a:gd name="connsiteX26" fmla="*/ 892121 w 2991666"/>
              <a:gd name="connsiteY26" fmla="*/ 2099545 h 6080179"/>
              <a:gd name="connsiteX27" fmla="*/ 911236 w 2991666"/>
              <a:gd name="connsiteY27" fmla="*/ 2080430 h 6080179"/>
              <a:gd name="connsiteX28" fmla="*/ 1059776 w 2991666"/>
              <a:gd name="connsiteY28" fmla="*/ 4148289 h 6080179"/>
              <a:gd name="connsiteX29" fmla="*/ 1040499 w 2991666"/>
              <a:gd name="connsiteY29" fmla="*/ 4129012 h 6080179"/>
              <a:gd name="connsiteX30" fmla="*/ 1040498 w 2991666"/>
              <a:gd name="connsiteY30" fmla="*/ 1951168 h 6080179"/>
              <a:gd name="connsiteX31" fmla="*/ 1059776 w 2991666"/>
              <a:gd name="connsiteY31" fmla="*/ 1931890 h 6080179"/>
              <a:gd name="connsiteX32" fmla="*/ 1208155 w 2991666"/>
              <a:gd name="connsiteY32" fmla="*/ 4296668 h 6080179"/>
              <a:gd name="connsiteX33" fmla="*/ 1189038 w 2991666"/>
              <a:gd name="connsiteY33" fmla="*/ 4277551 h 6080179"/>
              <a:gd name="connsiteX34" fmla="*/ 1189038 w 2991666"/>
              <a:gd name="connsiteY34" fmla="*/ 1802628 h 6080179"/>
              <a:gd name="connsiteX35" fmla="*/ 1208155 w 2991666"/>
              <a:gd name="connsiteY35" fmla="*/ 1783511 h 6080179"/>
              <a:gd name="connsiteX36" fmla="*/ 1358385 w 2991666"/>
              <a:gd name="connsiteY36" fmla="*/ 4446898 h 6080179"/>
              <a:gd name="connsiteX37" fmla="*/ 1337416 w 2991666"/>
              <a:gd name="connsiteY37" fmla="*/ 4425929 h 6080179"/>
              <a:gd name="connsiteX38" fmla="*/ 1337416 w 2991666"/>
              <a:gd name="connsiteY38" fmla="*/ 1654250 h 6080179"/>
              <a:gd name="connsiteX39" fmla="*/ 1358384 w 2991666"/>
              <a:gd name="connsiteY39" fmla="*/ 1633282 h 6080179"/>
              <a:gd name="connsiteX40" fmla="*/ 1506764 w 2991666"/>
              <a:gd name="connsiteY40" fmla="*/ 4595277 h 6080179"/>
              <a:gd name="connsiteX41" fmla="*/ 1487648 w 2991666"/>
              <a:gd name="connsiteY41" fmla="*/ 4576161 h 6080179"/>
              <a:gd name="connsiteX42" fmla="*/ 1487648 w 2991666"/>
              <a:gd name="connsiteY42" fmla="*/ 1504018 h 6080179"/>
              <a:gd name="connsiteX43" fmla="*/ 1506764 w 2991666"/>
              <a:gd name="connsiteY43" fmla="*/ 1484902 h 6080179"/>
              <a:gd name="connsiteX44" fmla="*/ 1662284 w 2991666"/>
              <a:gd name="connsiteY44" fmla="*/ 4750797 h 6080179"/>
              <a:gd name="connsiteX45" fmla="*/ 1636027 w 2991666"/>
              <a:gd name="connsiteY45" fmla="*/ 4724540 h 6080179"/>
              <a:gd name="connsiteX46" fmla="*/ 1636027 w 2991666"/>
              <a:gd name="connsiteY46" fmla="*/ 1355639 h 6080179"/>
              <a:gd name="connsiteX47" fmla="*/ 1662284 w 2991666"/>
              <a:gd name="connsiteY47" fmla="*/ 1329382 h 6080179"/>
              <a:gd name="connsiteX48" fmla="*/ 1802171 w 2991666"/>
              <a:gd name="connsiteY48" fmla="*/ 4890684 h 6080179"/>
              <a:gd name="connsiteX49" fmla="*/ 1783512 w 2991666"/>
              <a:gd name="connsiteY49" fmla="*/ 4872025 h 6080179"/>
              <a:gd name="connsiteX50" fmla="*/ 1783512 w 2991666"/>
              <a:gd name="connsiteY50" fmla="*/ 1208154 h 6080179"/>
              <a:gd name="connsiteX51" fmla="*/ 1802171 w 2991666"/>
              <a:gd name="connsiteY51" fmla="*/ 1189495 h 6080179"/>
              <a:gd name="connsiteX52" fmla="*/ 1948051 w 2991666"/>
              <a:gd name="connsiteY52" fmla="*/ 5036564 h 6080179"/>
              <a:gd name="connsiteX53" fmla="*/ 1924050 w 2991666"/>
              <a:gd name="connsiteY53" fmla="*/ 5012563 h 6080179"/>
              <a:gd name="connsiteX54" fmla="*/ 1924050 w 2991666"/>
              <a:gd name="connsiteY54" fmla="*/ 1067616 h 6080179"/>
              <a:gd name="connsiteX55" fmla="*/ 1948051 w 2991666"/>
              <a:gd name="connsiteY55" fmla="*/ 1043615 h 6080179"/>
              <a:gd name="connsiteX56" fmla="*/ 2077315 w 2991666"/>
              <a:gd name="connsiteY56" fmla="*/ 5165828 h 6080179"/>
              <a:gd name="connsiteX57" fmla="*/ 2077313 w 2991666"/>
              <a:gd name="connsiteY57" fmla="*/ 914353 h 6080179"/>
              <a:gd name="connsiteX58" fmla="*/ 2096429 w 2991666"/>
              <a:gd name="connsiteY58" fmla="*/ 895237 h 6080179"/>
              <a:gd name="connsiteX59" fmla="*/ 2096429 w 2991666"/>
              <a:gd name="connsiteY59" fmla="*/ 5184941 h 6080179"/>
              <a:gd name="connsiteX60" fmla="*/ 2244970 w 2991666"/>
              <a:gd name="connsiteY60" fmla="*/ 5333483 h 6080179"/>
              <a:gd name="connsiteX61" fmla="*/ 2225692 w 2991666"/>
              <a:gd name="connsiteY61" fmla="*/ 5314204 h 6080179"/>
              <a:gd name="connsiteX62" fmla="*/ 2225692 w 2991666"/>
              <a:gd name="connsiteY62" fmla="*/ 765974 h 6080179"/>
              <a:gd name="connsiteX63" fmla="*/ 2244970 w 2991666"/>
              <a:gd name="connsiteY63" fmla="*/ 746696 h 6080179"/>
              <a:gd name="connsiteX64" fmla="*/ 2393348 w 2991666"/>
              <a:gd name="connsiteY64" fmla="*/ 5481861 h 6080179"/>
              <a:gd name="connsiteX65" fmla="*/ 2374232 w 2991666"/>
              <a:gd name="connsiteY65" fmla="*/ 5462745 h 6080179"/>
              <a:gd name="connsiteX66" fmla="*/ 2374232 w 2991666"/>
              <a:gd name="connsiteY66" fmla="*/ 617434 h 6080179"/>
              <a:gd name="connsiteX67" fmla="*/ 2393348 w 2991666"/>
              <a:gd name="connsiteY67" fmla="*/ 598318 h 6080179"/>
              <a:gd name="connsiteX68" fmla="*/ 2543579 w 2991666"/>
              <a:gd name="connsiteY68" fmla="*/ 5632092 h 6080179"/>
              <a:gd name="connsiteX69" fmla="*/ 2522611 w 2991666"/>
              <a:gd name="connsiteY69" fmla="*/ 5611124 h 6080179"/>
              <a:gd name="connsiteX70" fmla="*/ 2522610 w 2991666"/>
              <a:gd name="connsiteY70" fmla="*/ 469056 h 6080179"/>
              <a:gd name="connsiteX71" fmla="*/ 2543580 w 2991666"/>
              <a:gd name="connsiteY71" fmla="*/ 448086 h 6080179"/>
              <a:gd name="connsiteX72" fmla="*/ 2691958 w 2991666"/>
              <a:gd name="connsiteY72" fmla="*/ 5780471 h 6080179"/>
              <a:gd name="connsiteX73" fmla="*/ 2672842 w 2991666"/>
              <a:gd name="connsiteY73" fmla="*/ 5761355 h 6080179"/>
              <a:gd name="connsiteX74" fmla="*/ 2672842 w 2991666"/>
              <a:gd name="connsiteY74" fmla="*/ 318824 h 6080179"/>
              <a:gd name="connsiteX75" fmla="*/ 2691957 w 2991666"/>
              <a:gd name="connsiteY75" fmla="*/ 299709 h 6080179"/>
              <a:gd name="connsiteX76" fmla="*/ 2840497 w 2991666"/>
              <a:gd name="connsiteY76" fmla="*/ 5929010 h 6080179"/>
              <a:gd name="connsiteX77" fmla="*/ 2821220 w 2991666"/>
              <a:gd name="connsiteY77" fmla="*/ 5909733 h 6080179"/>
              <a:gd name="connsiteX78" fmla="*/ 2821220 w 2991666"/>
              <a:gd name="connsiteY78" fmla="*/ 170446 h 6080179"/>
              <a:gd name="connsiteX79" fmla="*/ 2840497 w 2991666"/>
              <a:gd name="connsiteY79" fmla="*/ 151169 h 6080179"/>
              <a:gd name="connsiteX80" fmla="*/ 2991666 w 2991666"/>
              <a:gd name="connsiteY80" fmla="*/ 6080179 h 6080179"/>
              <a:gd name="connsiteX81" fmla="*/ 2969760 w 2991666"/>
              <a:gd name="connsiteY81" fmla="*/ 6058273 h 6080179"/>
              <a:gd name="connsiteX82" fmla="*/ 2969760 w 2991666"/>
              <a:gd name="connsiteY82" fmla="*/ 21906 h 6080179"/>
              <a:gd name="connsiteX83" fmla="*/ 2991666 w 2991666"/>
              <a:gd name="connsiteY83" fmla="*/ 0 h 6080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91666" h="6080179">
                <a:moveTo>
                  <a:pt x="19116" y="3107629"/>
                </a:moveTo>
                <a:lnTo>
                  <a:pt x="0" y="3088513"/>
                </a:lnTo>
                <a:lnTo>
                  <a:pt x="0" y="2991666"/>
                </a:lnTo>
                <a:lnTo>
                  <a:pt x="19116" y="2972550"/>
                </a:lnTo>
                <a:close/>
                <a:moveTo>
                  <a:pt x="169347" y="3257860"/>
                </a:moveTo>
                <a:lnTo>
                  <a:pt x="148379" y="3236892"/>
                </a:lnTo>
                <a:lnTo>
                  <a:pt x="148379" y="2843287"/>
                </a:lnTo>
                <a:lnTo>
                  <a:pt x="169347" y="2822319"/>
                </a:lnTo>
                <a:close/>
                <a:moveTo>
                  <a:pt x="317725" y="3406238"/>
                </a:moveTo>
                <a:lnTo>
                  <a:pt x="298609" y="3387122"/>
                </a:lnTo>
                <a:lnTo>
                  <a:pt x="298609" y="2693057"/>
                </a:lnTo>
                <a:lnTo>
                  <a:pt x="317725" y="2673941"/>
                </a:lnTo>
                <a:close/>
                <a:moveTo>
                  <a:pt x="466265" y="3554778"/>
                </a:moveTo>
                <a:lnTo>
                  <a:pt x="446988" y="3535501"/>
                </a:lnTo>
                <a:lnTo>
                  <a:pt x="446988" y="2544678"/>
                </a:lnTo>
                <a:lnTo>
                  <a:pt x="466265" y="2525401"/>
                </a:lnTo>
                <a:close/>
                <a:moveTo>
                  <a:pt x="614643" y="3703156"/>
                </a:moveTo>
                <a:lnTo>
                  <a:pt x="595527" y="3684040"/>
                </a:lnTo>
                <a:lnTo>
                  <a:pt x="595527" y="2396139"/>
                </a:lnTo>
                <a:lnTo>
                  <a:pt x="614643" y="2377023"/>
                </a:lnTo>
                <a:close/>
                <a:moveTo>
                  <a:pt x="762857" y="3851370"/>
                </a:moveTo>
                <a:lnTo>
                  <a:pt x="743907" y="3832420"/>
                </a:lnTo>
                <a:lnTo>
                  <a:pt x="743906" y="2247760"/>
                </a:lnTo>
                <a:lnTo>
                  <a:pt x="762857" y="2228809"/>
                </a:lnTo>
                <a:close/>
                <a:moveTo>
                  <a:pt x="911236" y="3999749"/>
                </a:moveTo>
                <a:lnTo>
                  <a:pt x="892121" y="3980634"/>
                </a:lnTo>
                <a:lnTo>
                  <a:pt x="892121" y="2099545"/>
                </a:lnTo>
                <a:lnTo>
                  <a:pt x="911236" y="2080430"/>
                </a:lnTo>
                <a:close/>
                <a:moveTo>
                  <a:pt x="1059776" y="4148289"/>
                </a:moveTo>
                <a:lnTo>
                  <a:pt x="1040499" y="4129012"/>
                </a:lnTo>
                <a:lnTo>
                  <a:pt x="1040498" y="1951168"/>
                </a:lnTo>
                <a:lnTo>
                  <a:pt x="1059776" y="1931890"/>
                </a:lnTo>
                <a:close/>
                <a:moveTo>
                  <a:pt x="1208155" y="4296668"/>
                </a:moveTo>
                <a:lnTo>
                  <a:pt x="1189038" y="4277551"/>
                </a:lnTo>
                <a:lnTo>
                  <a:pt x="1189038" y="1802628"/>
                </a:lnTo>
                <a:lnTo>
                  <a:pt x="1208155" y="1783511"/>
                </a:lnTo>
                <a:close/>
                <a:moveTo>
                  <a:pt x="1358385" y="4446898"/>
                </a:moveTo>
                <a:lnTo>
                  <a:pt x="1337416" y="4425929"/>
                </a:lnTo>
                <a:lnTo>
                  <a:pt x="1337416" y="1654250"/>
                </a:lnTo>
                <a:lnTo>
                  <a:pt x="1358384" y="1633282"/>
                </a:lnTo>
                <a:close/>
                <a:moveTo>
                  <a:pt x="1506764" y="4595277"/>
                </a:moveTo>
                <a:lnTo>
                  <a:pt x="1487648" y="4576161"/>
                </a:lnTo>
                <a:lnTo>
                  <a:pt x="1487648" y="1504018"/>
                </a:lnTo>
                <a:lnTo>
                  <a:pt x="1506764" y="1484902"/>
                </a:lnTo>
                <a:close/>
                <a:moveTo>
                  <a:pt x="1662284" y="4750797"/>
                </a:moveTo>
                <a:lnTo>
                  <a:pt x="1636027" y="4724540"/>
                </a:lnTo>
                <a:lnTo>
                  <a:pt x="1636027" y="1355639"/>
                </a:lnTo>
                <a:lnTo>
                  <a:pt x="1662284" y="1329382"/>
                </a:lnTo>
                <a:close/>
                <a:moveTo>
                  <a:pt x="1802171" y="4890684"/>
                </a:moveTo>
                <a:lnTo>
                  <a:pt x="1783512" y="4872025"/>
                </a:lnTo>
                <a:lnTo>
                  <a:pt x="1783512" y="1208154"/>
                </a:lnTo>
                <a:lnTo>
                  <a:pt x="1802171" y="1189495"/>
                </a:lnTo>
                <a:close/>
                <a:moveTo>
                  <a:pt x="1948051" y="5036564"/>
                </a:moveTo>
                <a:lnTo>
                  <a:pt x="1924050" y="5012563"/>
                </a:lnTo>
                <a:lnTo>
                  <a:pt x="1924050" y="1067616"/>
                </a:lnTo>
                <a:lnTo>
                  <a:pt x="1948051" y="1043615"/>
                </a:lnTo>
                <a:close/>
                <a:moveTo>
                  <a:pt x="2077315" y="5165828"/>
                </a:moveTo>
                <a:lnTo>
                  <a:pt x="2077313" y="914353"/>
                </a:lnTo>
                <a:lnTo>
                  <a:pt x="2096429" y="895237"/>
                </a:lnTo>
                <a:lnTo>
                  <a:pt x="2096429" y="5184941"/>
                </a:lnTo>
                <a:close/>
                <a:moveTo>
                  <a:pt x="2244970" y="5333483"/>
                </a:moveTo>
                <a:lnTo>
                  <a:pt x="2225692" y="5314204"/>
                </a:lnTo>
                <a:lnTo>
                  <a:pt x="2225692" y="765974"/>
                </a:lnTo>
                <a:lnTo>
                  <a:pt x="2244970" y="746696"/>
                </a:lnTo>
                <a:close/>
                <a:moveTo>
                  <a:pt x="2393348" y="5481861"/>
                </a:moveTo>
                <a:lnTo>
                  <a:pt x="2374232" y="5462745"/>
                </a:lnTo>
                <a:lnTo>
                  <a:pt x="2374232" y="617434"/>
                </a:lnTo>
                <a:lnTo>
                  <a:pt x="2393348" y="598318"/>
                </a:lnTo>
                <a:close/>
                <a:moveTo>
                  <a:pt x="2543579" y="5632092"/>
                </a:moveTo>
                <a:lnTo>
                  <a:pt x="2522611" y="5611124"/>
                </a:lnTo>
                <a:lnTo>
                  <a:pt x="2522610" y="469056"/>
                </a:lnTo>
                <a:lnTo>
                  <a:pt x="2543580" y="448086"/>
                </a:lnTo>
                <a:close/>
                <a:moveTo>
                  <a:pt x="2691958" y="5780471"/>
                </a:moveTo>
                <a:lnTo>
                  <a:pt x="2672842" y="5761355"/>
                </a:lnTo>
                <a:lnTo>
                  <a:pt x="2672842" y="318824"/>
                </a:lnTo>
                <a:lnTo>
                  <a:pt x="2691957" y="299709"/>
                </a:lnTo>
                <a:close/>
                <a:moveTo>
                  <a:pt x="2840497" y="5929010"/>
                </a:moveTo>
                <a:lnTo>
                  <a:pt x="2821220" y="5909733"/>
                </a:lnTo>
                <a:lnTo>
                  <a:pt x="2821220" y="170446"/>
                </a:lnTo>
                <a:lnTo>
                  <a:pt x="2840497" y="151169"/>
                </a:lnTo>
                <a:close/>
                <a:moveTo>
                  <a:pt x="2991666" y="6080179"/>
                </a:moveTo>
                <a:lnTo>
                  <a:pt x="2969760" y="6058273"/>
                </a:lnTo>
                <a:lnTo>
                  <a:pt x="2969760" y="21906"/>
                </a:lnTo>
                <a:lnTo>
                  <a:pt x="2991666" y="0"/>
                </a:lnTo>
                <a:close/>
              </a:path>
            </a:pathLst>
          </a:custGeom>
          <a:solidFill>
            <a:schemeClr val="tx2">
              <a:alpha val="3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DD8E6C1A-B633-DD4E-E6A8-5518FF1FAA3C}"/>
              </a:ext>
            </a:extLst>
          </p:cNvPr>
          <p:cNvSpPr>
            <a:spLocks noGrp="1"/>
          </p:cNvSpPr>
          <p:nvPr>
            <p:ph type="title"/>
          </p:nvPr>
        </p:nvSpPr>
        <p:spPr>
          <a:xfrm>
            <a:off x="457200" y="608784"/>
            <a:ext cx="3720609" cy="501804"/>
          </a:xfrm>
        </p:spPr>
        <p:txBody>
          <a:bodyPr/>
          <a:lstStyle>
            <a:lvl1pPr algn="l">
              <a:defRPr b="0" i="0"/>
            </a:lvl1pPr>
          </a:lstStyle>
          <a:p>
            <a:r>
              <a:rPr lang="en-US"/>
              <a:t>Click to edit Master title style</a:t>
            </a:r>
            <a:endParaRPr lang="en-US" dirty="0"/>
          </a:p>
        </p:txBody>
      </p:sp>
      <p:sp>
        <p:nvSpPr>
          <p:cNvPr id="6" name="Content Placeholder 3">
            <a:extLst>
              <a:ext uri="{FF2B5EF4-FFF2-40B4-BE49-F238E27FC236}">
                <a16:creationId xmlns:a16="http://schemas.microsoft.com/office/drawing/2014/main" id="{6D27770D-1F3D-F170-5FB5-DDC5F0AADA56}"/>
              </a:ext>
            </a:extLst>
          </p:cNvPr>
          <p:cNvSpPr>
            <a:spLocks noGrp="1"/>
          </p:cNvSpPr>
          <p:nvPr>
            <p:ph sz="quarter" idx="17" hasCustomPrompt="1"/>
          </p:nvPr>
        </p:nvSpPr>
        <p:spPr>
          <a:xfrm>
            <a:off x="457200" y="2176527"/>
            <a:ext cx="4650309" cy="740459"/>
          </a:xfrm>
          <a:noFill/>
        </p:spPr>
        <p:txBody>
          <a:bodyPr lIns="0" tIns="457200" rIns="0" bIns="0"/>
          <a:lstStyle>
            <a:lvl1pPr marL="0" indent="0">
              <a:buNone/>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7" name="Text Placeholder 4">
            <a:extLst>
              <a:ext uri="{FF2B5EF4-FFF2-40B4-BE49-F238E27FC236}">
                <a16:creationId xmlns:a16="http://schemas.microsoft.com/office/drawing/2014/main" id="{87902502-8A0C-C96F-AEB2-31D025BA7713}"/>
              </a:ext>
            </a:extLst>
          </p:cNvPr>
          <p:cNvSpPr>
            <a:spLocks noGrp="1"/>
          </p:cNvSpPr>
          <p:nvPr>
            <p:ph type="body" sz="quarter" idx="18" hasCustomPrompt="1"/>
          </p:nvPr>
        </p:nvSpPr>
        <p:spPr>
          <a:xfrm>
            <a:off x="457200" y="2176527"/>
            <a:ext cx="4650309" cy="303043"/>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6" name="Freeform 15">
            <a:extLst>
              <a:ext uri="{FF2B5EF4-FFF2-40B4-BE49-F238E27FC236}">
                <a16:creationId xmlns:a16="http://schemas.microsoft.com/office/drawing/2014/main" id="{A8CE414A-C050-1604-312B-7F98F7914E5F}"/>
              </a:ext>
            </a:extLst>
          </p:cNvPr>
          <p:cNvSpPr/>
          <p:nvPr userDrawn="1"/>
        </p:nvSpPr>
        <p:spPr>
          <a:xfrm rot="16200000" flipH="1">
            <a:off x="7542113" y="-1152"/>
            <a:ext cx="3232136" cy="3232136"/>
          </a:xfrm>
          <a:custGeom>
            <a:avLst/>
            <a:gdLst>
              <a:gd name="connsiteX0" fmla="*/ 0 w 3232136"/>
              <a:gd name="connsiteY0" fmla="*/ 2324197 h 3232136"/>
              <a:gd name="connsiteX1" fmla="*/ 0 w 3232136"/>
              <a:gd name="connsiteY1" fmla="*/ 0 h 3232136"/>
              <a:gd name="connsiteX2" fmla="*/ 3232136 w 3232136"/>
              <a:gd name="connsiteY2" fmla="*/ 3232136 h 3232136"/>
              <a:gd name="connsiteX3" fmla="*/ 907939 w 3232136"/>
              <a:gd name="connsiteY3" fmla="*/ 3232136 h 3232136"/>
            </a:gdLst>
            <a:ahLst/>
            <a:cxnLst>
              <a:cxn ang="0">
                <a:pos x="connsiteX0" y="connsiteY0"/>
              </a:cxn>
              <a:cxn ang="0">
                <a:pos x="connsiteX1" y="connsiteY1"/>
              </a:cxn>
              <a:cxn ang="0">
                <a:pos x="connsiteX2" y="connsiteY2"/>
              </a:cxn>
              <a:cxn ang="0">
                <a:pos x="connsiteX3" y="connsiteY3"/>
              </a:cxn>
            </a:cxnLst>
            <a:rect l="l" t="t" r="r" b="b"/>
            <a:pathLst>
              <a:path w="3232136" h="3232136">
                <a:moveTo>
                  <a:pt x="0" y="2324197"/>
                </a:moveTo>
                <a:lnTo>
                  <a:pt x="0" y="0"/>
                </a:lnTo>
                <a:lnTo>
                  <a:pt x="3232136" y="3232136"/>
                </a:lnTo>
                <a:lnTo>
                  <a:pt x="907939" y="3232136"/>
                </a:lnTo>
                <a:close/>
              </a:path>
            </a:pathLst>
          </a:custGeom>
          <a:gradFill>
            <a:gsLst>
              <a:gs pos="14000">
                <a:schemeClr val="accent1"/>
              </a:gs>
              <a:gs pos="26000">
                <a:srgbClr val="3D9C33"/>
              </a:gs>
              <a:gs pos="67000">
                <a:schemeClr val="accent2"/>
              </a:gs>
              <a:gs pos="100000">
                <a:schemeClr val="accent6"/>
              </a:gs>
            </a:gsLst>
            <a:lin ang="21594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lide Number Placeholder 5">
            <a:extLst>
              <a:ext uri="{FF2B5EF4-FFF2-40B4-BE49-F238E27FC236}">
                <a16:creationId xmlns:a16="http://schemas.microsoft.com/office/drawing/2014/main" id="{02B8620D-7154-471A-29BD-919F9282868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4" name="Footer Placeholder 2">
            <a:extLst>
              <a:ext uri="{FF2B5EF4-FFF2-40B4-BE49-F238E27FC236}">
                <a16:creationId xmlns:a16="http://schemas.microsoft.com/office/drawing/2014/main" id="{0DA8D807-BC6D-A5A4-BDD2-377BCDE8D509}"/>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3405894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p:nvPr>
        </p:nvSpPr>
        <p:spPr>
          <a:xfrm>
            <a:off x="0" y="-1"/>
            <a:ext cx="12192000" cy="6858000"/>
          </a:xfrm>
          <a:solidFill>
            <a:schemeClr val="tx2"/>
          </a:solidFill>
        </p:spPr>
        <p:txBody>
          <a:bodyPr/>
          <a:lstStyle/>
          <a:p>
            <a:r>
              <a:rPr lang="en-US"/>
              <a:t>Click icon to add picture</a:t>
            </a:r>
          </a:p>
        </p:txBody>
      </p:sp>
      <p:sp>
        <p:nvSpPr>
          <p:cNvPr id="11" name="Footer Placeholder 2">
            <a:extLst>
              <a:ext uri="{FF2B5EF4-FFF2-40B4-BE49-F238E27FC236}">
                <a16:creationId xmlns:a16="http://schemas.microsoft.com/office/drawing/2014/main" id="{20588C48-997D-2D86-9E3F-C5D7B8BF0206}"/>
              </a:ext>
            </a:extLst>
          </p:cNvPr>
          <p:cNvSpPr>
            <a:spLocks noGrp="1"/>
          </p:cNvSpPr>
          <p:nvPr>
            <p:ph type="ftr" sz="quarter" idx="10"/>
          </p:nvPr>
        </p:nvSpPr>
        <p:spPr>
          <a:xfrm>
            <a:off x="6809008" y="6469661"/>
            <a:ext cx="3012043" cy="169277"/>
          </a:xfrm>
        </p:spPr>
        <p:txBody>
          <a:bodyPr/>
          <a:lstStyle>
            <a:lvl1pPr>
              <a:defRPr>
                <a:solidFill>
                  <a:schemeClr val="bg1"/>
                </a:solidFill>
              </a:defRPr>
            </a:lvl1pPr>
          </a:lstStyle>
          <a:p>
            <a:r>
              <a:rPr lang="en-US"/>
              <a:t>For Agent Use Only - Not for Use with the Public</a:t>
            </a:r>
            <a:endParaRPr lang="en-US" dirty="0"/>
          </a:p>
        </p:txBody>
      </p:sp>
      <p:sp>
        <p:nvSpPr>
          <p:cNvPr id="3" name="Slide Number Placeholder 5">
            <a:extLst>
              <a:ext uri="{FF2B5EF4-FFF2-40B4-BE49-F238E27FC236}">
                <a16:creationId xmlns:a16="http://schemas.microsoft.com/office/drawing/2014/main" id="{D2474993-0447-09B1-219B-4763CE29C10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13107256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L Text/R Columns 2">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42249" y="1613989"/>
            <a:ext cx="3475037" cy="4235017"/>
          </a:xfrm>
          <a:solidFill>
            <a:schemeClr val="bg1"/>
          </a:solidFill>
        </p:spPr>
        <p:txBody>
          <a:bodyPr lIns="182880" tIns="1097280" rIns="182880">
            <a:noAutofit/>
          </a:bodyPr>
          <a:lstStyle>
            <a:lvl1pPr>
              <a:defRPr sz="1800"/>
            </a:lvl1pPr>
            <a:lvl2pPr>
              <a:defRPr/>
            </a:lvl2pPr>
          </a:lstStyle>
          <a:p>
            <a:pPr lvl="0"/>
            <a:r>
              <a:rPr lang="en-US" dirty="0"/>
              <a:t>Click to add bullet</a:t>
            </a:r>
          </a:p>
          <a:p>
            <a:pPr lvl="1"/>
            <a:r>
              <a:rPr lang="en-US" dirty="0"/>
              <a:t>Add sub bullet – use Indent More </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42874"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hasCustomPrompt="1"/>
          </p:nvPr>
        </p:nvSpPr>
        <p:spPr>
          <a:xfrm>
            <a:off x="574293" y="2664368"/>
            <a:ext cx="3475037"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intro text</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hasCustomPrompt="1"/>
          </p:nvPr>
        </p:nvSpPr>
        <p:spPr>
          <a:xfrm>
            <a:off x="543386" y="2056043"/>
            <a:ext cx="350625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5" name="Right Triangle 24">
            <a:extLst>
              <a:ext uri="{FF2B5EF4-FFF2-40B4-BE49-F238E27FC236}">
                <a16:creationId xmlns:a16="http://schemas.microsoft.com/office/drawing/2014/main" id="{50BBBCE6-E86F-7A17-B63A-FC8166A54ACD}"/>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ECBB2C6-997A-7A47-15E1-31539EA5B30F}"/>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6" name="Slide Number Placeholder 5">
            <a:extLst>
              <a:ext uri="{FF2B5EF4-FFF2-40B4-BE49-F238E27FC236}">
                <a16:creationId xmlns:a16="http://schemas.microsoft.com/office/drawing/2014/main" id="{11040EA5-8DFB-0BDD-AAC0-656557443AB1}"/>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itle 1">
            <a:extLst>
              <a:ext uri="{FF2B5EF4-FFF2-40B4-BE49-F238E27FC236}">
                <a16:creationId xmlns:a16="http://schemas.microsoft.com/office/drawing/2014/main" id="{63F63D09-522D-9EBA-2FD1-C13989A68BF8}"/>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135553DA-BB13-4AC2-4BC2-12D5C65CDFEE}"/>
              </a:ext>
            </a:extLst>
          </p:cNvPr>
          <p:cNvSpPr/>
          <p:nvPr/>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469073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 Text/R Columns 3 Icons">
    <p:bg>
      <p:bgPr>
        <a:solidFill>
          <a:srgbClr val="FFFFFF"/>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p:nvPr>
        </p:nvSpPr>
        <p:spPr>
          <a:xfrm>
            <a:off x="3807223" y="2458434"/>
            <a:ext cx="2515757"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3807848" y="2647559"/>
            <a:ext cx="2515132"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0" name="Text Placeholder 14">
            <a:extLst>
              <a:ext uri="{FF2B5EF4-FFF2-40B4-BE49-F238E27FC236}">
                <a16:creationId xmlns:a16="http://schemas.microsoft.com/office/drawing/2014/main" id="{DF7EBA8B-CECF-4DBA-F480-F1CDFC16EDE9}"/>
              </a:ext>
            </a:extLst>
          </p:cNvPr>
          <p:cNvSpPr>
            <a:spLocks noGrp="1"/>
          </p:cNvSpPr>
          <p:nvPr>
            <p:ph type="body" sz="quarter" idx="23"/>
          </p:nvPr>
        </p:nvSpPr>
        <p:spPr>
          <a:xfrm>
            <a:off x="457201" y="3158610"/>
            <a:ext cx="3035029" cy="2065287"/>
          </a:xfrm>
        </p:spPr>
        <p:txBody>
          <a:bodyPr lIns="0" tIns="0" rIns="0" bIns="0">
            <a:noAutofit/>
          </a:bodyPr>
          <a:lstStyle>
            <a:lvl1pPr marL="0" indent="0">
              <a:lnSpc>
                <a:spcPct val="100000"/>
              </a:lnSpc>
              <a:spcBef>
                <a:spcPts val="400"/>
              </a:spcBef>
              <a:buNone/>
              <a:defRPr sz="1800"/>
            </a:lvl1pPr>
            <a:lvl2pPr marL="285750" indent="0">
              <a:buNone/>
              <a:defRPr/>
            </a:lvl2pPr>
            <a:lvl3pPr marL="571500" indent="0">
              <a:buNone/>
              <a:defRPr/>
            </a:lvl3pPr>
            <a:lvl4pPr marL="808037" indent="0">
              <a:buNone/>
              <a:defRPr/>
            </a:lvl4pPr>
            <a:lvl5pPr marL="1031875" indent="0">
              <a:buNone/>
              <a:defRPr/>
            </a:lvl5pPr>
          </a:lstStyle>
          <a:p>
            <a:pPr lvl="0"/>
            <a:r>
              <a:rPr lang="en-US"/>
              <a:t>Click to edit Master text styles</a:t>
            </a:r>
          </a:p>
        </p:txBody>
      </p:sp>
      <p:sp>
        <p:nvSpPr>
          <p:cNvPr id="9" name="Text Placeholder 4">
            <a:extLst>
              <a:ext uri="{FF2B5EF4-FFF2-40B4-BE49-F238E27FC236}">
                <a16:creationId xmlns:a16="http://schemas.microsoft.com/office/drawing/2014/main" id="{5243B197-9C83-970B-2C88-8CA988B38897}"/>
              </a:ext>
            </a:extLst>
          </p:cNvPr>
          <p:cNvSpPr>
            <a:spLocks noGrp="1"/>
          </p:cNvSpPr>
          <p:nvPr>
            <p:ph type="body" sz="quarter" idx="18"/>
          </p:nvPr>
        </p:nvSpPr>
        <p:spPr>
          <a:xfrm>
            <a:off x="457201" y="2647559"/>
            <a:ext cx="3062292" cy="380362"/>
          </a:xfrm>
        </p:spPr>
        <p:txBody>
          <a:bodyPr lIns="0" tIns="0" rIns="182880" bIns="0" anchor="ctr">
            <a:noAutofit/>
          </a:bodyPr>
          <a:lstStyle>
            <a:lvl1pPr marL="0" indent="0">
              <a:buNone/>
              <a:defRPr sz="20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3" name="Right Triangle 12">
            <a:extLst>
              <a:ext uri="{FF2B5EF4-FFF2-40B4-BE49-F238E27FC236}">
                <a16:creationId xmlns:a16="http://schemas.microsoft.com/office/drawing/2014/main" id="{13A2A280-03DD-F6F2-2001-FF19820A7332}"/>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2">
            <a:extLst>
              <a:ext uri="{FF2B5EF4-FFF2-40B4-BE49-F238E27FC236}">
                <a16:creationId xmlns:a16="http://schemas.microsoft.com/office/drawing/2014/main" id="{6689A18B-31D0-99C2-FE07-F10797C5F48D}"/>
              </a:ext>
            </a:extLst>
          </p:cNvPr>
          <p:cNvSpPr>
            <a:spLocks noGrp="1"/>
          </p:cNvSpPr>
          <p:nvPr>
            <p:ph type="ftr" sz="quarter" idx="25"/>
          </p:nvPr>
        </p:nvSpPr>
        <p:spPr>
          <a:xfrm>
            <a:off x="6865211" y="6469661"/>
            <a:ext cx="3103414" cy="169277"/>
          </a:xfrm>
        </p:spPr>
        <p:txBody>
          <a:bodyPr/>
          <a:lstStyle>
            <a:lvl1pPr>
              <a:defRPr>
                <a:solidFill>
                  <a:schemeClr val="tx2"/>
                </a:solidFill>
              </a:defRPr>
            </a:lvl1pPr>
          </a:lstStyle>
          <a:p>
            <a:r>
              <a:rPr lang="en-US" dirty="0"/>
              <a:t>For Agent Use Only - Not for Use with the Public</a:t>
            </a:r>
          </a:p>
        </p:txBody>
      </p:sp>
      <p:sp>
        <p:nvSpPr>
          <p:cNvPr id="16" name="Slide Number Placeholder 5">
            <a:extLst>
              <a:ext uri="{FF2B5EF4-FFF2-40B4-BE49-F238E27FC236}">
                <a16:creationId xmlns:a16="http://schemas.microsoft.com/office/drawing/2014/main" id="{CBA3AD3E-2AEA-3B49-B92C-88D484CEFB9B}"/>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7" name="Title 1">
            <a:extLst>
              <a:ext uri="{FF2B5EF4-FFF2-40B4-BE49-F238E27FC236}">
                <a16:creationId xmlns:a16="http://schemas.microsoft.com/office/drawing/2014/main" id="{781311C9-C2E8-9524-3FBB-25718AB8F8F5}"/>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9335478-62AA-832F-5CEA-EFEC86315C31}"/>
              </a:ext>
            </a:extLst>
          </p:cNvPr>
          <p:cNvSpPr>
            <a:spLocks noGrp="1"/>
          </p:cNvSpPr>
          <p:nvPr>
            <p:ph type="body" sz="quarter" idx="26"/>
          </p:nvPr>
        </p:nvSpPr>
        <p:spPr>
          <a:xfrm>
            <a:off x="92896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72A36781-CB27-9F02-D42A-4DE755925950}"/>
              </a:ext>
            </a:extLst>
          </p:cNvPr>
          <p:cNvSpPr>
            <a:spLocks noGrp="1"/>
          </p:cNvSpPr>
          <p:nvPr>
            <p:ph type="body" sz="quarter" idx="27" hasCustomPrompt="1"/>
          </p:nvPr>
        </p:nvSpPr>
        <p:spPr>
          <a:xfrm>
            <a:off x="92903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3" name="Text Placeholder 14">
            <a:extLst>
              <a:ext uri="{FF2B5EF4-FFF2-40B4-BE49-F238E27FC236}">
                <a16:creationId xmlns:a16="http://schemas.microsoft.com/office/drawing/2014/main" id="{CC2DC3C0-C18D-80C3-0DEB-DCD44DA50052}"/>
              </a:ext>
            </a:extLst>
          </p:cNvPr>
          <p:cNvSpPr>
            <a:spLocks noGrp="1"/>
          </p:cNvSpPr>
          <p:nvPr>
            <p:ph type="body" sz="quarter" idx="28"/>
          </p:nvPr>
        </p:nvSpPr>
        <p:spPr>
          <a:xfrm>
            <a:off x="6546494" y="2458434"/>
            <a:ext cx="2514600" cy="3746280"/>
          </a:xfrm>
          <a:solidFill>
            <a:schemeClr val="bg1"/>
          </a:solidFill>
        </p:spPr>
        <p:txBody>
          <a:bodyPr lIns="182880" tIns="731520" rIns="182880">
            <a:noAutofit/>
          </a:bodyPr>
          <a:lstStyle>
            <a:lvl1pPr>
              <a:defRPr sz="1800"/>
            </a:lvl1pPr>
            <a:lvl2pPr>
              <a:defRPr sz="18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4">
            <a:extLst>
              <a:ext uri="{FF2B5EF4-FFF2-40B4-BE49-F238E27FC236}">
                <a16:creationId xmlns:a16="http://schemas.microsoft.com/office/drawing/2014/main" id="{94BF7789-58CD-B1B3-B65C-63476F224066}"/>
              </a:ext>
            </a:extLst>
          </p:cNvPr>
          <p:cNvSpPr>
            <a:spLocks noGrp="1"/>
          </p:cNvSpPr>
          <p:nvPr>
            <p:ph type="body" sz="quarter" idx="29" hasCustomPrompt="1"/>
          </p:nvPr>
        </p:nvSpPr>
        <p:spPr>
          <a:xfrm>
            <a:off x="6547118" y="2647559"/>
            <a:ext cx="2513976"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2" name="Graphic 7">
            <a:extLst>
              <a:ext uri="{FF2B5EF4-FFF2-40B4-BE49-F238E27FC236}">
                <a16:creationId xmlns:a16="http://schemas.microsoft.com/office/drawing/2014/main" id="{0169D6DE-8C05-0D47-0F9F-26F7484FDBC3}"/>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1799798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umns 3">
    <p:bg>
      <p:bgPr>
        <a:solidFill>
          <a:srgbClr val="FFFFFF"/>
        </a:solidFill>
        <a:effectLst/>
      </p:bgPr>
    </p:bg>
    <p:spTree>
      <p:nvGrpSpPr>
        <p:cNvPr id="1" name=""/>
        <p:cNvGrpSpPr/>
        <p:nvPr/>
      </p:nvGrpSpPr>
      <p:grpSpPr>
        <a:xfrm>
          <a:off x="0" y="0"/>
          <a:ext cx="0" cy="0"/>
          <a:chOff x="0" y="0"/>
          <a:chExt cx="0" cy="0"/>
        </a:xfrm>
      </p:grpSpPr>
      <p:sp>
        <p:nvSpPr>
          <p:cNvPr id="22" name="Text Placeholder 14">
            <a:extLst>
              <a:ext uri="{FF2B5EF4-FFF2-40B4-BE49-F238E27FC236}">
                <a16:creationId xmlns:a16="http://schemas.microsoft.com/office/drawing/2014/main" id="{BE3B7241-C67A-6DE8-3097-251FDAB3494D}"/>
              </a:ext>
            </a:extLst>
          </p:cNvPr>
          <p:cNvSpPr>
            <a:spLocks noGrp="1"/>
          </p:cNvSpPr>
          <p:nvPr>
            <p:ph type="body" sz="quarter" idx="24" hasCustomPrompt="1"/>
          </p:nvPr>
        </p:nvSpPr>
        <p:spPr>
          <a:xfrm>
            <a:off x="8173269" y="1613990"/>
            <a:ext cx="3475037" cy="4235016"/>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                     </a:t>
            </a:r>
          </a:p>
        </p:txBody>
      </p:sp>
      <p:sp>
        <p:nvSpPr>
          <p:cNvPr id="15" name="Text Placeholder 14">
            <a:extLst>
              <a:ext uri="{FF2B5EF4-FFF2-40B4-BE49-F238E27FC236}">
                <a16:creationId xmlns:a16="http://schemas.microsoft.com/office/drawing/2014/main" id="{8C2A89F3-C249-D8A6-D780-00731810921C}"/>
              </a:ext>
            </a:extLst>
          </p:cNvPr>
          <p:cNvSpPr>
            <a:spLocks noGrp="1"/>
          </p:cNvSpPr>
          <p:nvPr>
            <p:ph type="body" sz="quarter" idx="22" hasCustomPrompt="1"/>
          </p:nvPr>
        </p:nvSpPr>
        <p:spPr>
          <a:xfrm>
            <a:off x="4381161"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id="{24AE44E4-D4CE-43B9-0086-9146BFA2A8F4}"/>
              </a:ext>
            </a:extLst>
          </p:cNvPr>
          <p:cNvSpPr>
            <a:spLocks noGrp="1"/>
          </p:cNvSpPr>
          <p:nvPr>
            <p:ph type="body" sz="quarter" idx="19" hasCustomPrompt="1"/>
          </p:nvPr>
        </p:nvSpPr>
        <p:spPr>
          <a:xfrm>
            <a:off x="4381786"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2" name="Text Placeholder 4">
            <a:extLst>
              <a:ext uri="{FF2B5EF4-FFF2-40B4-BE49-F238E27FC236}">
                <a16:creationId xmlns:a16="http://schemas.microsoft.com/office/drawing/2014/main" id="{7A782757-4B3E-CFEF-8732-9216EF2150CF}"/>
              </a:ext>
            </a:extLst>
          </p:cNvPr>
          <p:cNvSpPr>
            <a:spLocks noGrp="1"/>
          </p:cNvSpPr>
          <p:nvPr>
            <p:ph type="body" sz="quarter" idx="21" hasCustomPrompt="1"/>
          </p:nvPr>
        </p:nvSpPr>
        <p:spPr>
          <a:xfrm>
            <a:off x="8173895"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555528" y="1613989"/>
            <a:ext cx="3475037" cy="4235017"/>
          </a:xfrm>
          <a:solidFill>
            <a:schemeClr val="bg1"/>
          </a:solidFill>
        </p:spPr>
        <p:txBody>
          <a:bodyPr lIns="182880" tIns="1097280" rIns="182880">
            <a:noAutofit/>
          </a:bodyPr>
          <a:lstStyle>
            <a:lvl1pPr>
              <a:defRPr sz="1800"/>
            </a:lvl1pPr>
            <a:lvl2pPr>
              <a:defRPr sz="1800"/>
            </a:lvl2pPr>
          </a:lstStyle>
          <a:p>
            <a:pPr lvl="0"/>
            <a:r>
              <a:rPr lang="en-US" dirty="0"/>
              <a:t>Click to add bullet</a:t>
            </a:r>
          </a:p>
          <a:p>
            <a:pPr lvl="1"/>
            <a:r>
              <a:rPr lang="en-US" dirty="0"/>
              <a:t>Sub bullet – use Indent More</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556153" y="2056043"/>
            <a:ext cx="3474720" cy="380362"/>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7" name="Right Triangle 6">
            <a:extLst>
              <a:ext uri="{FF2B5EF4-FFF2-40B4-BE49-F238E27FC236}">
                <a16:creationId xmlns:a16="http://schemas.microsoft.com/office/drawing/2014/main" id="{164FC0BA-5FC8-1C2F-A624-7311028F85D5}"/>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0E66B42C-D164-1BD7-D0DD-6545A4593971}"/>
              </a:ext>
            </a:extLst>
          </p:cNvPr>
          <p:cNvSpPr>
            <a:spLocks noGrp="1"/>
          </p:cNvSpPr>
          <p:nvPr>
            <p:ph type="ftr" sz="quarter" idx="27"/>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3F0E8E22-902F-3916-4D34-670344E8DC5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1" name="Title 1">
            <a:extLst>
              <a:ext uri="{FF2B5EF4-FFF2-40B4-BE49-F238E27FC236}">
                <a16:creationId xmlns:a16="http://schemas.microsoft.com/office/drawing/2014/main" id="{4D7F3FD5-24C1-BA42-E743-DF8F8B4ECD6C}"/>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FD6687E7-BE81-7C50-7F22-41FEE756249F}"/>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368443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umns 5">
    <p:bg>
      <p:bgPr>
        <a:solidFill>
          <a:srgbClr val="FFFFFF"/>
        </a:solidFill>
        <a:effectLst/>
      </p:bgPr>
    </p:bg>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1F765E7-AF7C-604E-F53A-AFD74E756CBB}"/>
              </a:ext>
            </a:extLst>
          </p:cNvPr>
          <p:cNvSpPr>
            <a:spLocks noGrp="1"/>
          </p:cNvSpPr>
          <p:nvPr>
            <p:ph type="body" sz="quarter" idx="25" hasCustomPrompt="1"/>
          </p:nvPr>
        </p:nvSpPr>
        <p:spPr>
          <a:xfrm>
            <a:off x="277738"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6" name="Text Placeholder 4">
            <a:extLst>
              <a:ext uri="{FF2B5EF4-FFF2-40B4-BE49-F238E27FC236}">
                <a16:creationId xmlns:a16="http://schemas.microsoft.com/office/drawing/2014/main" id="{A0E9299E-2D93-E9E3-46D7-6F80DE778A72}"/>
              </a:ext>
            </a:extLst>
          </p:cNvPr>
          <p:cNvSpPr>
            <a:spLocks noGrp="1"/>
          </p:cNvSpPr>
          <p:nvPr>
            <p:ph type="body" sz="quarter" idx="26" hasCustomPrompt="1"/>
          </p:nvPr>
        </p:nvSpPr>
        <p:spPr>
          <a:xfrm>
            <a:off x="278359"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dirty="0"/>
              <a:t>Click to add Heading</a:t>
            </a:r>
          </a:p>
        </p:txBody>
      </p:sp>
      <p:sp>
        <p:nvSpPr>
          <p:cNvPr id="11" name="Text Placeholder 14">
            <a:extLst>
              <a:ext uri="{FF2B5EF4-FFF2-40B4-BE49-F238E27FC236}">
                <a16:creationId xmlns:a16="http://schemas.microsoft.com/office/drawing/2014/main" id="{B904A9CB-EA2C-7559-2208-9FB79640B6A7}"/>
              </a:ext>
            </a:extLst>
          </p:cNvPr>
          <p:cNvSpPr>
            <a:spLocks noGrp="1"/>
          </p:cNvSpPr>
          <p:nvPr>
            <p:ph type="body" sz="quarter" idx="27" hasCustomPrompt="1"/>
          </p:nvPr>
        </p:nvSpPr>
        <p:spPr>
          <a:xfrm>
            <a:off x="2641867"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3" name="Text Placeholder 4">
            <a:extLst>
              <a:ext uri="{FF2B5EF4-FFF2-40B4-BE49-F238E27FC236}">
                <a16:creationId xmlns:a16="http://schemas.microsoft.com/office/drawing/2014/main" id="{71169531-35EC-BAD8-69FD-36B4A08614D1}"/>
              </a:ext>
            </a:extLst>
          </p:cNvPr>
          <p:cNvSpPr>
            <a:spLocks noGrp="1"/>
          </p:cNvSpPr>
          <p:nvPr>
            <p:ph type="body" sz="quarter" idx="28"/>
          </p:nvPr>
        </p:nvSpPr>
        <p:spPr>
          <a:xfrm>
            <a:off x="2639596"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497572E4-1041-40F5-8AA1-719AD7218FCF}"/>
              </a:ext>
            </a:extLst>
          </p:cNvPr>
          <p:cNvSpPr>
            <a:spLocks noGrp="1"/>
          </p:cNvSpPr>
          <p:nvPr>
            <p:ph type="body" sz="quarter" idx="29" hasCustomPrompt="1"/>
          </p:nvPr>
        </p:nvSpPr>
        <p:spPr>
          <a:xfrm>
            <a:off x="5005996"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6" name="Text Placeholder 4">
            <a:extLst>
              <a:ext uri="{FF2B5EF4-FFF2-40B4-BE49-F238E27FC236}">
                <a16:creationId xmlns:a16="http://schemas.microsoft.com/office/drawing/2014/main" id="{989DDA18-C355-3B7A-27E4-78C539FCD987}"/>
              </a:ext>
            </a:extLst>
          </p:cNvPr>
          <p:cNvSpPr>
            <a:spLocks noGrp="1"/>
          </p:cNvSpPr>
          <p:nvPr>
            <p:ph type="body" sz="quarter" idx="30"/>
          </p:nvPr>
        </p:nvSpPr>
        <p:spPr>
          <a:xfrm>
            <a:off x="500082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7" name="Text Placeholder 14">
            <a:extLst>
              <a:ext uri="{FF2B5EF4-FFF2-40B4-BE49-F238E27FC236}">
                <a16:creationId xmlns:a16="http://schemas.microsoft.com/office/drawing/2014/main" id="{6E300257-0618-C730-D673-58C300232EC5}"/>
              </a:ext>
            </a:extLst>
          </p:cNvPr>
          <p:cNvSpPr>
            <a:spLocks noGrp="1"/>
          </p:cNvSpPr>
          <p:nvPr>
            <p:ph type="body" sz="quarter" idx="31" hasCustomPrompt="1"/>
          </p:nvPr>
        </p:nvSpPr>
        <p:spPr>
          <a:xfrm>
            <a:off x="737012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18" name="Text Placeholder 4">
            <a:extLst>
              <a:ext uri="{FF2B5EF4-FFF2-40B4-BE49-F238E27FC236}">
                <a16:creationId xmlns:a16="http://schemas.microsoft.com/office/drawing/2014/main" id="{01722AA2-F2D6-FF18-264A-C02C2E0F7CA6}"/>
              </a:ext>
            </a:extLst>
          </p:cNvPr>
          <p:cNvSpPr>
            <a:spLocks noGrp="1"/>
          </p:cNvSpPr>
          <p:nvPr>
            <p:ph type="body" sz="quarter" idx="32"/>
          </p:nvPr>
        </p:nvSpPr>
        <p:spPr>
          <a:xfrm>
            <a:off x="7373640"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EFCAABF-F68F-5311-9991-DE9FC925708E}"/>
              </a:ext>
            </a:extLst>
          </p:cNvPr>
          <p:cNvSpPr>
            <a:spLocks noGrp="1"/>
          </p:cNvSpPr>
          <p:nvPr>
            <p:ph type="body" sz="quarter" idx="33" hasCustomPrompt="1"/>
          </p:nvPr>
        </p:nvSpPr>
        <p:spPr>
          <a:xfrm>
            <a:off x="9734255" y="1590841"/>
            <a:ext cx="2210820" cy="3932624"/>
          </a:xfrm>
          <a:solidFill>
            <a:schemeClr val="bg1"/>
          </a:solidFill>
        </p:spPr>
        <p:txBody>
          <a:bodyPr lIns="91440" tIns="1005840" rIns="91440">
            <a:noAutofit/>
          </a:bodyPr>
          <a:lstStyle>
            <a:lvl1pPr>
              <a:defRPr sz="1800"/>
            </a:lvl1pPr>
            <a:lvl2pPr marL="457200" indent="-228600">
              <a:tabLst/>
              <a:defRPr sz="1600"/>
            </a:lvl2pPr>
          </a:lstStyle>
          <a:p>
            <a:pPr lvl="0"/>
            <a:r>
              <a:rPr lang="en-US" dirty="0"/>
              <a:t>Click to add bullet</a:t>
            </a:r>
          </a:p>
          <a:p>
            <a:pPr lvl="1"/>
            <a:r>
              <a:rPr lang="en-US" dirty="0"/>
              <a:t>Sub bullet – use Indent More</a:t>
            </a:r>
          </a:p>
        </p:txBody>
      </p:sp>
      <p:sp>
        <p:nvSpPr>
          <p:cNvPr id="20" name="Text Placeholder 4">
            <a:extLst>
              <a:ext uri="{FF2B5EF4-FFF2-40B4-BE49-F238E27FC236}">
                <a16:creationId xmlns:a16="http://schemas.microsoft.com/office/drawing/2014/main" id="{3B137440-B10E-69C1-A989-1259E6EE041F}"/>
              </a:ext>
            </a:extLst>
          </p:cNvPr>
          <p:cNvSpPr>
            <a:spLocks noGrp="1"/>
          </p:cNvSpPr>
          <p:nvPr>
            <p:ph type="body" sz="quarter" idx="34"/>
          </p:nvPr>
        </p:nvSpPr>
        <p:spPr>
          <a:xfrm>
            <a:off x="9734877" y="1590840"/>
            <a:ext cx="2210196" cy="1008993"/>
          </a:xfrm>
        </p:spPr>
        <p:txBody>
          <a:bodyPr lIns="182880" tIns="0" rIns="182880" bIns="0" anchor="ctr">
            <a:noAutofit/>
          </a:bodyPr>
          <a:lstStyle>
            <a:lvl1pPr marL="0" indent="0" algn="ctr">
              <a:buNone/>
              <a:defRPr sz="1800" b="1"/>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7" name="Right Triangle 6">
            <a:extLst>
              <a:ext uri="{FF2B5EF4-FFF2-40B4-BE49-F238E27FC236}">
                <a16:creationId xmlns:a16="http://schemas.microsoft.com/office/drawing/2014/main" id="{A4AC7A6E-93B2-2998-D7AF-DA4E8BB86308}"/>
              </a:ext>
            </a:extLst>
          </p:cNvPr>
          <p:cNvSpPr/>
          <p:nvPr userDrawn="1"/>
        </p:nvSpPr>
        <p:spPr>
          <a:xfrm>
            <a:off x="0" y="5344510"/>
            <a:ext cx="1513490" cy="1513490"/>
          </a:xfrm>
          <a:prstGeom prst="rtTriangle">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2">
            <a:extLst>
              <a:ext uri="{FF2B5EF4-FFF2-40B4-BE49-F238E27FC236}">
                <a16:creationId xmlns:a16="http://schemas.microsoft.com/office/drawing/2014/main" id="{22B0F22B-6407-1A29-932A-D2D3C765FBF8}"/>
              </a:ext>
            </a:extLst>
          </p:cNvPr>
          <p:cNvSpPr>
            <a:spLocks noGrp="1"/>
          </p:cNvSpPr>
          <p:nvPr>
            <p:ph type="ftr" sz="quarter" idx="35"/>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811552A5-FC11-7D80-6617-97972E385B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Title 1">
            <a:extLst>
              <a:ext uri="{FF2B5EF4-FFF2-40B4-BE49-F238E27FC236}">
                <a16:creationId xmlns:a16="http://schemas.microsoft.com/office/drawing/2014/main" id="{AD76F1A3-1B2C-17E2-C01A-FCA9B2759E1A}"/>
              </a:ext>
            </a:extLst>
          </p:cNvPr>
          <p:cNvSpPr>
            <a:spLocks noGrp="1"/>
          </p:cNvSpPr>
          <p:nvPr>
            <p:ph type="title"/>
          </p:nvPr>
        </p:nvSpPr>
        <p:spPr>
          <a:xfrm>
            <a:off x="457201" y="457200"/>
            <a:ext cx="10237076" cy="501804"/>
          </a:xfrm>
        </p:spPr>
        <p:txBody>
          <a:bodyPr/>
          <a:lstStyle>
            <a:lvl1pPr>
              <a:defRPr b="0" i="0"/>
            </a:lvl1pPr>
          </a:lstStyle>
          <a:p>
            <a:r>
              <a:rPr lang="en-US"/>
              <a:t>Click to edit Master title style</a:t>
            </a:r>
            <a:endParaRPr lang="en-US" dirty="0"/>
          </a:p>
        </p:txBody>
      </p:sp>
      <p:sp>
        <p:nvSpPr>
          <p:cNvPr id="2" name="Graphic 7">
            <a:extLst>
              <a:ext uri="{FF2B5EF4-FFF2-40B4-BE49-F238E27FC236}">
                <a16:creationId xmlns:a16="http://schemas.microsoft.com/office/drawing/2014/main" id="{2E4BB092-F698-4770-F459-3E452C8C94C0}"/>
              </a:ext>
            </a:extLst>
          </p:cNvPr>
          <p:cNvSpPr/>
          <p:nvPr userDrawn="1"/>
        </p:nvSpPr>
        <p:spPr>
          <a:xfrm rot="10800000">
            <a:off x="10667839" y="9619"/>
            <a:ext cx="1530957" cy="1531592"/>
          </a:xfrm>
          <a:custGeom>
            <a:avLst/>
            <a:gdLst>
              <a:gd name="connsiteX0" fmla="*/ 0 w 1530957"/>
              <a:gd name="connsiteY0" fmla="*/ 18664 h 1531592"/>
              <a:gd name="connsiteX1" fmla="*/ 0 w 1530957"/>
              <a:gd name="connsiteY1" fmla="*/ 0 h 1531592"/>
              <a:gd name="connsiteX2" fmla="*/ 1530957 w 1530957"/>
              <a:gd name="connsiteY2" fmla="*/ 1531592 h 1531592"/>
              <a:gd name="connsiteX3" fmla="*/ 1512302 w 1530957"/>
              <a:gd name="connsiteY3" fmla="*/ 1531592 h 1531592"/>
              <a:gd name="connsiteX4" fmla="*/ 0 w 1530957"/>
              <a:gd name="connsiteY4" fmla="*/ 18664 h 1531592"/>
              <a:gd name="connsiteX5" fmla="*/ 0 w 1530957"/>
              <a:gd name="connsiteY5" fmla="*/ 473073 h 1531592"/>
              <a:gd name="connsiteX6" fmla="*/ 1058081 w 1530957"/>
              <a:gd name="connsiteY6" fmla="*/ 1531592 h 1531592"/>
              <a:gd name="connsiteX7" fmla="*/ 1076737 w 1530957"/>
              <a:gd name="connsiteY7" fmla="*/ 1531592 h 1531592"/>
              <a:gd name="connsiteX8" fmla="*/ 0 w 1530957"/>
              <a:gd name="connsiteY8" fmla="*/ 454606 h 1531592"/>
              <a:gd name="connsiteX9" fmla="*/ 0 w 1530957"/>
              <a:gd name="connsiteY9" fmla="*/ 473073 h 1531592"/>
              <a:gd name="connsiteX10" fmla="*/ 0 w 1530957"/>
              <a:gd name="connsiteY10" fmla="*/ 624739 h 1531592"/>
              <a:gd name="connsiteX11" fmla="*/ 906478 w 1530957"/>
              <a:gd name="connsiteY11" fmla="*/ 1531592 h 1531592"/>
              <a:gd name="connsiteX12" fmla="*/ 925133 w 1530957"/>
              <a:gd name="connsiteY12" fmla="*/ 1531592 h 1531592"/>
              <a:gd name="connsiteX13" fmla="*/ 0 w 1530957"/>
              <a:gd name="connsiteY13" fmla="*/ 606075 h 1531592"/>
              <a:gd name="connsiteX14" fmla="*/ 0 w 1530957"/>
              <a:gd name="connsiteY14" fmla="*/ 624739 h 1531592"/>
              <a:gd name="connsiteX15" fmla="*/ 0 w 1530957"/>
              <a:gd name="connsiteY15" fmla="*/ 170133 h 1531592"/>
              <a:gd name="connsiteX16" fmla="*/ 1360895 w 1530957"/>
              <a:gd name="connsiteY16" fmla="*/ 1531592 h 1531592"/>
              <a:gd name="connsiteX17" fmla="*/ 1379551 w 1530957"/>
              <a:gd name="connsiteY17" fmla="*/ 1531592 h 1531592"/>
              <a:gd name="connsiteX18" fmla="*/ 0 w 1530957"/>
              <a:gd name="connsiteY18" fmla="*/ 151470 h 1531592"/>
              <a:gd name="connsiteX19" fmla="*/ 0 w 1530957"/>
              <a:gd name="connsiteY19" fmla="*/ 170133 h 1531592"/>
              <a:gd name="connsiteX20" fmla="*/ 0 w 1530957"/>
              <a:gd name="connsiteY20" fmla="*/ 776208 h 1531592"/>
              <a:gd name="connsiteX21" fmla="*/ 755071 w 1530957"/>
              <a:gd name="connsiteY21" fmla="*/ 1531592 h 1531592"/>
              <a:gd name="connsiteX22" fmla="*/ 773727 w 1530957"/>
              <a:gd name="connsiteY22" fmla="*/ 1531592 h 1531592"/>
              <a:gd name="connsiteX23" fmla="*/ 0 w 1530957"/>
              <a:gd name="connsiteY23" fmla="*/ 757545 h 1531592"/>
              <a:gd name="connsiteX24" fmla="*/ 0 w 1530957"/>
              <a:gd name="connsiteY24" fmla="*/ 776208 h 1531592"/>
              <a:gd name="connsiteX25" fmla="*/ 0 w 1530957"/>
              <a:gd name="connsiteY25" fmla="*/ 321603 h 1531592"/>
              <a:gd name="connsiteX26" fmla="*/ 1209488 w 1530957"/>
              <a:gd name="connsiteY26" fmla="*/ 1531592 h 1531592"/>
              <a:gd name="connsiteX27" fmla="*/ 1228144 w 1530957"/>
              <a:gd name="connsiteY27" fmla="*/ 1531592 h 1531592"/>
              <a:gd name="connsiteX28" fmla="*/ 0 w 1530957"/>
              <a:gd name="connsiteY28" fmla="*/ 302939 h 1531592"/>
              <a:gd name="connsiteX29" fmla="*/ 0 w 1530957"/>
              <a:gd name="connsiteY29" fmla="*/ 321603 h 1531592"/>
              <a:gd name="connsiteX30" fmla="*/ 0 w 1530957"/>
              <a:gd name="connsiteY30" fmla="*/ 1230618 h 1531592"/>
              <a:gd name="connsiteX31" fmla="*/ 300850 w 1530957"/>
              <a:gd name="connsiteY31" fmla="*/ 1531592 h 1531592"/>
              <a:gd name="connsiteX32" fmla="*/ 319506 w 1530957"/>
              <a:gd name="connsiteY32" fmla="*/ 1531592 h 1531592"/>
              <a:gd name="connsiteX33" fmla="*/ 0 w 1530957"/>
              <a:gd name="connsiteY33" fmla="*/ 1212150 h 1531592"/>
              <a:gd name="connsiteX34" fmla="*/ 0 w 1530957"/>
              <a:gd name="connsiteY34" fmla="*/ 1230618 h 1531592"/>
              <a:gd name="connsiteX35" fmla="*/ 0 w 1530957"/>
              <a:gd name="connsiteY35" fmla="*/ 1531592 h 1531592"/>
              <a:gd name="connsiteX36" fmla="*/ 16496 w 1530957"/>
              <a:gd name="connsiteY36" fmla="*/ 1531592 h 1531592"/>
              <a:gd name="connsiteX37" fmla="*/ 0 w 1530957"/>
              <a:gd name="connsiteY37" fmla="*/ 1515090 h 1531592"/>
              <a:gd name="connsiteX38" fmla="*/ 0 w 1530957"/>
              <a:gd name="connsiteY38" fmla="*/ 1531592 h 1531592"/>
              <a:gd name="connsiteX39" fmla="*/ 0 w 1530957"/>
              <a:gd name="connsiteY39" fmla="*/ 1382284 h 1531592"/>
              <a:gd name="connsiteX40" fmla="*/ 149247 w 1530957"/>
              <a:gd name="connsiteY40" fmla="*/ 1531592 h 1531592"/>
              <a:gd name="connsiteX41" fmla="*/ 167903 w 1530957"/>
              <a:gd name="connsiteY41" fmla="*/ 1531592 h 1531592"/>
              <a:gd name="connsiteX42" fmla="*/ 0 w 1530957"/>
              <a:gd name="connsiteY42" fmla="*/ 1363620 h 1531592"/>
              <a:gd name="connsiteX43" fmla="*/ 0 w 1530957"/>
              <a:gd name="connsiteY43" fmla="*/ 1382284 h 1531592"/>
              <a:gd name="connsiteX44" fmla="*/ 0 w 1530957"/>
              <a:gd name="connsiteY44" fmla="*/ 927678 h 1531592"/>
              <a:gd name="connsiteX45" fmla="*/ 603664 w 1530957"/>
              <a:gd name="connsiteY45" fmla="*/ 1531592 h 1531592"/>
              <a:gd name="connsiteX46" fmla="*/ 622320 w 1530957"/>
              <a:gd name="connsiteY46" fmla="*/ 1531592 h 1531592"/>
              <a:gd name="connsiteX47" fmla="*/ 0 w 1530957"/>
              <a:gd name="connsiteY47" fmla="*/ 909015 h 1531592"/>
              <a:gd name="connsiteX48" fmla="*/ 0 w 1530957"/>
              <a:gd name="connsiteY48" fmla="*/ 927678 h 1531592"/>
              <a:gd name="connsiteX49" fmla="*/ 0 w 1530957"/>
              <a:gd name="connsiteY49" fmla="*/ 1079148 h 1531592"/>
              <a:gd name="connsiteX50" fmla="*/ 452257 w 1530957"/>
              <a:gd name="connsiteY50" fmla="*/ 1531592 h 1531592"/>
              <a:gd name="connsiteX51" fmla="*/ 470913 w 1530957"/>
              <a:gd name="connsiteY51" fmla="*/ 1531592 h 1531592"/>
              <a:gd name="connsiteX52" fmla="*/ 0 w 1530957"/>
              <a:gd name="connsiteY52" fmla="*/ 1060484 h 1531592"/>
              <a:gd name="connsiteX53" fmla="*/ 0 w 1530957"/>
              <a:gd name="connsiteY53" fmla="*/ 1079148 h 153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30957" h="1531592">
                <a:moveTo>
                  <a:pt x="0" y="18664"/>
                </a:moveTo>
                <a:lnTo>
                  <a:pt x="0" y="0"/>
                </a:lnTo>
                <a:lnTo>
                  <a:pt x="1530957" y="1531592"/>
                </a:lnTo>
                <a:lnTo>
                  <a:pt x="1512302" y="1531592"/>
                </a:lnTo>
                <a:lnTo>
                  <a:pt x="0" y="18664"/>
                </a:lnTo>
                <a:close/>
                <a:moveTo>
                  <a:pt x="0" y="473073"/>
                </a:moveTo>
                <a:lnTo>
                  <a:pt x="1058081" y="1531592"/>
                </a:lnTo>
                <a:lnTo>
                  <a:pt x="1076737" y="1531592"/>
                </a:lnTo>
                <a:lnTo>
                  <a:pt x="0" y="454606"/>
                </a:lnTo>
                <a:lnTo>
                  <a:pt x="0" y="473073"/>
                </a:lnTo>
                <a:close/>
                <a:moveTo>
                  <a:pt x="0" y="624739"/>
                </a:moveTo>
                <a:lnTo>
                  <a:pt x="906478" y="1531592"/>
                </a:lnTo>
                <a:lnTo>
                  <a:pt x="925133" y="1531592"/>
                </a:lnTo>
                <a:lnTo>
                  <a:pt x="0" y="606075"/>
                </a:lnTo>
                <a:lnTo>
                  <a:pt x="0" y="624739"/>
                </a:lnTo>
                <a:close/>
                <a:moveTo>
                  <a:pt x="0" y="170133"/>
                </a:moveTo>
                <a:lnTo>
                  <a:pt x="1360895" y="1531592"/>
                </a:lnTo>
                <a:lnTo>
                  <a:pt x="1379551" y="1531592"/>
                </a:lnTo>
                <a:lnTo>
                  <a:pt x="0" y="151470"/>
                </a:lnTo>
                <a:lnTo>
                  <a:pt x="0" y="170133"/>
                </a:lnTo>
                <a:close/>
                <a:moveTo>
                  <a:pt x="0" y="776208"/>
                </a:moveTo>
                <a:lnTo>
                  <a:pt x="755071" y="1531592"/>
                </a:lnTo>
                <a:lnTo>
                  <a:pt x="773727" y="1531592"/>
                </a:lnTo>
                <a:lnTo>
                  <a:pt x="0" y="757545"/>
                </a:lnTo>
                <a:lnTo>
                  <a:pt x="0" y="776208"/>
                </a:lnTo>
                <a:close/>
                <a:moveTo>
                  <a:pt x="0" y="321603"/>
                </a:moveTo>
                <a:lnTo>
                  <a:pt x="1209488" y="1531592"/>
                </a:lnTo>
                <a:lnTo>
                  <a:pt x="1228144" y="1531592"/>
                </a:lnTo>
                <a:lnTo>
                  <a:pt x="0" y="302939"/>
                </a:lnTo>
                <a:lnTo>
                  <a:pt x="0" y="321603"/>
                </a:lnTo>
                <a:close/>
                <a:moveTo>
                  <a:pt x="0" y="1230618"/>
                </a:moveTo>
                <a:lnTo>
                  <a:pt x="300850" y="1531592"/>
                </a:lnTo>
                <a:lnTo>
                  <a:pt x="319506" y="1531592"/>
                </a:lnTo>
                <a:lnTo>
                  <a:pt x="0" y="1212150"/>
                </a:lnTo>
                <a:lnTo>
                  <a:pt x="0" y="1230618"/>
                </a:lnTo>
                <a:close/>
                <a:moveTo>
                  <a:pt x="0" y="1531592"/>
                </a:moveTo>
                <a:lnTo>
                  <a:pt x="16496" y="1531592"/>
                </a:lnTo>
                <a:lnTo>
                  <a:pt x="0" y="1515090"/>
                </a:lnTo>
                <a:lnTo>
                  <a:pt x="0" y="1531592"/>
                </a:lnTo>
                <a:close/>
                <a:moveTo>
                  <a:pt x="0" y="1382284"/>
                </a:moveTo>
                <a:lnTo>
                  <a:pt x="149247" y="1531592"/>
                </a:lnTo>
                <a:lnTo>
                  <a:pt x="167903" y="1531592"/>
                </a:lnTo>
                <a:lnTo>
                  <a:pt x="0" y="1363620"/>
                </a:lnTo>
                <a:lnTo>
                  <a:pt x="0" y="1382284"/>
                </a:lnTo>
                <a:close/>
                <a:moveTo>
                  <a:pt x="0" y="927678"/>
                </a:moveTo>
                <a:lnTo>
                  <a:pt x="603664" y="1531592"/>
                </a:lnTo>
                <a:lnTo>
                  <a:pt x="622320" y="1531592"/>
                </a:lnTo>
                <a:lnTo>
                  <a:pt x="0" y="909015"/>
                </a:lnTo>
                <a:lnTo>
                  <a:pt x="0" y="927678"/>
                </a:lnTo>
                <a:close/>
                <a:moveTo>
                  <a:pt x="0" y="1079148"/>
                </a:moveTo>
                <a:lnTo>
                  <a:pt x="452257" y="1531592"/>
                </a:lnTo>
                <a:lnTo>
                  <a:pt x="470913" y="1531592"/>
                </a:lnTo>
                <a:lnTo>
                  <a:pt x="0" y="1060484"/>
                </a:lnTo>
                <a:lnTo>
                  <a:pt x="0" y="1079148"/>
                </a:lnTo>
                <a:close/>
              </a:path>
            </a:pathLst>
          </a:custGeom>
          <a:solidFill>
            <a:schemeClr val="accent6"/>
          </a:solidFill>
          <a:ln w="1962" cap="flat">
            <a:noFill/>
            <a:prstDash val="solid"/>
            <a:miter/>
          </a:ln>
        </p:spPr>
        <p:txBody>
          <a:bodyPr rtlCol="0" anchor="ctr"/>
          <a:lstStyle/>
          <a:p>
            <a:endParaRPr lang="en-US"/>
          </a:p>
        </p:txBody>
      </p:sp>
    </p:spTree>
    <p:extLst>
      <p:ext uri="{BB962C8B-B14F-4D97-AF65-F5344CB8AC3E}">
        <p14:creationId xmlns:p14="http://schemas.microsoft.com/office/powerpoint/2010/main" val="2471555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Quote Pattern NLG Green">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a:spLocks noGrp="1" noRot="1" noMove="1" noResize="1" noEditPoints="1" noAdjustHandles="1" noChangeArrowheads="1" noChangeShapeType="1"/>
          </p:cNvSpPr>
          <p:nvPr userDrawn="1"/>
        </p:nvSpPr>
        <p:spPr>
          <a:xfrm>
            <a:off x="1544" y="0"/>
            <a:ext cx="1218891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raphic 7">
            <a:extLst>
              <a:ext uri="{FF2B5EF4-FFF2-40B4-BE49-F238E27FC236}">
                <a16:creationId xmlns:a16="http://schemas.microsoft.com/office/drawing/2014/main" id="{BC9B0EB7-7632-8E45-3BCB-BD190B500610}"/>
              </a:ext>
            </a:extLst>
          </p:cNvPr>
          <p:cNvSpPr/>
          <p:nvPr userDrawn="1"/>
        </p:nvSpPr>
        <p:spPr>
          <a:xfrm>
            <a:off x="-10438" y="-5211"/>
            <a:ext cx="12201392" cy="6849644"/>
          </a:xfrm>
          <a:custGeom>
            <a:avLst/>
            <a:gdLst>
              <a:gd name="connsiteX0" fmla="*/ 12201393 w 12201392"/>
              <a:gd name="connsiteY0" fmla="*/ 2925586 h 6849644"/>
              <a:gd name="connsiteX1" fmla="*/ 11867365 w 12201392"/>
              <a:gd name="connsiteY1" fmla="*/ 2925586 h 6849644"/>
              <a:gd name="connsiteX2" fmla="*/ 11479058 w 12201392"/>
              <a:gd name="connsiteY2" fmla="*/ 2537871 h 6849644"/>
              <a:gd name="connsiteX3" fmla="*/ 11459226 w 12201392"/>
              <a:gd name="connsiteY3" fmla="*/ 2518068 h 6849644"/>
              <a:gd name="connsiteX4" fmla="*/ 11459226 w 12201392"/>
              <a:gd name="connsiteY4" fmla="*/ 2925586 h 6849644"/>
              <a:gd name="connsiteX5" fmla="*/ 11113715 w 12201392"/>
              <a:gd name="connsiteY5" fmla="*/ 2925586 h 6849644"/>
              <a:gd name="connsiteX6" fmla="*/ 10258815 w 12201392"/>
              <a:gd name="connsiteY6" fmla="*/ 2071986 h 6849644"/>
              <a:gd name="connsiteX7" fmla="*/ 10258815 w 12201392"/>
              <a:gd name="connsiteY7" fmla="*/ 1728045 h 6849644"/>
              <a:gd name="connsiteX8" fmla="*/ 10960272 w 12201392"/>
              <a:gd name="connsiteY8" fmla="*/ 1728045 h 6849644"/>
              <a:gd name="connsiteX9" fmla="*/ 10960272 w 12201392"/>
              <a:gd name="connsiteY9" fmla="*/ 1981311 h 6849644"/>
              <a:gd name="connsiteX10" fmla="*/ 11357973 w 12201392"/>
              <a:gd name="connsiteY10" fmla="*/ 1981311 h 6849644"/>
              <a:gd name="connsiteX11" fmla="*/ 12200349 w 12201392"/>
              <a:gd name="connsiteY11" fmla="*/ 2822404 h 6849644"/>
              <a:gd name="connsiteX12" fmla="*/ 12200349 w 12201392"/>
              <a:gd name="connsiteY12" fmla="*/ 2790094 h 6849644"/>
              <a:gd name="connsiteX13" fmla="*/ 11390332 w 12201392"/>
              <a:gd name="connsiteY13" fmla="*/ 1981311 h 6849644"/>
              <a:gd name="connsiteX14" fmla="*/ 12200349 w 12201392"/>
              <a:gd name="connsiteY14" fmla="*/ 1981311 h 6849644"/>
              <a:gd name="connsiteX15" fmla="*/ 12200349 w 12201392"/>
              <a:gd name="connsiteY15" fmla="*/ 1958381 h 6849644"/>
              <a:gd name="connsiteX16" fmla="*/ 11367368 w 12201392"/>
              <a:gd name="connsiteY16" fmla="*/ 1958381 h 6849644"/>
              <a:gd name="connsiteX17" fmla="*/ 11136681 w 12201392"/>
              <a:gd name="connsiteY17" fmla="*/ 1728045 h 6849644"/>
              <a:gd name="connsiteX18" fmla="*/ 11889286 w 12201392"/>
              <a:gd name="connsiteY18" fmla="*/ 1728045 h 6849644"/>
              <a:gd name="connsiteX19" fmla="*/ 10982192 w 12201392"/>
              <a:gd name="connsiteY19" fmla="*/ 822333 h 6849644"/>
              <a:gd name="connsiteX20" fmla="*/ 10982192 w 12201392"/>
              <a:gd name="connsiteY20" fmla="*/ 760840 h 6849644"/>
              <a:gd name="connsiteX21" fmla="*/ 12110578 w 12201392"/>
              <a:gd name="connsiteY21" fmla="*/ 760840 h 6849644"/>
              <a:gd name="connsiteX22" fmla="*/ 12200349 w 12201392"/>
              <a:gd name="connsiteY22" fmla="*/ 850473 h 6849644"/>
              <a:gd name="connsiteX23" fmla="*/ 12200349 w 12201392"/>
              <a:gd name="connsiteY23" fmla="*/ 818164 h 6849644"/>
              <a:gd name="connsiteX24" fmla="*/ 12143982 w 12201392"/>
              <a:gd name="connsiteY24" fmla="*/ 761882 h 6849644"/>
              <a:gd name="connsiteX25" fmla="*/ 12200349 w 12201392"/>
              <a:gd name="connsiteY25" fmla="*/ 761882 h 6849644"/>
              <a:gd name="connsiteX26" fmla="*/ 12200349 w 12201392"/>
              <a:gd name="connsiteY26" fmla="*/ 738953 h 6849644"/>
              <a:gd name="connsiteX27" fmla="*/ 12119973 w 12201392"/>
              <a:gd name="connsiteY27" fmla="*/ 738953 h 6849644"/>
              <a:gd name="connsiteX28" fmla="*/ 11889286 w 12201392"/>
              <a:gd name="connsiteY28" fmla="*/ 505490 h 6849644"/>
              <a:gd name="connsiteX29" fmla="*/ 12201393 w 12201392"/>
              <a:gd name="connsiteY29" fmla="*/ 505490 h 6849644"/>
              <a:gd name="connsiteX30" fmla="*/ 12201393 w 12201392"/>
              <a:gd name="connsiteY30" fmla="*/ 482560 h 6849644"/>
              <a:gd name="connsiteX31" fmla="*/ 11866322 w 12201392"/>
              <a:gd name="connsiteY31" fmla="*/ 482560 h 6849644"/>
              <a:gd name="connsiteX32" fmla="*/ 11482190 w 12201392"/>
              <a:gd name="connsiteY32" fmla="*/ 99013 h 6849644"/>
              <a:gd name="connsiteX33" fmla="*/ 11482190 w 12201392"/>
              <a:gd name="connsiteY33" fmla="*/ 0 h 6849644"/>
              <a:gd name="connsiteX34" fmla="*/ 11459226 w 12201392"/>
              <a:gd name="connsiteY34" fmla="*/ 0 h 6849644"/>
              <a:gd name="connsiteX35" fmla="*/ 11459226 w 12201392"/>
              <a:gd name="connsiteY35" fmla="*/ 75042 h 6849644"/>
              <a:gd name="connsiteX36" fmla="*/ 11383026 w 12201392"/>
              <a:gd name="connsiteY36" fmla="*/ 0 h 6849644"/>
              <a:gd name="connsiteX37" fmla="*/ 11350667 w 12201392"/>
              <a:gd name="connsiteY37" fmla="*/ 0 h 6849644"/>
              <a:gd name="connsiteX38" fmla="*/ 11459226 w 12201392"/>
              <a:gd name="connsiteY38" fmla="*/ 108394 h 6849644"/>
              <a:gd name="connsiteX39" fmla="*/ 11459226 w 12201392"/>
              <a:gd name="connsiteY39" fmla="*/ 505490 h 6849644"/>
              <a:gd name="connsiteX40" fmla="*/ 11856927 w 12201392"/>
              <a:gd name="connsiteY40" fmla="*/ 505490 h 6849644"/>
              <a:gd name="connsiteX41" fmla="*/ 12088658 w 12201392"/>
              <a:gd name="connsiteY41" fmla="*/ 736868 h 6849644"/>
              <a:gd name="connsiteX42" fmla="*/ 10983236 w 12201392"/>
              <a:gd name="connsiteY42" fmla="*/ 736868 h 6849644"/>
              <a:gd name="connsiteX43" fmla="*/ 10983236 w 12201392"/>
              <a:gd name="connsiteY43" fmla="*/ 1042 h 6849644"/>
              <a:gd name="connsiteX44" fmla="*/ 10960272 w 12201392"/>
              <a:gd name="connsiteY44" fmla="*/ 1042 h 6849644"/>
              <a:gd name="connsiteX45" fmla="*/ 10960272 w 12201392"/>
              <a:gd name="connsiteY45" fmla="*/ 736868 h 6849644"/>
              <a:gd name="connsiteX46" fmla="*/ 10898686 w 12201392"/>
              <a:gd name="connsiteY46" fmla="*/ 736868 h 6849644"/>
              <a:gd name="connsiteX47" fmla="*/ 10258815 w 12201392"/>
              <a:gd name="connsiteY47" fmla="*/ 97971 h 6849644"/>
              <a:gd name="connsiteX48" fmla="*/ 10258815 w 12201392"/>
              <a:gd name="connsiteY48" fmla="*/ 0 h 6849644"/>
              <a:gd name="connsiteX49" fmla="*/ 10235850 w 12201392"/>
              <a:gd name="connsiteY49" fmla="*/ 0 h 6849644"/>
              <a:gd name="connsiteX50" fmla="*/ 10235850 w 12201392"/>
              <a:gd name="connsiteY50" fmla="*/ 75042 h 6849644"/>
              <a:gd name="connsiteX51" fmla="*/ 10160694 w 12201392"/>
              <a:gd name="connsiteY51" fmla="*/ 0 h 6849644"/>
              <a:gd name="connsiteX52" fmla="*/ 10128335 w 12201392"/>
              <a:gd name="connsiteY52" fmla="*/ 0 h 6849644"/>
              <a:gd name="connsiteX53" fmla="*/ 10235850 w 12201392"/>
              <a:gd name="connsiteY53" fmla="*/ 107351 h 6849644"/>
              <a:gd name="connsiteX54" fmla="*/ 10235850 w 12201392"/>
              <a:gd name="connsiteY54" fmla="*/ 735826 h 6849644"/>
              <a:gd name="connsiteX55" fmla="*/ 10146081 w 12201392"/>
              <a:gd name="connsiteY55" fmla="*/ 735826 h 6849644"/>
              <a:gd name="connsiteX56" fmla="*/ 9737941 w 12201392"/>
              <a:gd name="connsiteY56" fmla="*/ 328308 h 6849644"/>
              <a:gd name="connsiteX57" fmla="*/ 9737941 w 12201392"/>
              <a:gd name="connsiteY57" fmla="*/ 735826 h 6849644"/>
              <a:gd name="connsiteX58" fmla="*/ 8922705 w 12201392"/>
              <a:gd name="connsiteY58" fmla="*/ 735826 h 6849644"/>
              <a:gd name="connsiteX59" fmla="*/ 8690974 w 12201392"/>
              <a:gd name="connsiteY59" fmla="*/ 505490 h 6849644"/>
              <a:gd name="connsiteX60" fmla="*/ 9443579 w 12201392"/>
              <a:gd name="connsiteY60" fmla="*/ 505490 h 6849644"/>
              <a:gd name="connsiteX61" fmla="*/ 8938363 w 12201392"/>
              <a:gd name="connsiteY61" fmla="*/ 1042 h 6849644"/>
              <a:gd name="connsiteX62" fmla="*/ 8906004 w 12201392"/>
              <a:gd name="connsiteY62" fmla="*/ 1042 h 6849644"/>
              <a:gd name="connsiteX63" fmla="*/ 9388256 w 12201392"/>
              <a:gd name="connsiteY63" fmla="*/ 482560 h 6849644"/>
              <a:gd name="connsiteX64" fmla="*/ 8668010 w 12201392"/>
              <a:gd name="connsiteY64" fmla="*/ 482560 h 6849644"/>
              <a:gd name="connsiteX65" fmla="*/ 8537530 w 12201392"/>
              <a:gd name="connsiteY65" fmla="*/ 352279 h 6849644"/>
              <a:gd name="connsiteX66" fmla="*/ 8537530 w 12201392"/>
              <a:gd name="connsiteY66" fmla="*/ 1042 h 6849644"/>
              <a:gd name="connsiteX67" fmla="*/ 8514566 w 12201392"/>
              <a:gd name="connsiteY67" fmla="*/ 1042 h 6849644"/>
              <a:gd name="connsiteX68" fmla="*/ 8514566 w 12201392"/>
              <a:gd name="connsiteY68" fmla="*/ 329350 h 6849644"/>
              <a:gd name="connsiteX69" fmla="*/ 8185758 w 12201392"/>
              <a:gd name="connsiteY69" fmla="*/ 1042 h 6849644"/>
              <a:gd name="connsiteX70" fmla="*/ 8153399 w 12201392"/>
              <a:gd name="connsiteY70" fmla="*/ 1042 h 6849644"/>
              <a:gd name="connsiteX71" fmla="*/ 8514566 w 12201392"/>
              <a:gd name="connsiteY71" fmla="*/ 361660 h 6849644"/>
              <a:gd name="connsiteX72" fmla="*/ 8514566 w 12201392"/>
              <a:gd name="connsiteY72" fmla="*/ 482560 h 6849644"/>
              <a:gd name="connsiteX73" fmla="*/ 7813109 w 12201392"/>
              <a:gd name="connsiteY73" fmla="*/ 482560 h 6849644"/>
              <a:gd name="connsiteX74" fmla="*/ 7813109 w 12201392"/>
              <a:gd name="connsiteY74" fmla="*/ 1042 h 6849644"/>
              <a:gd name="connsiteX75" fmla="*/ 7790144 w 12201392"/>
              <a:gd name="connsiteY75" fmla="*/ 1042 h 6849644"/>
              <a:gd name="connsiteX76" fmla="*/ 7790144 w 12201392"/>
              <a:gd name="connsiteY76" fmla="*/ 482560 h 6849644"/>
              <a:gd name="connsiteX77" fmla="*/ 7445678 w 12201392"/>
              <a:gd name="connsiteY77" fmla="*/ 482560 h 6849644"/>
              <a:gd name="connsiteX78" fmla="*/ 7315199 w 12201392"/>
              <a:gd name="connsiteY78" fmla="*/ 352279 h 6849644"/>
              <a:gd name="connsiteX79" fmla="*/ 7315199 w 12201392"/>
              <a:gd name="connsiteY79" fmla="*/ 1042 h 6849644"/>
              <a:gd name="connsiteX80" fmla="*/ 7292234 w 12201392"/>
              <a:gd name="connsiteY80" fmla="*/ 1042 h 6849644"/>
              <a:gd name="connsiteX81" fmla="*/ 7292234 w 12201392"/>
              <a:gd name="connsiteY81" fmla="*/ 330392 h 6849644"/>
              <a:gd name="connsiteX82" fmla="*/ 6962383 w 12201392"/>
              <a:gd name="connsiteY82" fmla="*/ 1042 h 6849644"/>
              <a:gd name="connsiteX83" fmla="*/ 6930024 w 12201392"/>
              <a:gd name="connsiteY83" fmla="*/ 1042 h 6849644"/>
              <a:gd name="connsiteX84" fmla="*/ 7292234 w 12201392"/>
              <a:gd name="connsiteY84" fmla="*/ 362702 h 6849644"/>
              <a:gd name="connsiteX85" fmla="*/ 7292234 w 12201392"/>
              <a:gd name="connsiteY85" fmla="*/ 482560 h 6849644"/>
              <a:gd name="connsiteX86" fmla="*/ 6975952 w 12201392"/>
              <a:gd name="connsiteY86" fmla="*/ 482560 h 6849644"/>
              <a:gd name="connsiteX87" fmla="*/ 6567813 w 12201392"/>
              <a:gd name="connsiteY87" fmla="*/ 75042 h 6849644"/>
              <a:gd name="connsiteX88" fmla="*/ 6567813 w 12201392"/>
              <a:gd name="connsiteY88" fmla="*/ 482560 h 6849644"/>
              <a:gd name="connsiteX89" fmla="*/ 6222303 w 12201392"/>
              <a:gd name="connsiteY89" fmla="*/ 482560 h 6849644"/>
              <a:gd name="connsiteX90" fmla="*/ 5739007 w 12201392"/>
              <a:gd name="connsiteY90" fmla="*/ 1042 h 6849644"/>
              <a:gd name="connsiteX91" fmla="*/ 5706649 w 12201392"/>
              <a:gd name="connsiteY91" fmla="*/ 1042 h 6849644"/>
              <a:gd name="connsiteX92" fmla="*/ 6188901 w 12201392"/>
              <a:gd name="connsiteY92" fmla="*/ 482560 h 6849644"/>
              <a:gd name="connsiteX93" fmla="*/ 5751534 w 12201392"/>
              <a:gd name="connsiteY93" fmla="*/ 482560 h 6849644"/>
              <a:gd name="connsiteX94" fmla="*/ 5368446 w 12201392"/>
              <a:gd name="connsiteY94" fmla="*/ 99013 h 6849644"/>
              <a:gd name="connsiteX95" fmla="*/ 5368446 w 12201392"/>
              <a:gd name="connsiteY95" fmla="*/ 0 h 6849644"/>
              <a:gd name="connsiteX96" fmla="*/ 5345482 w 12201392"/>
              <a:gd name="connsiteY96" fmla="*/ 0 h 6849644"/>
              <a:gd name="connsiteX97" fmla="*/ 5345482 w 12201392"/>
              <a:gd name="connsiteY97" fmla="*/ 75042 h 6849644"/>
              <a:gd name="connsiteX98" fmla="*/ 5269281 w 12201392"/>
              <a:gd name="connsiteY98" fmla="*/ 0 h 6849644"/>
              <a:gd name="connsiteX99" fmla="*/ 5236923 w 12201392"/>
              <a:gd name="connsiteY99" fmla="*/ 0 h 6849644"/>
              <a:gd name="connsiteX100" fmla="*/ 5345482 w 12201392"/>
              <a:gd name="connsiteY100" fmla="*/ 108394 h 6849644"/>
              <a:gd name="connsiteX101" fmla="*/ 5345482 w 12201392"/>
              <a:gd name="connsiteY101" fmla="*/ 505490 h 6849644"/>
              <a:gd name="connsiteX102" fmla="*/ 5743183 w 12201392"/>
              <a:gd name="connsiteY102" fmla="*/ 505490 h 6849644"/>
              <a:gd name="connsiteX103" fmla="*/ 5974915 w 12201392"/>
              <a:gd name="connsiteY103" fmla="*/ 736868 h 6849644"/>
              <a:gd name="connsiteX104" fmla="*/ 4869493 w 12201392"/>
              <a:gd name="connsiteY104" fmla="*/ 736868 h 6849644"/>
              <a:gd name="connsiteX105" fmla="*/ 4869493 w 12201392"/>
              <a:gd name="connsiteY105" fmla="*/ 1042 h 6849644"/>
              <a:gd name="connsiteX106" fmla="*/ 4846528 w 12201392"/>
              <a:gd name="connsiteY106" fmla="*/ 1042 h 6849644"/>
              <a:gd name="connsiteX107" fmla="*/ 4846528 w 12201392"/>
              <a:gd name="connsiteY107" fmla="*/ 736868 h 6849644"/>
              <a:gd name="connsiteX108" fmla="*/ 4784942 w 12201392"/>
              <a:gd name="connsiteY108" fmla="*/ 736868 h 6849644"/>
              <a:gd name="connsiteX109" fmla="*/ 4145071 w 12201392"/>
              <a:gd name="connsiteY109" fmla="*/ 97971 h 6849644"/>
              <a:gd name="connsiteX110" fmla="*/ 4145071 w 12201392"/>
              <a:gd name="connsiteY110" fmla="*/ 0 h 6849644"/>
              <a:gd name="connsiteX111" fmla="*/ 4122106 w 12201392"/>
              <a:gd name="connsiteY111" fmla="*/ 0 h 6849644"/>
              <a:gd name="connsiteX112" fmla="*/ 4122106 w 12201392"/>
              <a:gd name="connsiteY112" fmla="*/ 75042 h 6849644"/>
              <a:gd name="connsiteX113" fmla="*/ 4046950 w 12201392"/>
              <a:gd name="connsiteY113" fmla="*/ 0 h 6849644"/>
              <a:gd name="connsiteX114" fmla="*/ 4014591 w 12201392"/>
              <a:gd name="connsiteY114" fmla="*/ 0 h 6849644"/>
              <a:gd name="connsiteX115" fmla="*/ 4122106 w 12201392"/>
              <a:gd name="connsiteY115" fmla="*/ 107351 h 6849644"/>
              <a:gd name="connsiteX116" fmla="*/ 4122106 w 12201392"/>
              <a:gd name="connsiteY116" fmla="*/ 735826 h 6849644"/>
              <a:gd name="connsiteX117" fmla="*/ 4031293 w 12201392"/>
              <a:gd name="connsiteY117" fmla="*/ 735826 h 6849644"/>
              <a:gd name="connsiteX118" fmla="*/ 3623153 w 12201392"/>
              <a:gd name="connsiteY118" fmla="*/ 328308 h 6849644"/>
              <a:gd name="connsiteX119" fmla="*/ 3623153 w 12201392"/>
              <a:gd name="connsiteY119" fmla="*/ 735826 h 6849644"/>
              <a:gd name="connsiteX120" fmla="*/ 2808961 w 12201392"/>
              <a:gd name="connsiteY120" fmla="*/ 735826 h 6849644"/>
              <a:gd name="connsiteX121" fmla="*/ 2577230 w 12201392"/>
              <a:gd name="connsiteY121" fmla="*/ 505490 h 6849644"/>
              <a:gd name="connsiteX122" fmla="*/ 3330879 w 12201392"/>
              <a:gd name="connsiteY122" fmla="*/ 505490 h 6849644"/>
              <a:gd name="connsiteX123" fmla="*/ 2824619 w 12201392"/>
              <a:gd name="connsiteY123" fmla="*/ 1042 h 6849644"/>
              <a:gd name="connsiteX124" fmla="*/ 2792260 w 12201392"/>
              <a:gd name="connsiteY124" fmla="*/ 1042 h 6849644"/>
              <a:gd name="connsiteX125" fmla="*/ 3274512 w 12201392"/>
              <a:gd name="connsiteY125" fmla="*/ 482560 h 6849644"/>
              <a:gd name="connsiteX126" fmla="*/ 2553222 w 12201392"/>
              <a:gd name="connsiteY126" fmla="*/ 482560 h 6849644"/>
              <a:gd name="connsiteX127" fmla="*/ 2422742 w 12201392"/>
              <a:gd name="connsiteY127" fmla="*/ 352279 h 6849644"/>
              <a:gd name="connsiteX128" fmla="*/ 2422742 w 12201392"/>
              <a:gd name="connsiteY128" fmla="*/ 1042 h 6849644"/>
              <a:gd name="connsiteX129" fmla="*/ 2400822 w 12201392"/>
              <a:gd name="connsiteY129" fmla="*/ 1042 h 6849644"/>
              <a:gd name="connsiteX130" fmla="*/ 2400822 w 12201392"/>
              <a:gd name="connsiteY130" fmla="*/ 330392 h 6849644"/>
              <a:gd name="connsiteX131" fmla="*/ 2070970 w 12201392"/>
              <a:gd name="connsiteY131" fmla="*/ 1042 h 6849644"/>
              <a:gd name="connsiteX132" fmla="*/ 2038611 w 12201392"/>
              <a:gd name="connsiteY132" fmla="*/ 1042 h 6849644"/>
              <a:gd name="connsiteX133" fmla="*/ 2400822 w 12201392"/>
              <a:gd name="connsiteY133" fmla="*/ 362702 h 6849644"/>
              <a:gd name="connsiteX134" fmla="*/ 2400822 w 12201392"/>
              <a:gd name="connsiteY134" fmla="*/ 482560 h 6849644"/>
              <a:gd name="connsiteX135" fmla="*/ 1699364 w 12201392"/>
              <a:gd name="connsiteY135" fmla="*/ 482560 h 6849644"/>
              <a:gd name="connsiteX136" fmla="*/ 1699364 w 12201392"/>
              <a:gd name="connsiteY136" fmla="*/ 1042 h 6849644"/>
              <a:gd name="connsiteX137" fmla="*/ 1676400 w 12201392"/>
              <a:gd name="connsiteY137" fmla="*/ 1042 h 6849644"/>
              <a:gd name="connsiteX138" fmla="*/ 1676400 w 12201392"/>
              <a:gd name="connsiteY138" fmla="*/ 482560 h 6849644"/>
              <a:gd name="connsiteX139" fmla="*/ 1330890 w 12201392"/>
              <a:gd name="connsiteY139" fmla="*/ 482560 h 6849644"/>
              <a:gd name="connsiteX140" fmla="*/ 1200411 w 12201392"/>
              <a:gd name="connsiteY140" fmla="*/ 352279 h 6849644"/>
              <a:gd name="connsiteX141" fmla="*/ 1200411 w 12201392"/>
              <a:gd name="connsiteY141" fmla="*/ 1042 h 6849644"/>
              <a:gd name="connsiteX142" fmla="*/ 1177446 w 12201392"/>
              <a:gd name="connsiteY142" fmla="*/ 1042 h 6849644"/>
              <a:gd name="connsiteX143" fmla="*/ 1177446 w 12201392"/>
              <a:gd name="connsiteY143" fmla="*/ 329350 h 6849644"/>
              <a:gd name="connsiteX144" fmla="*/ 848638 w 12201392"/>
              <a:gd name="connsiteY144" fmla="*/ 1042 h 6849644"/>
              <a:gd name="connsiteX145" fmla="*/ 816279 w 12201392"/>
              <a:gd name="connsiteY145" fmla="*/ 1042 h 6849644"/>
              <a:gd name="connsiteX146" fmla="*/ 1177446 w 12201392"/>
              <a:gd name="connsiteY146" fmla="*/ 361660 h 6849644"/>
              <a:gd name="connsiteX147" fmla="*/ 1177446 w 12201392"/>
              <a:gd name="connsiteY147" fmla="*/ 482560 h 6849644"/>
              <a:gd name="connsiteX148" fmla="*/ 861164 w 12201392"/>
              <a:gd name="connsiteY148" fmla="*/ 482560 h 6849644"/>
              <a:gd name="connsiteX149" fmla="*/ 454068 w 12201392"/>
              <a:gd name="connsiteY149" fmla="*/ 75042 h 6849644"/>
              <a:gd name="connsiteX150" fmla="*/ 454068 w 12201392"/>
              <a:gd name="connsiteY150" fmla="*/ 482560 h 6849644"/>
              <a:gd name="connsiteX151" fmla="*/ 108559 w 12201392"/>
              <a:gd name="connsiteY151" fmla="*/ 482560 h 6849644"/>
              <a:gd name="connsiteX152" fmla="*/ 1044 w 12201392"/>
              <a:gd name="connsiteY152" fmla="*/ 375209 h 6849644"/>
              <a:gd name="connsiteX153" fmla="*/ 1044 w 12201392"/>
              <a:gd name="connsiteY153" fmla="*/ 407518 h 6849644"/>
              <a:gd name="connsiteX154" fmla="*/ 76200 w 12201392"/>
              <a:gd name="connsiteY154" fmla="*/ 482560 h 6849644"/>
              <a:gd name="connsiteX155" fmla="*/ 1044 w 12201392"/>
              <a:gd name="connsiteY155" fmla="*/ 482560 h 6849644"/>
              <a:gd name="connsiteX156" fmla="*/ 1044 w 12201392"/>
              <a:gd name="connsiteY156" fmla="*/ 505490 h 6849644"/>
              <a:gd name="connsiteX157" fmla="*/ 99164 w 12201392"/>
              <a:gd name="connsiteY157" fmla="*/ 505490 h 6849644"/>
              <a:gd name="connsiteX158" fmla="*/ 330896 w 12201392"/>
              <a:gd name="connsiteY158" fmla="*/ 736868 h 6849644"/>
              <a:gd name="connsiteX159" fmla="*/ 1044 w 12201392"/>
              <a:gd name="connsiteY159" fmla="*/ 736868 h 6849644"/>
              <a:gd name="connsiteX160" fmla="*/ 1044 w 12201392"/>
              <a:gd name="connsiteY160" fmla="*/ 759798 h 6849644"/>
              <a:gd name="connsiteX161" fmla="*/ 386219 w 12201392"/>
              <a:gd name="connsiteY161" fmla="*/ 759798 h 6849644"/>
              <a:gd name="connsiteX162" fmla="*/ 131523 w 12201392"/>
              <a:gd name="connsiteY162" fmla="*/ 505490 h 6849644"/>
              <a:gd name="connsiteX163" fmla="*/ 454068 w 12201392"/>
              <a:gd name="connsiteY163" fmla="*/ 505490 h 6849644"/>
              <a:gd name="connsiteX164" fmla="*/ 454068 w 12201392"/>
              <a:gd name="connsiteY164" fmla="*/ 1296555 h 6849644"/>
              <a:gd name="connsiteX165" fmla="*/ 1044 w 12201392"/>
              <a:gd name="connsiteY165" fmla="*/ 844220 h 6849644"/>
              <a:gd name="connsiteX166" fmla="*/ 1044 w 12201392"/>
              <a:gd name="connsiteY166" fmla="*/ 876529 h 6849644"/>
              <a:gd name="connsiteX167" fmla="*/ 454068 w 12201392"/>
              <a:gd name="connsiteY167" fmla="*/ 1328864 h 6849644"/>
              <a:gd name="connsiteX168" fmla="*/ 454068 w 12201392"/>
              <a:gd name="connsiteY168" fmla="*/ 1956297 h 6849644"/>
              <a:gd name="connsiteX169" fmla="*/ 362211 w 12201392"/>
              <a:gd name="connsiteY169" fmla="*/ 1956297 h 6849644"/>
              <a:gd name="connsiteX170" fmla="*/ 0 w 12201392"/>
              <a:gd name="connsiteY170" fmla="*/ 1594637 h 6849644"/>
              <a:gd name="connsiteX171" fmla="*/ 0 w 12201392"/>
              <a:gd name="connsiteY171" fmla="*/ 1626947 h 6849644"/>
              <a:gd name="connsiteX172" fmla="*/ 329852 w 12201392"/>
              <a:gd name="connsiteY172" fmla="*/ 1956297 h 6849644"/>
              <a:gd name="connsiteX173" fmla="*/ 1044 w 12201392"/>
              <a:gd name="connsiteY173" fmla="*/ 1956297 h 6849644"/>
              <a:gd name="connsiteX174" fmla="*/ 1044 w 12201392"/>
              <a:gd name="connsiteY174" fmla="*/ 1979226 h 6849644"/>
              <a:gd name="connsiteX175" fmla="*/ 353860 w 12201392"/>
              <a:gd name="connsiteY175" fmla="*/ 1979226 h 6849644"/>
              <a:gd name="connsiteX176" fmla="*/ 455112 w 12201392"/>
              <a:gd name="connsiteY176" fmla="*/ 2080324 h 6849644"/>
              <a:gd name="connsiteX177" fmla="*/ 455112 w 12201392"/>
              <a:gd name="connsiteY177" fmla="*/ 2923502 h 6849644"/>
              <a:gd name="connsiteX178" fmla="*/ 108559 w 12201392"/>
              <a:gd name="connsiteY178" fmla="*/ 2923502 h 6849644"/>
              <a:gd name="connsiteX179" fmla="*/ 1044 w 12201392"/>
              <a:gd name="connsiteY179" fmla="*/ 2816150 h 6849644"/>
              <a:gd name="connsiteX180" fmla="*/ 1044 w 12201392"/>
              <a:gd name="connsiteY180" fmla="*/ 2848460 h 6849644"/>
              <a:gd name="connsiteX181" fmla="*/ 76200 w 12201392"/>
              <a:gd name="connsiteY181" fmla="*/ 2923502 h 6849644"/>
              <a:gd name="connsiteX182" fmla="*/ 1044 w 12201392"/>
              <a:gd name="connsiteY182" fmla="*/ 2923502 h 6849644"/>
              <a:gd name="connsiteX183" fmla="*/ 1044 w 12201392"/>
              <a:gd name="connsiteY183" fmla="*/ 2946431 h 6849644"/>
              <a:gd name="connsiteX184" fmla="*/ 99164 w 12201392"/>
              <a:gd name="connsiteY184" fmla="*/ 2946431 h 6849644"/>
              <a:gd name="connsiteX185" fmla="*/ 455112 w 12201392"/>
              <a:gd name="connsiteY185" fmla="*/ 3301837 h 6849644"/>
              <a:gd name="connsiteX186" fmla="*/ 455112 w 12201392"/>
              <a:gd name="connsiteY186" fmla="*/ 3738539 h 6849644"/>
              <a:gd name="connsiteX187" fmla="*/ 2088 w 12201392"/>
              <a:gd name="connsiteY187" fmla="*/ 3286203 h 6849644"/>
              <a:gd name="connsiteX188" fmla="*/ 2088 w 12201392"/>
              <a:gd name="connsiteY188" fmla="*/ 3318513 h 6849644"/>
              <a:gd name="connsiteX189" fmla="*/ 455112 w 12201392"/>
              <a:gd name="connsiteY189" fmla="*/ 3770848 h 6849644"/>
              <a:gd name="connsiteX190" fmla="*/ 455112 w 12201392"/>
              <a:gd name="connsiteY190" fmla="*/ 4167944 h 6849644"/>
              <a:gd name="connsiteX191" fmla="*/ 852814 w 12201392"/>
              <a:gd name="connsiteY191" fmla="*/ 4167944 h 6849644"/>
              <a:gd name="connsiteX192" fmla="*/ 1083501 w 12201392"/>
              <a:gd name="connsiteY192" fmla="*/ 4398281 h 6849644"/>
              <a:gd name="connsiteX193" fmla="*/ 1044 w 12201392"/>
              <a:gd name="connsiteY193" fmla="*/ 4398281 h 6849644"/>
              <a:gd name="connsiteX194" fmla="*/ 1044 w 12201392"/>
              <a:gd name="connsiteY194" fmla="*/ 4421210 h 6849644"/>
              <a:gd name="connsiteX195" fmla="*/ 1106466 w 12201392"/>
              <a:gd name="connsiteY195" fmla="*/ 4421210 h 6849644"/>
              <a:gd name="connsiteX196" fmla="*/ 1677444 w 12201392"/>
              <a:gd name="connsiteY196" fmla="*/ 4991319 h 6849644"/>
              <a:gd name="connsiteX197" fmla="*/ 1677444 w 12201392"/>
              <a:gd name="connsiteY197" fmla="*/ 5619794 h 6849644"/>
              <a:gd name="connsiteX198" fmla="*/ 1586630 w 12201392"/>
              <a:gd name="connsiteY198" fmla="*/ 5619794 h 6849644"/>
              <a:gd name="connsiteX199" fmla="*/ 1197279 w 12201392"/>
              <a:gd name="connsiteY199" fmla="*/ 5231036 h 6849644"/>
              <a:gd name="connsiteX200" fmla="*/ 1177446 w 12201392"/>
              <a:gd name="connsiteY200" fmla="*/ 5211233 h 6849644"/>
              <a:gd name="connsiteX201" fmla="*/ 1177446 w 12201392"/>
              <a:gd name="connsiteY201" fmla="*/ 5619794 h 6849644"/>
              <a:gd name="connsiteX202" fmla="*/ 363255 w 12201392"/>
              <a:gd name="connsiteY202" fmla="*/ 5619794 h 6849644"/>
              <a:gd name="connsiteX203" fmla="*/ 131523 w 12201392"/>
              <a:gd name="connsiteY203" fmla="*/ 5388415 h 6849644"/>
              <a:gd name="connsiteX204" fmla="*/ 885173 w 12201392"/>
              <a:gd name="connsiteY204" fmla="*/ 5388415 h 6849644"/>
              <a:gd name="connsiteX205" fmla="*/ 1044 w 12201392"/>
              <a:gd name="connsiteY205" fmla="*/ 4505632 h 6849644"/>
              <a:gd name="connsiteX206" fmla="*/ 1044 w 12201392"/>
              <a:gd name="connsiteY206" fmla="*/ 4537942 h 6849644"/>
              <a:gd name="connsiteX207" fmla="*/ 829849 w 12201392"/>
              <a:gd name="connsiteY207" fmla="*/ 5365485 h 6849644"/>
              <a:gd name="connsiteX208" fmla="*/ 108559 w 12201392"/>
              <a:gd name="connsiteY208" fmla="*/ 5365485 h 6849644"/>
              <a:gd name="connsiteX209" fmla="*/ 1044 w 12201392"/>
              <a:gd name="connsiteY209" fmla="*/ 5258134 h 6849644"/>
              <a:gd name="connsiteX210" fmla="*/ 1044 w 12201392"/>
              <a:gd name="connsiteY210" fmla="*/ 5290444 h 6849644"/>
              <a:gd name="connsiteX211" fmla="*/ 76200 w 12201392"/>
              <a:gd name="connsiteY211" fmla="*/ 5365485 h 6849644"/>
              <a:gd name="connsiteX212" fmla="*/ 1044 w 12201392"/>
              <a:gd name="connsiteY212" fmla="*/ 5365485 h 6849644"/>
              <a:gd name="connsiteX213" fmla="*/ 1044 w 12201392"/>
              <a:gd name="connsiteY213" fmla="*/ 5388415 h 6849644"/>
              <a:gd name="connsiteX214" fmla="*/ 99164 w 12201392"/>
              <a:gd name="connsiteY214" fmla="*/ 5388415 h 6849644"/>
              <a:gd name="connsiteX215" fmla="*/ 330896 w 12201392"/>
              <a:gd name="connsiteY215" fmla="*/ 5619794 h 6849644"/>
              <a:gd name="connsiteX216" fmla="*/ 1044 w 12201392"/>
              <a:gd name="connsiteY216" fmla="*/ 5619794 h 6849644"/>
              <a:gd name="connsiteX217" fmla="*/ 1044 w 12201392"/>
              <a:gd name="connsiteY217" fmla="*/ 5642723 h 6849644"/>
              <a:gd name="connsiteX218" fmla="*/ 353860 w 12201392"/>
              <a:gd name="connsiteY218" fmla="*/ 5642723 h 6849644"/>
              <a:gd name="connsiteX219" fmla="*/ 1178490 w 12201392"/>
              <a:gd name="connsiteY219" fmla="*/ 6466098 h 6849644"/>
              <a:gd name="connsiteX220" fmla="*/ 1178490 w 12201392"/>
              <a:gd name="connsiteY220" fmla="*/ 6586999 h 6849644"/>
              <a:gd name="connsiteX221" fmla="*/ 862208 w 12201392"/>
              <a:gd name="connsiteY221" fmla="*/ 6586999 h 6849644"/>
              <a:gd name="connsiteX222" fmla="*/ 472857 w 12201392"/>
              <a:gd name="connsiteY222" fmla="*/ 6198241 h 6849644"/>
              <a:gd name="connsiteX223" fmla="*/ 453025 w 12201392"/>
              <a:gd name="connsiteY223" fmla="*/ 6178438 h 6849644"/>
              <a:gd name="connsiteX224" fmla="*/ 453025 w 12201392"/>
              <a:gd name="connsiteY224" fmla="*/ 6586999 h 6849644"/>
              <a:gd name="connsiteX225" fmla="*/ 108559 w 12201392"/>
              <a:gd name="connsiteY225" fmla="*/ 6586999 h 6849644"/>
              <a:gd name="connsiteX226" fmla="*/ 0 w 12201392"/>
              <a:gd name="connsiteY226" fmla="*/ 6478605 h 6849644"/>
              <a:gd name="connsiteX227" fmla="*/ 0 w 12201392"/>
              <a:gd name="connsiteY227" fmla="*/ 6510915 h 6849644"/>
              <a:gd name="connsiteX228" fmla="*/ 76200 w 12201392"/>
              <a:gd name="connsiteY228" fmla="*/ 6586999 h 6849644"/>
              <a:gd name="connsiteX229" fmla="*/ 0 w 12201392"/>
              <a:gd name="connsiteY229" fmla="*/ 6586999 h 6849644"/>
              <a:gd name="connsiteX230" fmla="*/ 0 w 12201392"/>
              <a:gd name="connsiteY230" fmla="*/ 6609928 h 6849644"/>
              <a:gd name="connsiteX231" fmla="*/ 99164 w 12201392"/>
              <a:gd name="connsiteY231" fmla="*/ 6609928 h 6849644"/>
              <a:gd name="connsiteX232" fmla="*/ 329852 w 12201392"/>
              <a:gd name="connsiteY232" fmla="*/ 6840264 h 6849644"/>
              <a:gd name="connsiteX233" fmla="*/ 1044 w 12201392"/>
              <a:gd name="connsiteY233" fmla="*/ 6840264 h 6849644"/>
              <a:gd name="connsiteX234" fmla="*/ 1044 w 12201392"/>
              <a:gd name="connsiteY234" fmla="*/ 6849645 h 6849644"/>
              <a:gd name="connsiteX235" fmla="*/ 371605 w 12201392"/>
              <a:gd name="connsiteY235" fmla="*/ 6849645 h 6849644"/>
              <a:gd name="connsiteX236" fmla="*/ 132567 w 12201392"/>
              <a:gd name="connsiteY236" fmla="*/ 6610970 h 6849644"/>
              <a:gd name="connsiteX237" fmla="*/ 454068 w 12201392"/>
              <a:gd name="connsiteY237" fmla="*/ 6610970 h 6849644"/>
              <a:gd name="connsiteX238" fmla="*/ 454068 w 12201392"/>
              <a:gd name="connsiteY238" fmla="*/ 6849645 h 6849644"/>
              <a:gd name="connsiteX239" fmla="*/ 477033 w 12201392"/>
              <a:gd name="connsiteY239" fmla="*/ 6849645 h 6849644"/>
              <a:gd name="connsiteX240" fmla="*/ 477033 w 12201392"/>
              <a:gd name="connsiteY240" fmla="*/ 6610970 h 6849644"/>
              <a:gd name="connsiteX241" fmla="*/ 852814 w 12201392"/>
              <a:gd name="connsiteY241" fmla="*/ 6610970 h 6849644"/>
              <a:gd name="connsiteX242" fmla="*/ 1091852 w 12201392"/>
              <a:gd name="connsiteY242" fmla="*/ 6849645 h 6849644"/>
              <a:gd name="connsiteX243" fmla="*/ 1124211 w 12201392"/>
              <a:gd name="connsiteY243" fmla="*/ 6849645 h 6849644"/>
              <a:gd name="connsiteX244" fmla="*/ 885173 w 12201392"/>
              <a:gd name="connsiteY244" fmla="*/ 6610970 h 6849644"/>
              <a:gd name="connsiteX245" fmla="*/ 1176403 w 12201392"/>
              <a:gd name="connsiteY245" fmla="*/ 6610970 h 6849644"/>
              <a:gd name="connsiteX246" fmla="*/ 1176403 w 12201392"/>
              <a:gd name="connsiteY246" fmla="*/ 6849645 h 6849644"/>
              <a:gd name="connsiteX247" fmla="*/ 1199367 w 12201392"/>
              <a:gd name="connsiteY247" fmla="*/ 6849645 h 6849644"/>
              <a:gd name="connsiteX248" fmla="*/ 1199367 w 12201392"/>
              <a:gd name="connsiteY248" fmla="*/ 6610970 h 6849644"/>
              <a:gd name="connsiteX249" fmla="*/ 1320452 w 12201392"/>
              <a:gd name="connsiteY249" fmla="*/ 6610970 h 6849644"/>
              <a:gd name="connsiteX250" fmla="*/ 1559490 w 12201392"/>
              <a:gd name="connsiteY250" fmla="*/ 6849645 h 6849644"/>
              <a:gd name="connsiteX251" fmla="*/ 1591849 w 12201392"/>
              <a:gd name="connsiteY251" fmla="*/ 6849645 h 6849644"/>
              <a:gd name="connsiteX252" fmla="*/ 1352811 w 12201392"/>
              <a:gd name="connsiteY252" fmla="*/ 6610970 h 6849644"/>
              <a:gd name="connsiteX253" fmla="*/ 1674312 w 12201392"/>
              <a:gd name="connsiteY253" fmla="*/ 6610970 h 6849644"/>
              <a:gd name="connsiteX254" fmla="*/ 1674312 w 12201392"/>
              <a:gd name="connsiteY254" fmla="*/ 6849645 h 6849644"/>
              <a:gd name="connsiteX255" fmla="*/ 1697277 w 12201392"/>
              <a:gd name="connsiteY255" fmla="*/ 6849645 h 6849644"/>
              <a:gd name="connsiteX256" fmla="*/ 1697277 w 12201392"/>
              <a:gd name="connsiteY256" fmla="*/ 6610970 h 6849644"/>
              <a:gd name="connsiteX257" fmla="*/ 2400822 w 12201392"/>
              <a:gd name="connsiteY257" fmla="*/ 6610970 h 6849644"/>
              <a:gd name="connsiteX258" fmla="*/ 2400822 w 12201392"/>
              <a:gd name="connsiteY258" fmla="*/ 6849645 h 6849644"/>
              <a:gd name="connsiteX259" fmla="*/ 6484306 w 12201392"/>
              <a:gd name="connsiteY259" fmla="*/ 6849645 h 6849644"/>
              <a:gd name="connsiteX260" fmla="*/ 6245268 w 12201392"/>
              <a:gd name="connsiteY260" fmla="*/ 6610970 h 6849644"/>
              <a:gd name="connsiteX261" fmla="*/ 6566769 w 12201392"/>
              <a:gd name="connsiteY261" fmla="*/ 6610970 h 6849644"/>
              <a:gd name="connsiteX262" fmla="*/ 6566769 w 12201392"/>
              <a:gd name="connsiteY262" fmla="*/ 6849645 h 6849644"/>
              <a:gd name="connsiteX263" fmla="*/ 6589733 w 12201392"/>
              <a:gd name="connsiteY263" fmla="*/ 6849645 h 6849644"/>
              <a:gd name="connsiteX264" fmla="*/ 6589733 w 12201392"/>
              <a:gd name="connsiteY264" fmla="*/ 6610970 h 6849644"/>
              <a:gd name="connsiteX265" fmla="*/ 6965514 w 12201392"/>
              <a:gd name="connsiteY265" fmla="*/ 6610970 h 6849644"/>
              <a:gd name="connsiteX266" fmla="*/ 7204553 w 12201392"/>
              <a:gd name="connsiteY266" fmla="*/ 6849645 h 6849644"/>
              <a:gd name="connsiteX267" fmla="*/ 7236911 w 12201392"/>
              <a:gd name="connsiteY267" fmla="*/ 6849645 h 6849644"/>
              <a:gd name="connsiteX268" fmla="*/ 6997873 w 12201392"/>
              <a:gd name="connsiteY268" fmla="*/ 6610970 h 6849644"/>
              <a:gd name="connsiteX269" fmla="*/ 7290147 w 12201392"/>
              <a:gd name="connsiteY269" fmla="*/ 6610970 h 6849644"/>
              <a:gd name="connsiteX270" fmla="*/ 7290147 w 12201392"/>
              <a:gd name="connsiteY270" fmla="*/ 6849645 h 6849644"/>
              <a:gd name="connsiteX271" fmla="*/ 7313111 w 12201392"/>
              <a:gd name="connsiteY271" fmla="*/ 6849645 h 6849644"/>
              <a:gd name="connsiteX272" fmla="*/ 7313111 w 12201392"/>
              <a:gd name="connsiteY272" fmla="*/ 6610970 h 6849644"/>
              <a:gd name="connsiteX273" fmla="*/ 7434196 w 12201392"/>
              <a:gd name="connsiteY273" fmla="*/ 6610970 h 6849644"/>
              <a:gd name="connsiteX274" fmla="*/ 7673234 w 12201392"/>
              <a:gd name="connsiteY274" fmla="*/ 6849645 h 6849644"/>
              <a:gd name="connsiteX275" fmla="*/ 7705594 w 12201392"/>
              <a:gd name="connsiteY275" fmla="*/ 6849645 h 6849644"/>
              <a:gd name="connsiteX276" fmla="*/ 7466555 w 12201392"/>
              <a:gd name="connsiteY276" fmla="*/ 6610970 h 6849644"/>
              <a:gd name="connsiteX277" fmla="*/ 7788056 w 12201392"/>
              <a:gd name="connsiteY277" fmla="*/ 6610970 h 6849644"/>
              <a:gd name="connsiteX278" fmla="*/ 7788056 w 12201392"/>
              <a:gd name="connsiteY278" fmla="*/ 6849645 h 6849644"/>
              <a:gd name="connsiteX279" fmla="*/ 7811021 w 12201392"/>
              <a:gd name="connsiteY279" fmla="*/ 6849645 h 6849644"/>
              <a:gd name="connsiteX280" fmla="*/ 7811021 w 12201392"/>
              <a:gd name="connsiteY280" fmla="*/ 6610970 h 6849644"/>
              <a:gd name="connsiteX281" fmla="*/ 8512478 w 12201392"/>
              <a:gd name="connsiteY281" fmla="*/ 6610970 h 6849644"/>
              <a:gd name="connsiteX282" fmla="*/ 8512478 w 12201392"/>
              <a:gd name="connsiteY282" fmla="*/ 6849645 h 6849644"/>
              <a:gd name="connsiteX283" fmla="*/ 12199304 w 12201392"/>
              <a:gd name="connsiteY283" fmla="*/ 6849645 h 6849644"/>
              <a:gd name="connsiteX284" fmla="*/ 12199304 w 12201392"/>
              <a:gd name="connsiteY284" fmla="*/ 6841307 h 6849644"/>
              <a:gd name="connsiteX285" fmla="*/ 12118930 w 12201392"/>
              <a:gd name="connsiteY285" fmla="*/ 6841307 h 6849644"/>
              <a:gd name="connsiteX286" fmla="*/ 11888242 w 12201392"/>
              <a:gd name="connsiteY286" fmla="*/ 6610970 h 6849644"/>
              <a:gd name="connsiteX287" fmla="*/ 12199304 w 12201392"/>
              <a:gd name="connsiteY287" fmla="*/ 6610970 h 6849644"/>
              <a:gd name="connsiteX288" fmla="*/ 12199304 w 12201392"/>
              <a:gd name="connsiteY288" fmla="*/ 6588041 h 6849644"/>
              <a:gd name="connsiteX289" fmla="*/ 11865277 w 12201392"/>
              <a:gd name="connsiteY289" fmla="*/ 6588041 h 6849644"/>
              <a:gd name="connsiteX290" fmla="*/ 11480103 w 12201392"/>
              <a:gd name="connsiteY290" fmla="*/ 6203452 h 6849644"/>
              <a:gd name="connsiteX291" fmla="*/ 11480103 w 12201392"/>
              <a:gd name="connsiteY291" fmla="*/ 5765708 h 6849644"/>
              <a:gd name="connsiteX292" fmla="*/ 12199304 w 12201392"/>
              <a:gd name="connsiteY292" fmla="*/ 6482774 h 6849644"/>
              <a:gd name="connsiteX293" fmla="*/ 12199304 w 12201392"/>
              <a:gd name="connsiteY293" fmla="*/ 6450465 h 6849644"/>
              <a:gd name="connsiteX294" fmla="*/ 11480103 w 12201392"/>
              <a:gd name="connsiteY294" fmla="*/ 5733398 h 6849644"/>
              <a:gd name="connsiteX295" fmla="*/ 11480103 w 12201392"/>
              <a:gd name="connsiteY295" fmla="*/ 5388415 h 6849644"/>
              <a:gd name="connsiteX296" fmla="*/ 12163815 w 12201392"/>
              <a:gd name="connsiteY296" fmla="*/ 5388415 h 6849644"/>
              <a:gd name="connsiteX297" fmla="*/ 12199304 w 12201392"/>
              <a:gd name="connsiteY297" fmla="*/ 5388415 h 6849644"/>
              <a:gd name="connsiteX298" fmla="*/ 12199304 w 12201392"/>
              <a:gd name="connsiteY298" fmla="*/ 5365485 h 6849644"/>
              <a:gd name="connsiteX299" fmla="*/ 12029160 w 12201392"/>
              <a:gd name="connsiteY299" fmla="*/ 5365485 h 6849644"/>
              <a:gd name="connsiteX300" fmla="*/ 11482190 w 12201392"/>
              <a:gd name="connsiteY300" fmla="*/ 5365485 h 6849644"/>
              <a:gd name="connsiteX301" fmla="*/ 11482190 w 12201392"/>
              <a:gd name="connsiteY301" fmla="*/ 4545238 h 6849644"/>
              <a:gd name="connsiteX302" fmla="*/ 12183647 w 12201392"/>
              <a:gd name="connsiteY302" fmla="*/ 5245627 h 6849644"/>
              <a:gd name="connsiteX303" fmla="*/ 12201393 w 12201392"/>
              <a:gd name="connsiteY303" fmla="*/ 5263345 h 6849644"/>
              <a:gd name="connsiteX304" fmla="*/ 12201393 w 12201392"/>
              <a:gd name="connsiteY304" fmla="*/ 5229993 h 6849644"/>
              <a:gd name="connsiteX305" fmla="*/ 12183647 w 12201392"/>
              <a:gd name="connsiteY305" fmla="*/ 5212275 h 6849644"/>
              <a:gd name="connsiteX306" fmla="*/ 12183647 w 12201392"/>
              <a:gd name="connsiteY306" fmla="*/ 5213318 h 6849644"/>
              <a:gd name="connsiteX307" fmla="*/ 11482190 w 12201392"/>
              <a:gd name="connsiteY307" fmla="*/ 4512928 h 6849644"/>
              <a:gd name="connsiteX308" fmla="*/ 11482190 w 12201392"/>
              <a:gd name="connsiteY308" fmla="*/ 4422252 h 6849644"/>
              <a:gd name="connsiteX309" fmla="*/ 12110578 w 12201392"/>
              <a:gd name="connsiteY309" fmla="*/ 4422252 h 6849644"/>
              <a:gd name="connsiteX310" fmla="*/ 12200349 w 12201392"/>
              <a:gd name="connsiteY310" fmla="*/ 4511886 h 6849644"/>
              <a:gd name="connsiteX311" fmla="*/ 12200349 w 12201392"/>
              <a:gd name="connsiteY311" fmla="*/ 4479576 h 6849644"/>
              <a:gd name="connsiteX312" fmla="*/ 12142938 w 12201392"/>
              <a:gd name="connsiteY312" fmla="*/ 4422252 h 6849644"/>
              <a:gd name="connsiteX313" fmla="*/ 12182603 w 12201392"/>
              <a:gd name="connsiteY313" fmla="*/ 4422252 h 6849644"/>
              <a:gd name="connsiteX314" fmla="*/ 12200349 w 12201392"/>
              <a:gd name="connsiteY314" fmla="*/ 4422252 h 6849644"/>
              <a:gd name="connsiteX315" fmla="*/ 12200349 w 12201392"/>
              <a:gd name="connsiteY315" fmla="*/ 4399323 h 6849644"/>
              <a:gd name="connsiteX316" fmla="*/ 12119973 w 12201392"/>
              <a:gd name="connsiteY316" fmla="*/ 4399323 h 6849644"/>
              <a:gd name="connsiteX317" fmla="*/ 11482190 w 12201392"/>
              <a:gd name="connsiteY317" fmla="*/ 3762510 h 6849644"/>
              <a:gd name="connsiteX318" fmla="*/ 11482190 w 12201392"/>
              <a:gd name="connsiteY318" fmla="*/ 2948516 h 6849644"/>
              <a:gd name="connsiteX319" fmla="*/ 11856927 w 12201392"/>
              <a:gd name="connsiteY319" fmla="*/ 2948516 h 6849644"/>
              <a:gd name="connsiteX320" fmla="*/ 12183647 w 12201392"/>
              <a:gd name="connsiteY320" fmla="*/ 3274739 h 6849644"/>
              <a:gd name="connsiteX321" fmla="*/ 12201393 w 12201392"/>
              <a:gd name="connsiteY321" fmla="*/ 3292457 h 6849644"/>
              <a:gd name="connsiteX322" fmla="*/ 12201393 w 12201392"/>
              <a:gd name="connsiteY322" fmla="*/ 3260147 h 6849644"/>
              <a:gd name="connsiteX323" fmla="*/ 12183647 w 12201392"/>
              <a:gd name="connsiteY323" fmla="*/ 3242429 h 6849644"/>
              <a:gd name="connsiteX324" fmla="*/ 11890329 w 12201392"/>
              <a:gd name="connsiteY324" fmla="*/ 2948516 h 6849644"/>
              <a:gd name="connsiteX325" fmla="*/ 12201393 w 12201392"/>
              <a:gd name="connsiteY325" fmla="*/ 2948516 h 6849644"/>
              <a:gd name="connsiteX326" fmla="*/ 12201393 w 12201392"/>
              <a:gd name="connsiteY326" fmla="*/ 2925586 h 6849644"/>
              <a:gd name="connsiteX327" fmla="*/ 11482190 w 12201392"/>
              <a:gd name="connsiteY327" fmla="*/ 482560 h 6849644"/>
              <a:gd name="connsiteX328" fmla="*/ 11482190 w 12201392"/>
              <a:gd name="connsiteY328" fmla="*/ 131323 h 6849644"/>
              <a:gd name="connsiteX329" fmla="*/ 11833962 w 12201392"/>
              <a:gd name="connsiteY329" fmla="*/ 482560 h 6849644"/>
              <a:gd name="connsiteX330" fmla="*/ 11482190 w 12201392"/>
              <a:gd name="connsiteY330" fmla="*/ 482560 h 6849644"/>
              <a:gd name="connsiteX331" fmla="*/ 11335009 w 12201392"/>
              <a:gd name="connsiteY331" fmla="*/ 1957339 h 6849644"/>
              <a:gd name="connsiteX332" fmla="*/ 10983236 w 12201392"/>
              <a:gd name="connsiteY332" fmla="*/ 1957339 h 6849644"/>
              <a:gd name="connsiteX333" fmla="*/ 10983236 w 12201392"/>
              <a:gd name="connsiteY333" fmla="*/ 1727003 h 6849644"/>
              <a:gd name="connsiteX334" fmla="*/ 11104322 w 12201392"/>
              <a:gd name="connsiteY334" fmla="*/ 1727003 h 6849644"/>
              <a:gd name="connsiteX335" fmla="*/ 11335009 w 12201392"/>
              <a:gd name="connsiteY335" fmla="*/ 1957339 h 6849644"/>
              <a:gd name="connsiteX336" fmla="*/ 10983236 w 12201392"/>
              <a:gd name="connsiteY336" fmla="*/ 1704073 h 6849644"/>
              <a:gd name="connsiteX337" fmla="*/ 10983236 w 12201392"/>
              <a:gd name="connsiteY337" fmla="*/ 1606102 h 6849644"/>
              <a:gd name="connsiteX338" fmla="*/ 11081357 w 12201392"/>
              <a:gd name="connsiteY338" fmla="*/ 1704073 h 6849644"/>
              <a:gd name="connsiteX339" fmla="*/ 10983236 w 12201392"/>
              <a:gd name="connsiteY339" fmla="*/ 1704073 h 6849644"/>
              <a:gd name="connsiteX340" fmla="*/ 10982192 w 12201392"/>
              <a:gd name="connsiteY340" fmla="*/ 854642 h 6849644"/>
              <a:gd name="connsiteX341" fmla="*/ 10982192 w 12201392"/>
              <a:gd name="connsiteY341" fmla="*/ 854642 h 6849644"/>
              <a:gd name="connsiteX342" fmla="*/ 11833962 w 12201392"/>
              <a:gd name="connsiteY342" fmla="*/ 1704073 h 6849644"/>
              <a:gd name="connsiteX343" fmla="*/ 11113715 w 12201392"/>
              <a:gd name="connsiteY343" fmla="*/ 1704073 h 6849644"/>
              <a:gd name="connsiteX344" fmla="*/ 10982192 w 12201392"/>
              <a:gd name="connsiteY344" fmla="*/ 1572750 h 6849644"/>
              <a:gd name="connsiteX345" fmla="*/ 10982192 w 12201392"/>
              <a:gd name="connsiteY345" fmla="*/ 854642 h 6849644"/>
              <a:gd name="connsiteX346" fmla="*/ 5368446 w 12201392"/>
              <a:gd name="connsiteY346" fmla="*/ 482560 h 6849644"/>
              <a:gd name="connsiteX347" fmla="*/ 5368446 w 12201392"/>
              <a:gd name="connsiteY347" fmla="*/ 131323 h 6849644"/>
              <a:gd name="connsiteX348" fmla="*/ 5720218 w 12201392"/>
              <a:gd name="connsiteY348" fmla="*/ 482560 h 6849644"/>
              <a:gd name="connsiteX349" fmla="*/ 5368446 w 12201392"/>
              <a:gd name="connsiteY349" fmla="*/ 482560 h 6849644"/>
              <a:gd name="connsiteX350" fmla="*/ 454068 w 12201392"/>
              <a:gd name="connsiteY350" fmla="*/ 2049057 h 6849644"/>
              <a:gd name="connsiteX351" fmla="*/ 386219 w 12201392"/>
              <a:gd name="connsiteY351" fmla="*/ 1981311 h 6849644"/>
              <a:gd name="connsiteX352" fmla="*/ 454068 w 12201392"/>
              <a:gd name="connsiteY352" fmla="*/ 1981311 h 6849644"/>
              <a:gd name="connsiteX353" fmla="*/ 454068 w 12201392"/>
              <a:gd name="connsiteY353" fmla="*/ 2049057 h 6849644"/>
              <a:gd name="connsiteX354" fmla="*/ 454068 w 12201392"/>
              <a:gd name="connsiteY354" fmla="*/ 3269528 h 6849644"/>
              <a:gd name="connsiteX355" fmla="*/ 131523 w 12201392"/>
              <a:gd name="connsiteY355" fmla="*/ 2947473 h 6849644"/>
              <a:gd name="connsiteX356" fmla="*/ 454068 w 12201392"/>
              <a:gd name="connsiteY356" fmla="*/ 2947473 h 6849644"/>
              <a:gd name="connsiteX357" fmla="*/ 454068 w 12201392"/>
              <a:gd name="connsiteY357" fmla="*/ 3269528 h 6849644"/>
              <a:gd name="connsiteX358" fmla="*/ 1177446 w 12201392"/>
              <a:gd name="connsiteY358" fmla="*/ 6433788 h 6849644"/>
              <a:gd name="connsiteX359" fmla="*/ 386219 w 12201392"/>
              <a:gd name="connsiteY359" fmla="*/ 5643765 h 6849644"/>
              <a:gd name="connsiteX360" fmla="*/ 1177446 w 12201392"/>
              <a:gd name="connsiteY360" fmla="*/ 5643765 h 6849644"/>
              <a:gd name="connsiteX361" fmla="*/ 1177446 w 12201392"/>
              <a:gd name="connsiteY361" fmla="*/ 6433788 h 6849644"/>
              <a:gd name="connsiteX362" fmla="*/ 477033 w 12201392"/>
              <a:gd name="connsiteY362" fmla="*/ 6588041 h 6849644"/>
              <a:gd name="connsiteX363" fmla="*/ 477033 w 12201392"/>
              <a:gd name="connsiteY363" fmla="*/ 6235761 h 6849644"/>
              <a:gd name="connsiteX364" fmla="*/ 829849 w 12201392"/>
              <a:gd name="connsiteY364" fmla="*/ 6588041 h 6849644"/>
              <a:gd name="connsiteX365" fmla="*/ 477033 w 12201392"/>
              <a:gd name="connsiteY365" fmla="*/ 6588041 h 6849644"/>
              <a:gd name="connsiteX366" fmla="*/ 1200411 w 12201392"/>
              <a:gd name="connsiteY366" fmla="*/ 5268557 h 6849644"/>
              <a:gd name="connsiteX367" fmla="*/ 1553227 w 12201392"/>
              <a:gd name="connsiteY367" fmla="*/ 5620836 h 6849644"/>
              <a:gd name="connsiteX368" fmla="*/ 1200411 w 12201392"/>
              <a:gd name="connsiteY368" fmla="*/ 5620836 h 6849644"/>
              <a:gd name="connsiteX369" fmla="*/ 1200411 w 12201392"/>
              <a:gd name="connsiteY369" fmla="*/ 5268557 h 6849644"/>
              <a:gd name="connsiteX370" fmla="*/ 1200411 w 12201392"/>
              <a:gd name="connsiteY370" fmla="*/ 6588041 h 6849644"/>
              <a:gd name="connsiteX371" fmla="*/ 1200411 w 12201392"/>
              <a:gd name="connsiteY371" fmla="*/ 6490070 h 6849644"/>
              <a:gd name="connsiteX372" fmla="*/ 1298531 w 12201392"/>
              <a:gd name="connsiteY372" fmla="*/ 6588041 h 6849644"/>
              <a:gd name="connsiteX373" fmla="*/ 1200411 w 12201392"/>
              <a:gd name="connsiteY373" fmla="*/ 6588041 h 6849644"/>
              <a:gd name="connsiteX374" fmla="*/ 1676400 w 12201392"/>
              <a:gd name="connsiteY374" fmla="*/ 6588041 h 6849644"/>
              <a:gd name="connsiteX375" fmla="*/ 1331934 w 12201392"/>
              <a:gd name="connsiteY375" fmla="*/ 6588041 h 6849644"/>
              <a:gd name="connsiteX376" fmla="*/ 1200411 w 12201392"/>
              <a:gd name="connsiteY376" fmla="*/ 6456718 h 6849644"/>
              <a:gd name="connsiteX377" fmla="*/ 1200411 w 12201392"/>
              <a:gd name="connsiteY377" fmla="*/ 5643765 h 6849644"/>
              <a:gd name="connsiteX378" fmla="*/ 1576192 w 12201392"/>
              <a:gd name="connsiteY378" fmla="*/ 5643765 h 6849644"/>
              <a:gd name="connsiteX379" fmla="*/ 1676400 w 12201392"/>
              <a:gd name="connsiteY379" fmla="*/ 5743821 h 6849644"/>
              <a:gd name="connsiteX380" fmla="*/ 1676400 w 12201392"/>
              <a:gd name="connsiteY380" fmla="*/ 6588041 h 6849644"/>
              <a:gd name="connsiteX381" fmla="*/ 1676400 w 12201392"/>
              <a:gd name="connsiteY381" fmla="*/ 5710469 h 6849644"/>
              <a:gd name="connsiteX382" fmla="*/ 1609594 w 12201392"/>
              <a:gd name="connsiteY382" fmla="*/ 5643765 h 6849644"/>
              <a:gd name="connsiteX383" fmla="*/ 1676400 w 12201392"/>
              <a:gd name="connsiteY383" fmla="*/ 5643765 h 6849644"/>
              <a:gd name="connsiteX384" fmla="*/ 1676400 w 12201392"/>
              <a:gd name="connsiteY384" fmla="*/ 5710469 h 6849644"/>
              <a:gd name="connsiteX385" fmla="*/ 11459226 w 12201392"/>
              <a:gd name="connsiteY385" fmla="*/ 2947473 h 6849644"/>
              <a:gd name="connsiteX386" fmla="*/ 11459226 w 12201392"/>
              <a:gd name="connsiteY386" fmla="*/ 3738539 h 6849644"/>
              <a:gd name="connsiteX387" fmla="*/ 10921651 w 12201392"/>
              <a:gd name="connsiteY387" fmla="*/ 3201782 h 6849644"/>
              <a:gd name="connsiteX388" fmla="*/ 11391377 w 12201392"/>
              <a:gd name="connsiteY388" fmla="*/ 3201782 h 6849644"/>
              <a:gd name="connsiteX389" fmla="*/ 11136681 w 12201392"/>
              <a:gd name="connsiteY389" fmla="*/ 2947473 h 6849644"/>
              <a:gd name="connsiteX390" fmla="*/ 11459226 w 12201392"/>
              <a:gd name="connsiteY390" fmla="*/ 2947473 h 6849644"/>
              <a:gd name="connsiteX391" fmla="*/ 11357973 w 12201392"/>
              <a:gd name="connsiteY391" fmla="*/ 4422252 h 6849644"/>
              <a:gd name="connsiteX392" fmla="*/ 11459226 w 12201392"/>
              <a:gd name="connsiteY392" fmla="*/ 4523350 h 6849644"/>
              <a:gd name="connsiteX393" fmla="*/ 11459226 w 12201392"/>
              <a:gd name="connsiteY393" fmla="*/ 5366528 h 6849644"/>
              <a:gd name="connsiteX394" fmla="*/ 11113715 w 12201392"/>
              <a:gd name="connsiteY394" fmla="*/ 5366528 h 6849644"/>
              <a:gd name="connsiteX395" fmla="*/ 10983236 w 12201392"/>
              <a:gd name="connsiteY395" fmla="*/ 5236247 h 6849644"/>
              <a:gd name="connsiteX396" fmla="*/ 10983236 w 12201392"/>
              <a:gd name="connsiteY396" fmla="*/ 4422252 h 6849644"/>
              <a:gd name="connsiteX397" fmla="*/ 11357973 w 12201392"/>
              <a:gd name="connsiteY397" fmla="*/ 4422252 h 6849644"/>
              <a:gd name="connsiteX398" fmla="*/ 10983236 w 12201392"/>
              <a:gd name="connsiteY398" fmla="*/ 4399323 h 6849644"/>
              <a:gd name="connsiteX399" fmla="*/ 10983236 w 12201392"/>
              <a:gd name="connsiteY399" fmla="*/ 4048086 h 6849644"/>
              <a:gd name="connsiteX400" fmla="*/ 11335009 w 12201392"/>
              <a:gd name="connsiteY400" fmla="*/ 4399323 h 6849644"/>
              <a:gd name="connsiteX401" fmla="*/ 10983236 w 12201392"/>
              <a:gd name="connsiteY401" fmla="*/ 4399323 h 6849644"/>
              <a:gd name="connsiteX402" fmla="*/ 11081357 w 12201392"/>
              <a:gd name="connsiteY402" fmla="*/ 5366528 h 6849644"/>
              <a:gd name="connsiteX403" fmla="*/ 10983236 w 12201392"/>
              <a:gd name="connsiteY403" fmla="*/ 5366528 h 6849644"/>
              <a:gd name="connsiteX404" fmla="*/ 10983236 w 12201392"/>
              <a:gd name="connsiteY404" fmla="*/ 5268557 h 6849644"/>
              <a:gd name="connsiteX405" fmla="*/ 11081357 w 12201392"/>
              <a:gd name="connsiteY405" fmla="*/ 5366528 h 6849644"/>
              <a:gd name="connsiteX406" fmla="*/ 10983236 w 12201392"/>
              <a:gd name="connsiteY406" fmla="*/ 5390500 h 6849644"/>
              <a:gd name="connsiteX407" fmla="*/ 11104322 w 12201392"/>
              <a:gd name="connsiteY407" fmla="*/ 5390500 h 6849644"/>
              <a:gd name="connsiteX408" fmla="*/ 11104322 w 12201392"/>
              <a:gd name="connsiteY408" fmla="*/ 5389457 h 6849644"/>
              <a:gd name="connsiteX409" fmla="*/ 11459226 w 12201392"/>
              <a:gd name="connsiteY409" fmla="*/ 5743821 h 6849644"/>
              <a:gd name="connsiteX410" fmla="*/ 11459226 w 12201392"/>
              <a:gd name="connsiteY410" fmla="*/ 6181564 h 6849644"/>
              <a:gd name="connsiteX411" fmla="*/ 10983236 w 12201392"/>
              <a:gd name="connsiteY411" fmla="*/ 5706300 h 6849644"/>
              <a:gd name="connsiteX412" fmla="*/ 10983236 w 12201392"/>
              <a:gd name="connsiteY412" fmla="*/ 5390500 h 6849644"/>
              <a:gd name="connsiteX413" fmla="*/ 11136681 w 12201392"/>
              <a:gd name="connsiteY413" fmla="*/ 5389457 h 6849644"/>
              <a:gd name="connsiteX414" fmla="*/ 11459226 w 12201392"/>
              <a:gd name="connsiteY414" fmla="*/ 5389457 h 6849644"/>
              <a:gd name="connsiteX415" fmla="*/ 11459226 w 12201392"/>
              <a:gd name="connsiteY415" fmla="*/ 5711511 h 6849644"/>
              <a:gd name="connsiteX416" fmla="*/ 11136681 w 12201392"/>
              <a:gd name="connsiteY416" fmla="*/ 5389457 h 6849644"/>
              <a:gd name="connsiteX417" fmla="*/ 11391377 w 12201392"/>
              <a:gd name="connsiteY417" fmla="*/ 4422252 h 6849644"/>
              <a:gd name="connsiteX418" fmla="*/ 11459226 w 12201392"/>
              <a:gd name="connsiteY418" fmla="*/ 4422252 h 6849644"/>
              <a:gd name="connsiteX419" fmla="*/ 11459226 w 12201392"/>
              <a:gd name="connsiteY419" fmla="*/ 4489998 h 6849644"/>
              <a:gd name="connsiteX420" fmla="*/ 11391377 w 12201392"/>
              <a:gd name="connsiteY420" fmla="*/ 4422252 h 6849644"/>
              <a:gd name="connsiteX421" fmla="*/ 11335009 w 12201392"/>
              <a:gd name="connsiteY421" fmla="*/ 3178852 h 6849644"/>
              <a:gd name="connsiteX422" fmla="*/ 10897642 w 12201392"/>
              <a:gd name="connsiteY422" fmla="*/ 3178852 h 6849644"/>
              <a:gd name="connsiteX423" fmla="*/ 10665910 w 12201392"/>
              <a:gd name="connsiteY423" fmla="*/ 2947473 h 6849644"/>
              <a:gd name="connsiteX424" fmla="*/ 11103277 w 12201392"/>
              <a:gd name="connsiteY424" fmla="*/ 2947473 h 6849644"/>
              <a:gd name="connsiteX425" fmla="*/ 11335009 w 12201392"/>
              <a:gd name="connsiteY425" fmla="*/ 3178852 h 6849644"/>
              <a:gd name="connsiteX426" fmla="*/ 10960272 w 12201392"/>
              <a:gd name="connsiteY426" fmla="*/ 759798 h 6849644"/>
              <a:gd name="connsiteX427" fmla="*/ 10960272 w 12201392"/>
              <a:gd name="connsiteY427" fmla="*/ 798361 h 6849644"/>
              <a:gd name="connsiteX428" fmla="*/ 10921651 w 12201392"/>
              <a:gd name="connsiteY428" fmla="*/ 759798 h 6849644"/>
              <a:gd name="connsiteX429" fmla="*/ 10960272 w 12201392"/>
              <a:gd name="connsiteY429" fmla="*/ 759798 h 6849644"/>
              <a:gd name="connsiteX430" fmla="*/ 10258815 w 12201392"/>
              <a:gd name="connsiteY430" fmla="*/ 131323 h 6849644"/>
              <a:gd name="connsiteX431" fmla="*/ 10865283 w 12201392"/>
              <a:gd name="connsiteY431" fmla="*/ 736868 h 6849644"/>
              <a:gd name="connsiteX432" fmla="*/ 10258815 w 12201392"/>
              <a:gd name="connsiteY432" fmla="*/ 736868 h 6849644"/>
              <a:gd name="connsiteX433" fmla="*/ 10258815 w 12201392"/>
              <a:gd name="connsiteY433" fmla="*/ 131323 h 6849644"/>
              <a:gd name="connsiteX434" fmla="*/ 10258815 w 12201392"/>
              <a:gd name="connsiteY434" fmla="*/ 759798 h 6849644"/>
              <a:gd name="connsiteX435" fmla="*/ 10888247 w 12201392"/>
              <a:gd name="connsiteY435" fmla="*/ 759798 h 6849644"/>
              <a:gd name="connsiteX436" fmla="*/ 10960272 w 12201392"/>
              <a:gd name="connsiteY436" fmla="*/ 831713 h 6849644"/>
              <a:gd name="connsiteX437" fmla="*/ 10960272 w 12201392"/>
              <a:gd name="connsiteY437" fmla="*/ 1550863 h 6849644"/>
              <a:gd name="connsiteX438" fmla="*/ 10258815 w 12201392"/>
              <a:gd name="connsiteY438" fmla="*/ 849431 h 6849644"/>
              <a:gd name="connsiteX439" fmla="*/ 10258815 w 12201392"/>
              <a:gd name="connsiteY439" fmla="*/ 759798 h 6849644"/>
              <a:gd name="connsiteX440" fmla="*/ 10258815 w 12201392"/>
              <a:gd name="connsiteY440" fmla="*/ 882783 h 6849644"/>
              <a:gd name="connsiteX441" fmla="*/ 10960272 w 12201392"/>
              <a:gd name="connsiteY441" fmla="*/ 1583173 h 6849644"/>
              <a:gd name="connsiteX442" fmla="*/ 10960272 w 12201392"/>
              <a:gd name="connsiteY442" fmla="*/ 1704073 h 6849644"/>
              <a:gd name="connsiteX443" fmla="*/ 10258815 w 12201392"/>
              <a:gd name="connsiteY443" fmla="*/ 1704073 h 6849644"/>
              <a:gd name="connsiteX444" fmla="*/ 10258815 w 12201392"/>
              <a:gd name="connsiteY444" fmla="*/ 882783 h 6849644"/>
              <a:gd name="connsiteX445" fmla="*/ 10257771 w 12201392"/>
              <a:gd name="connsiteY445" fmla="*/ 2103254 h 6849644"/>
              <a:gd name="connsiteX446" fmla="*/ 10258815 w 12201392"/>
              <a:gd name="connsiteY446" fmla="*/ 2103254 h 6849644"/>
              <a:gd name="connsiteX447" fmla="*/ 11080313 w 12201392"/>
              <a:gd name="connsiteY447" fmla="*/ 2924544 h 6849644"/>
              <a:gd name="connsiteX448" fmla="*/ 10642946 w 12201392"/>
              <a:gd name="connsiteY448" fmla="*/ 2924544 h 6849644"/>
              <a:gd name="connsiteX449" fmla="*/ 10257771 w 12201392"/>
              <a:gd name="connsiteY449" fmla="*/ 2539955 h 6849644"/>
              <a:gd name="connsiteX450" fmla="*/ 10257771 w 12201392"/>
              <a:gd name="connsiteY450" fmla="*/ 2103254 h 6849644"/>
              <a:gd name="connsiteX451" fmla="*/ 10610587 w 12201392"/>
              <a:gd name="connsiteY451" fmla="*/ 2924544 h 6849644"/>
              <a:gd name="connsiteX452" fmla="*/ 10258815 w 12201392"/>
              <a:gd name="connsiteY452" fmla="*/ 2924544 h 6849644"/>
              <a:gd name="connsiteX453" fmla="*/ 10258815 w 12201392"/>
              <a:gd name="connsiteY453" fmla="*/ 2573307 h 6849644"/>
              <a:gd name="connsiteX454" fmla="*/ 10610587 w 12201392"/>
              <a:gd name="connsiteY454" fmla="*/ 2924544 h 6849644"/>
              <a:gd name="connsiteX455" fmla="*/ 10235850 w 12201392"/>
              <a:gd name="connsiteY455" fmla="*/ 759798 h 6849644"/>
              <a:gd name="connsiteX456" fmla="*/ 10235850 w 12201392"/>
              <a:gd name="connsiteY456" fmla="*/ 826502 h 6849644"/>
              <a:gd name="connsiteX457" fmla="*/ 10169045 w 12201392"/>
              <a:gd name="connsiteY457" fmla="*/ 759798 h 6849644"/>
              <a:gd name="connsiteX458" fmla="*/ 10235850 w 12201392"/>
              <a:gd name="connsiteY458" fmla="*/ 759798 h 6849644"/>
              <a:gd name="connsiteX459" fmla="*/ 9760905 w 12201392"/>
              <a:gd name="connsiteY459" fmla="*/ 385631 h 6849644"/>
              <a:gd name="connsiteX460" fmla="*/ 10112678 w 12201392"/>
              <a:gd name="connsiteY460" fmla="*/ 736868 h 6849644"/>
              <a:gd name="connsiteX461" fmla="*/ 9760905 w 12201392"/>
              <a:gd name="connsiteY461" fmla="*/ 736868 h 6849644"/>
              <a:gd name="connsiteX462" fmla="*/ 9760905 w 12201392"/>
              <a:gd name="connsiteY462" fmla="*/ 385631 h 6849644"/>
              <a:gd name="connsiteX463" fmla="*/ 9760905 w 12201392"/>
              <a:gd name="connsiteY463" fmla="*/ 759798 h 6849644"/>
              <a:gd name="connsiteX464" fmla="*/ 10135642 w 12201392"/>
              <a:gd name="connsiteY464" fmla="*/ 759798 h 6849644"/>
              <a:gd name="connsiteX465" fmla="*/ 10235850 w 12201392"/>
              <a:gd name="connsiteY465" fmla="*/ 859853 h 6849644"/>
              <a:gd name="connsiteX466" fmla="*/ 10235850 w 12201392"/>
              <a:gd name="connsiteY466" fmla="*/ 1704073 h 6849644"/>
              <a:gd name="connsiteX467" fmla="*/ 9891384 w 12201392"/>
              <a:gd name="connsiteY467" fmla="*/ 1704073 h 6849644"/>
              <a:gd name="connsiteX468" fmla="*/ 9760905 w 12201392"/>
              <a:gd name="connsiteY468" fmla="*/ 1573792 h 6849644"/>
              <a:gd name="connsiteX469" fmla="*/ 9760905 w 12201392"/>
              <a:gd name="connsiteY469" fmla="*/ 759798 h 6849644"/>
              <a:gd name="connsiteX470" fmla="*/ 10235850 w 12201392"/>
              <a:gd name="connsiteY470" fmla="*/ 1727003 h 6849644"/>
              <a:gd name="connsiteX471" fmla="*/ 10235850 w 12201392"/>
              <a:gd name="connsiteY471" fmla="*/ 2048015 h 6849644"/>
              <a:gd name="connsiteX472" fmla="*/ 9914349 w 12201392"/>
              <a:gd name="connsiteY472" fmla="*/ 1727003 h 6849644"/>
              <a:gd name="connsiteX473" fmla="*/ 10235850 w 12201392"/>
              <a:gd name="connsiteY473" fmla="*/ 1727003 h 6849644"/>
              <a:gd name="connsiteX474" fmla="*/ 9760905 w 12201392"/>
              <a:gd name="connsiteY474" fmla="*/ 1606102 h 6849644"/>
              <a:gd name="connsiteX475" fmla="*/ 9859026 w 12201392"/>
              <a:gd name="connsiteY475" fmla="*/ 1704073 h 6849644"/>
              <a:gd name="connsiteX476" fmla="*/ 9760905 w 12201392"/>
              <a:gd name="connsiteY476" fmla="*/ 1704073 h 6849644"/>
              <a:gd name="connsiteX477" fmla="*/ 9760905 w 12201392"/>
              <a:gd name="connsiteY477" fmla="*/ 1606102 h 6849644"/>
              <a:gd name="connsiteX478" fmla="*/ 9760905 w 12201392"/>
              <a:gd name="connsiteY478" fmla="*/ 1727003 h 6849644"/>
              <a:gd name="connsiteX479" fmla="*/ 9881990 w 12201392"/>
              <a:gd name="connsiteY479" fmla="*/ 1727003 h 6849644"/>
              <a:gd name="connsiteX480" fmla="*/ 10235850 w 12201392"/>
              <a:gd name="connsiteY480" fmla="*/ 2080324 h 6849644"/>
              <a:gd name="connsiteX481" fmla="*/ 10235850 w 12201392"/>
              <a:gd name="connsiteY481" fmla="*/ 2517026 h 6849644"/>
              <a:gd name="connsiteX482" fmla="*/ 9760905 w 12201392"/>
              <a:gd name="connsiteY482" fmla="*/ 2042803 h 6849644"/>
              <a:gd name="connsiteX483" fmla="*/ 9760905 w 12201392"/>
              <a:gd name="connsiteY483" fmla="*/ 1727003 h 6849644"/>
              <a:gd name="connsiteX484" fmla="*/ 9760905 w 12201392"/>
              <a:gd name="connsiteY484" fmla="*/ 2076155 h 6849644"/>
              <a:gd name="connsiteX485" fmla="*/ 10235850 w 12201392"/>
              <a:gd name="connsiteY485" fmla="*/ 2550377 h 6849644"/>
              <a:gd name="connsiteX486" fmla="*/ 10235850 w 12201392"/>
              <a:gd name="connsiteY486" fmla="*/ 2947473 h 6849644"/>
              <a:gd name="connsiteX487" fmla="*/ 10633552 w 12201392"/>
              <a:gd name="connsiteY487" fmla="*/ 2947473 h 6849644"/>
              <a:gd name="connsiteX488" fmla="*/ 10865283 w 12201392"/>
              <a:gd name="connsiteY488" fmla="*/ 3178852 h 6849644"/>
              <a:gd name="connsiteX489" fmla="*/ 9760905 w 12201392"/>
              <a:gd name="connsiteY489" fmla="*/ 3178852 h 6849644"/>
              <a:gd name="connsiteX490" fmla="*/ 9760905 w 12201392"/>
              <a:gd name="connsiteY490" fmla="*/ 2076155 h 6849644"/>
              <a:gd name="connsiteX491" fmla="*/ 9760905 w 12201392"/>
              <a:gd name="connsiteY491" fmla="*/ 3296626 h 6849644"/>
              <a:gd name="connsiteX492" fmla="*/ 10611631 w 12201392"/>
              <a:gd name="connsiteY492" fmla="*/ 4146057 h 6849644"/>
              <a:gd name="connsiteX493" fmla="*/ 9891384 w 12201392"/>
              <a:gd name="connsiteY493" fmla="*/ 4146057 h 6849644"/>
              <a:gd name="connsiteX494" fmla="*/ 9760905 w 12201392"/>
              <a:gd name="connsiteY494" fmla="*/ 4015776 h 6849644"/>
              <a:gd name="connsiteX495" fmla="*/ 9760905 w 12201392"/>
              <a:gd name="connsiteY495" fmla="*/ 3296626 h 6849644"/>
              <a:gd name="connsiteX496" fmla="*/ 9760905 w 12201392"/>
              <a:gd name="connsiteY496" fmla="*/ 4048086 h 6849644"/>
              <a:gd name="connsiteX497" fmla="*/ 9859026 w 12201392"/>
              <a:gd name="connsiteY497" fmla="*/ 4146057 h 6849644"/>
              <a:gd name="connsiteX498" fmla="*/ 9760905 w 12201392"/>
              <a:gd name="connsiteY498" fmla="*/ 4146057 h 6849644"/>
              <a:gd name="connsiteX499" fmla="*/ 9760905 w 12201392"/>
              <a:gd name="connsiteY499" fmla="*/ 4048086 h 6849644"/>
              <a:gd name="connsiteX500" fmla="*/ 9760905 w 12201392"/>
              <a:gd name="connsiteY500" fmla="*/ 4168986 h 6849644"/>
              <a:gd name="connsiteX501" fmla="*/ 9760905 w 12201392"/>
              <a:gd name="connsiteY501" fmla="*/ 4168986 h 6849644"/>
              <a:gd name="connsiteX502" fmla="*/ 9881990 w 12201392"/>
              <a:gd name="connsiteY502" fmla="*/ 4168986 h 6849644"/>
              <a:gd name="connsiteX503" fmla="*/ 10112678 w 12201392"/>
              <a:gd name="connsiteY503" fmla="*/ 4399323 h 6849644"/>
              <a:gd name="connsiteX504" fmla="*/ 9760905 w 12201392"/>
              <a:gd name="connsiteY504" fmla="*/ 4399323 h 6849644"/>
              <a:gd name="connsiteX505" fmla="*/ 9760905 w 12201392"/>
              <a:gd name="connsiteY505" fmla="*/ 4168986 h 6849644"/>
              <a:gd name="connsiteX506" fmla="*/ 9737941 w 12201392"/>
              <a:gd name="connsiteY506" fmla="*/ 759798 h 6849644"/>
              <a:gd name="connsiteX507" fmla="*/ 9737941 w 12201392"/>
              <a:gd name="connsiteY507" fmla="*/ 1550863 h 6849644"/>
              <a:gd name="connsiteX508" fmla="*/ 8945670 w 12201392"/>
              <a:gd name="connsiteY508" fmla="*/ 759798 h 6849644"/>
              <a:gd name="connsiteX509" fmla="*/ 9737941 w 12201392"/>
              <a:gd name="connsiteY509" fmla="*/ 759798 h 6849644"/>
              <a:gd name="connsiteX510" fmla="*/ 8537530 w 12201392"/>
              <a:gd name="connsiteY510" fmla="*/ 384589 h 6849644"/>
              <a:gd name="connsiteX511" fmla="*/ 8635651 w 12201392"/>
              <a:gd name="connsiteY511" fmla="*/ 482560 h 6849644"/>
              <a:gd name="connsiteX512" fmla="*/ 8537530 w 12201392"/>
              <a:gd name="connsiteY512" fmla="*/ 482560 h 6849644"/>
              <a:gd name="connsiteX513" fmla="*/ 8537530 w 12201392"/>
              <a:gd name="connsiteY513" fmla="*/ 384589 h 6849644"/>
              <a:gd name="connsiteX514" fmla="*/ 8537530 w 12201392"/>
              <a:gd name="connsiteY514" fmla="*/ 505490 h 6849644"/>
              <a:gd name="connsiteX515" fmla="*/ 8658615 w 12201392"/>
              <a:gd name="connsiteY515" fmla="*/ 505490 h 6849644"/>
              <a:gd name="connsiteX516" fmla="*/ 8890347 w 12201392"/>
              <a:gd name="connsiteY516" fmla="*/ 736868 h 6849644"/>
              <a:gd name="connsiteX517" fmla="*/ 8537530 w 12201392"/>
              <a:gd name="connsiteY517" fmla="*/ 736868 h 6849644"/>
              <a:gd name="connsiteX518" fmla="*/ 8537530 w 12201392"/>
              <a:gd name="connsiteY518" fmla="*/ 505490 h 6849644"/>
              <a:gd name="connsiteX519" fmla="*/ 7813109 w 12201392"/>
              <a:gd name="connsiteY519" fmla="*/ 505490 h 6849644"/>
              <a:gd name="connsiteX520" fmla="*/ 8514566 w 12201392"/>
              <a:gd name="connsiteY520" fmla="*/ 505490 h 6849644"/>
              <a:gd name="connsiteX521" fmla="*/ 8514566 w 12201392"/>
              <a:gd name="connsiteY521" fmla="*/ 759798 h 6849644"/>
              <a:gd name="connsiteX522" fmla="*/ 8913311 w 12201392"/>
              <a:gd name="connsiteY522" fmla="*/ 759798 h 6849644"/>
              <a:gd name="connsiteX523" fmla="*/ 9737941 w 12201392"/>
              <a:gd name="connsiteY523" fmla="*/ 1583173 h 6849644"/>
              <a:gd name="connsiteX524" fmla="*/ 9737941 w 12201392"/>
              <a:gd name="connsiteY524" fmla="*/ 1704073 h 6849644"/>
              <a:gd name="connsiteX525" fmla="*/ 9421658 w 12201392"/>
              <a:gd name="connsiteY525" fmla="*/ 1704073 h 6849644"/>
              <a:gd name="connsiteX526" fmla="*/ 9013519 w 12201392"/>
              <a:gd name="connsiteY526" fmla="*/ 1296555 h 6849644"/>
              <a:gd name="connsiteX527" fmla="*/ 9013519 w 12201392"/>
              <a:gd name="connsiteY527" fmla="*/ 1704073 h 6849644"/>
              <a:gd name="connsiteX528" fmla="*/ 8669053 w 12201392"/>
              <a:gd name="connsiteY528" fmla="*/ 1704073 h 6849644"/>
              <a:gd name="connsiteX529" fmla="*/ 7813109 w 12201392"/>
              <a:gd name="connsiteY529" fmla="*/ 849431 h 6849644"/>
              <a:gd name="connsiteX530" fmla="*/ 7813109 w 12201392"/>
              <a:gd name="connsiteY530" fmla="*/ 505490 h 6849644"/>
              <a:gd name="connsiteX531" fmla="*/ 9036484 w 12201392"/>
              <a:gd name="connsiteY531" fmla="*/ 3293499 h 6849644"/>
              <a:gd name="connsiteX532" fmla="*/ 9036484 w 12201392"/>
              <a:gd name="connsiteY532" fmla="*/ 3202824 h 6849644"/>
              <a:gd name="connsiteX533" fmla="*/ 9665916 w 12201392"/>
              <a:gd name="connsiteY533" fmla="*/ 3202824 h 6849644"/>
              <a:gd name="connsiteX534" fmla="*/ 9665916 w 12201392"/>
              <a:gd name="connsiteY534" fmla="*/ 3201782 h 6849644"/>
              <a:gd name="connsiteX535" fmla="*/ 9737941 w 12201392"/>
              <a:gd name="connsiteY535" fmla="*/ 3273697 h 6849644"/>
              <a:gd name="connsiteX536" fmla="*/ 9737941 w 12201392"/>
              <a:gd name="connsiteY536" fmla="*/ 3993889 h 6849644"/>
              <a:gd name="connsiteX537" fmla="*/ 9036484 w 12201392"/>
              <a:gd name="connsiteY537" fmla="*/ 3293499 h 6849644"/>
              <a:gd name="connsiteX538" fmla="*/ 9737941 w 12201392"/>
              <a:gd name="connsiteY538" fmla="*/ 4025157 h 6849644"/>
              <a:gd name="connsiteX539" fmla="*/ 9737941 w 12201392"/>
              <a:gd name="connsiteY539" fmla="*/ 4146057 h 6849644"/>
              <a:gd name="connsiteX540" fmla="*/ 9036484 w 12201392"/>
              <a:gd name="connsiteY540" fmla="*/ 4146057 h 6849644"/>
              <a:gd name="connsiteX541" fmla="*/ 9036484 w 12201392"/>
              <a:gd name="connsiteY541" fmla="*/ 3324767 h 6849644"/>
              <a:gd name="connsiteX542" fmla="*/ 9737941 w 12201392"/>
              <a:gd name="connsiteY542" fmla="*/ 4025157 h 6849644"/>
              <a:gd name="connsiteX543" fmla="*/ 9411220 w 12201392"/>
              <a:gd name="connsiteY543" fmla="*/ 1727003 h 6849644"/>
              <a:gd name="connsiteX544" fmla="*/ 9737941 w 12201392"/>
              <a:gd name="connsiteY544" fmla="*/ 2053226 h 6849644"/>
              <a:gd name="connsiteX545" fmla="*/ 9737941 w 12201392"/>
              <a:gd name="connsiteY545" fmla="*/ 3178852 h 6849644"/>
              <a:gd name="connsiteX546" fmla="*/ 9676355 w 12201392"/>
              <a:gd name="connsiteY546" fmla="*/ 3178852 h 6849644"/>
              <a:gd name="connsiteX547" fmla="*/ 9036484 w 12201392"/>
              <a:gd name="connsiteY547" fmla="*/ 2539955 h 6849644"/>
              <a:gd name="connsiteX548" fmla="*/ 9036484 w 12201392"/>
              <a:gd name="connsiteY548" fmla="*/ 1727003 h 6849644"/>
              <a:gd name="connsiteX549" fmla="*/ 9411220 w 12201392"/>
              <a:gd name="connsiteY549" fmla="*/ 1727003 h 6849644"/>
              <a:gd name="connsiteX550" fmla="*/ 9036484 w 12201392"/>
              <a:gd name="connsiteY550" fmla="*/ 1704073 h 6849644"/>
              <a:gd name="connsiteX551" fmla="*/ 9036484 w 12201392"/>
              <a:gd name="connsiteY551" fmla="*/ 1352836 h 6849644"/>
              <a:gd name="connsiteX552" fmla="*/ 9388256 w 12201392"/>
              <a:gd name="connsiteY552" fmla="*/ 1704073 h 6849644"/>
              <a:gd name="connsiteX553" fmla="*/ 9036484 w 12201392"/>
              <a:gd name="connsiteY553" fmla="*/ 1704073 h 6849644"/>
              <a:gd name="connsiteX554" fmla="*/ 9444623 w 12201392"/>
              <a:gd name="connsiteY554" fmla="*/ 1727003 h 6849644"/>
              <a:gd name="connsiteX555" fmla="*/ 9737941 w 12201392"/>
              <a:gd name="connsiteY555" fmla="*/ 1727003 h 6849644"/>
              <a:gd name="connsiteX556" fmla="*/ 9737941 w 12201392"/>
              <a:gd name="connsiteY556" fmla="*/ 2019874 h 6849644"/>
              <a:gd name="connsiteX557" fmla="*/ 9444623 w 12201392"/>
              <a:gd name="connsiteY557" fmla="*/ 1727003 h 6849644"/>
              <a:gd name="connsiteX558" fmla="*/ 9642952 w 12201392"/>
              <a:gd name="connsiteY558" fmla="*/ 3178852 h 6849644"/>
              <a:gd name="connsiteX559" fmla="*/ 9036484 w 12201392"/>
              <a:gd name="connsiteY559" fmla="*/ 3178852 h 6849644"/>
              <a:gd name="connsiteX560" fmla="*/ 9036484 w 12201392"/>
              <a:gd name="connsiteY560" fmla="*/ 2573307 h 6849644"/>
              <a:gd name="connsiteX561" fmla="*/ 9642952 w 12201392"/>
              <a:gd name="connsiteY561" fmla="*/ 3178852 h 6849644"/>
              <a:gd name="connsiteX562" fmla="*/ 9699319 w 12201392"/>
              <a:gd name="connsiteY562" fmla="*/ 3201782 h 6849644"/>
              <a:gd name="connsiteX563" fmla="*/ 9737941 w 12201392"/>
              <a:gd name="connsiteY563" fmla="*/ 3201782 h 6849644"/>
              <a:gd name="connsiteX564" fmla="*/ 9737941 w 12201392"/>
              <a:gd name="connsiteY564" fmla="*/ 3240345 h 6849644"/>
              <a:gd name="connsiteX565" fmla="*/ 9699319 w 12201392"/>
              <a:gd name="connsiteY565" fmla="*/ 3201782 h 6849644"/>
              <a:gd name="connsiteX566" fmla="*/ 10112678 w 12201392"/>
              <a:gd name="connsiteY566" fmla="*/ 5620836 h 6849644"/>
              <a:gd name="connsiteX567" fmla="*/ 9675311 w 12201392"/>
              <a:gd name="connsiteY567" fmla="*/ 5620836 h 6849644"/>
              <a:gd name="connsiteX568" fmla="*/ 9443579 w 12201392"/>
              <a:gd name="connsiteY568" fmla="*/ 5389457 h 6849644"/>
              <a:gd name="connsiteX569" fmla="*/ 9880946 w 12201392"/>
              <a:gd name="connsiteY569" fmla="*/ 5389457 h 6849644"/>
              <a:gd name="connsiteX570" fmla="*/ 10112678 w 12201392"/>
              <a:gd name="connsiteY570" fmla="*/ 5620836 h 6849644"/>
              <a:gd name="connsiteX571" fmla="*/ 9914349 w 12201392"/>
              <a:gd name="connsiteY571" fmla="*/ 5389457 h 6849644"/>
              <a:gd name="connsiteX572" fmla="*/ 10235850 w 12201392"/>
              <a:gd name="connsiteY572" fmla="*/ 5389457 h 6849644"/>
              <a:gd name="connsiteX573" fmla="*/ 10235850 w 12201392"/>
              <a:gd name="connsiteY573" fmla="*/ 6180522 h 6849644"/>
              <a:gd name="connsiteX574" fmla="*/ 9698275 w 12201392"/>
              <a:gd name="connsiteY574" fmla="*/ 5643765 h 6849644"/>
              <a:gd name="connsiteX575" fmla="*/ 10169045 w 12201392"/>
              <a:gd name="connsiteY575" fmla="*/ 5643765 h 6849644"/>
              <a:gd name="connsiteX576" fmla="*/ 9914349 w 12201392"/>
              <a:gd name="connsiteY576" fmla="*/ 5389457 h 6849644"/>
              <a:gd name="connsiteX577" fmla="*/ 8913311 w 12201392"/>
              <a:gd name="connsiteY577" fmla="*/ 3201782 h 6849644"/>
              <a:gd name="connsiteX578" fmla="*/ 9013519 w 12201392"/>
              <a:gd name="connsiteY578" fmla="*/ 3301837 h 6849644"/>
              <a:gd name="connsiteX579" fmla="*/ 9013519 w 12201392"/>
              <a:gd name="connsiteY579" fmla="*/ 4146057 h 6849644"/>
              <a:gd name="connsiteX580" fmla="*/ 8669053 w 12201392"/>
              <a:gd name="connsiteY580" fmla="*/ 4146057 h 6849644"/>
              <a:gd name="connsiteX581" fmla="*/ 8537530 w 12201392"/>
              <a:gd name="connsiteY581" fmla="*/ 4014734 h 6849644"/>
              <a:gd name="connsiteX582" fmla="*/ 8537530 w 12201392"/>
              <a:gd name="connsiteY582" fmla="*/ 3201782 h 6849644"/>
              <a:gd name="connsiteX583" fmla="*/ 8913311 w 12201392"/>
              <a:gd name="connsiteY583" fmla="*/ 3201782 h 6849644"/>
              <a:gd name="connsiteX584" fmla="*/ 8537530 w 12201392"/>
              <a:gd name="connsiteY584" fmla="*/ 3178852 h 6849644"/>
              <a:gd name="connsiteX585" fmla="*/ 8537530 w 12201392"/>
              <a:gd name="connsiteY585" fmla="*/ 2827615 h 6849644"/>
              <a:gd name="connsiteX586" fmla="*/ 8889302 w 12201392"/>
              <a:gd name="connsiteY586" fmla="*/ 3178852 h 6849644"/>
              <a:gd name="connsiteX587" fmla="*/ 8537530 w 12201392"/>
              <a:gd name="connsiteY587" fmla="*/ 3178852 h 6849644"/>
              <a:gd name="connsiteX588" fmla="*/ 8945670 w 12201392"/>
              <a:gd name="connsiteY588" fmla="*/ 3201782 h 6849644"/>
              <a:gd name="connsiteX589" fmla="*/ 9013519 w 12201392"/>
              <a:gd name="connsiteY589" fmla="*/ 3201782 h 6849644"/>
              <a:gd name="connsiteX590" fmla="*/ 9013519 w 12201392"/>
              <a:gd name="connsiteY590" fmla="*/ 3269528 h 6849644"/>
              <a:gd name="connsiteX591" fmla="*/ 8945670 w 12201392"/>
              <a:gd name="connsiteY591" fmla="*/ 3201782 h 6849644"/>
              <a:gd name="connsiteX592" fmla="*/ 8692018 w 12201392"/>
              <a:gd name="connsiteY592" fmla="*/ 4168986 h 6849644"/>
              <a:gd name="connsiteX593" fmla="*/ 9013519 w 12201392"/>
              <a:gd name="connsiteY593" fmla="*/ 4168986 h 6849644"/>
              <a:gd name="connsiteX594" fmla="*/ 9013519 w 12201392"/>
              <a:gd name="connsiteY594" fmla="*/ 4489998 h 6849644"/>
              <a:gd name="connsiteX595" fmla="*/ 8692018 w 12201392"/>
              <a:gd name="connsiteY595" fmla="*/ 4168986 h 6849644"/>
              <a:gd name="connsiteX596" fmla="*/ 9013519 w 12201392"/>
              <a:gd name="connsiteY596" fmla="*/ 4523350 h 6849644"/>
              <a:gd name="connsiteX597" fmla="*/ 9013519 w 12201392"/>
              <a:gd name="connsiteY597" fmla="*/ 4961094 h 6849644"/>
              <a:gd name="connsiteX598" fmla="*/ 8537530 w 12201392"/>
              <a:gd name="connsiteY598" fmla="*/ 4485829 h 6849644"/>
              <a:gd name="connsiteX599" fmla="*/ 8537530 w 12201392"/>
              <a:gd name="connsiteY599" fmla="*/ 4170029 h 6849644"/>
              <a:gd name="connsiteX600" fmla="*/ 8658615 w 12201392"/>
              <a:gd name="connsiteY600" fmla="*/ 4170029 h 6849644"/>
              <a:gd name="connsiteX601" fmla="*/ 8658615 w 12201392"/>
              <a:gd name="connsiteY601" fmla="*/ 4168986 h 6849644"/>
              <a:gd name="connsiteX602" fmla="*/ 9013519 w 12201392"/>
              <a:gd name="connsiteY602" fmla="*/ 4523350 h 6849644"/>
              <a:gd name="connsiteX603" fmla="*/ 8635651 w 12201392"/>
              <a:gd name="connsiteY603" fmla="*/ 4146057 h 6849644"/>
              <a:gd name="connsiteX604" fmla="*/ 8537530 w 12201392"/>
              <a:gd name="connsiteY604" fmla="*/ 4146057 h 6849644"/>
              <a:gd name="connsiteX605" fmla="*/ 8537530 w 12201392"/>
              <a:gd name="connsiteY605" fmla="*/ 4048086 h 6849644"/>
              <a:gd name="connsiteX606" fmla="*/ 8635651 w 12201392"/>
              <a:gd name="connsiteY606" fmla="*/ 4146057 h 6849644"/>
              <a:gd name="connsiteX607" fmla="*/ 8537530 w 12201392"/>
              <a:gd name="connsiteY607" fmla="*/ 4517097 h 6849644"/>
              <a:gd name="connsiteX608" fmla="*/ 9013519 w 12201392"/>
              <a:gd name="connsiteY608" fmla="*/ 4992361 h 6849644"/>
              <a:gd name="connsiteX609" fmla="*/ 9013519 w 12201392"/>
              <a:gd name="connsiteY609" fmla="*/ 5389457 h 6849644"/>
              <a:gd name="connsiteX610" fmla="*/ 9411220 w 12201392"/>
              <a:gd name="connsiteY610" fmla="*/ 5389457 h 6849644"/>
              <a:gd name="connsiteX611" fmla="*/ 9642952 w 12201392"/>
              <a:gd name="connsiteY611" fmla="*/ 5620836 h 6849644"/>
              <a:gd name="connsiteX612" fmla="*/ 8537530 w 12201392"/>
              <a:gd name="connsiteY612" fmla="*/ 5620836 h 6849644"/>
              <a:gd name="connsiteX613" fmla="*/ 8537530 w 12201392"/>
              <a:gd name="connsiteY613" fmla="*/ 4517097 h 6849644"/>
              <a:gd name="connsiteX614" fmla="*/ 8945670 w 12201392"/>
              <a:gd name="connsiteY614" fmla="*/ 1980269 h 6849644"/>
              <a:gd name="connsiteX615" fmla="*/ 8692018 w 12201392"/>
              <a:gd name="connsiteY615" fmla="*/ 1727003 h 6849644"/>
              <a:gd name="connsiteX616" fmla="*/ 9013519 w 12201392"/>
              <a:gd name="connsiteY616" fmla="*/ 1727003 h 6849644"/>
              <a:gd name="connsiteX617" fmla="*/ 9013519 w 12201392"/>
              <a:gd name="connsiteY617" fmla="*/ 2517026 h 6849644"/>
              <a:gd name="connsiteX618" fmla="*/ 8475944 w 12201392"/>
              <a:gd name="connsiteY618" fmla="*/ 1980269 h 6849644"/>
              <a:gd name="connsiteX619" fmla="*/ 8945670 w 12201392"/>
              <a:gd name="connsiteY619" fmla="*/ 1980269 h 6849644"/>
              <a:gd name="connsiteX620" fmla="*/ 8452979 w 12201392"/>
              <a:gd name="connsiteY620" fmla="*/ 1957339 h 6849644"/>
              <a:gd name="connsiteX621" fmla="*/ 8222292 w 12201392"/>
              <a:gd name="connsiteY621" fmla="*/ 1727003 h 6849644"/>
              <a:gd name="connsiteX622" fmla="*/ 8659659 w 12201392"/>
              <a:gd name="connsiteY622" fmla="*/ 1727003 h 6849644"/>
              <a:gd name="connsiteX623" fmla="*/ 8890347 w 12201392"/>
              <a:gd name="connsiteY623" fmla="*/ 1957339 h 6849644"/>
              <a:gd name="connsiteX624" fmla="*/ 8452979 w 12201392"/>
              <a:gd name="connsiteY624" fmla="*/ 1957339 h 6849644"/>
              <a:gd name="connsiteX625" fmla="*/ 9036484 w 12201392"/>
              <a:gd name="connsiteY625" fmla="*/ 5366528 h 6849644"/>
              <a:gd name="connsiteX626" fmla="*/ 9036484 w 12201392"/>
              <a:gd name="connsiteY626" fmla="*/ 5015291 h 6849644"/>
              <a:gd name="connsiteX627" fmla="*/ 9388256 w 12201392"/>
              <a:gd name="connsiteY627" fmla="*/ 5366528 h 6849644"/>
              <a:gd name="connsiteX628" fmla="*/ 9036484 w 12201392"/>
              <a:gd name="connsiteY628" fmla="*/ 5366528 h 6849644"/>
              <a:gd name="connsiteX629" fmla="*/ 9420615 w 12201392"/>
              <a:gd name="connsiteY629" fmla="*/ 5365485 h 6849644"/>
              <a:gd name="connsiteX630" fmla="*/ 9420615 w 12201392"/>
              <a:gd name="connsiteY630" fmla="*/ 5365485 h 6849644"/>
              <a:gd name="connsiteX631" fmla="*/ 9036484 w 12201392"/>
              <a:gd name="connsiteY631" fmla="*/ 4982981 h 6849644"/>
              <a:gd name="connsiteX632" fmla="*/ 9036484 w 12201392"/>
              <a:gd name="connsiteY632" fmla="*/ 4545238 h 6849644"/>
              <a:gd name="connsiteX633" fmla="*/ 9857982 w 12201392"/>
              <a:gd name="connsiteY633" fmla="*/ 5365485 h 6849644"/>
              <a:gd name="connsiteX634" fmla="*/ 9420615 w 12201392"/>
              <a:gd name="connsiteY634" fmla="*/ 5365485 h 6849644"/>
              <a:gd name="connsiteX635" fmla="*/ 7812065 w 12201392"/>
              <a:gd name="connsiteY635" fmla="*/ 882783 h 6849644"/>
              <a:gd name="connsiteX636" fmla="*/ 7813109 w 12201392"/>
              <a:gd name="connsiteY636" fmla="*/ 882783 h 6849644"/>
              <a:gd name="connsiteX637" fmla="*/ 8635651 w 12201392"/>
              <a:gd name="connsiteY637" fmla="*/ 1704073 h 6849644"/>
              <a:gd name="connsiteX638" fmla="*/ 8198284 w 12201392"/>
              <a:gd name="connsiteY638" fmla="*/ 1704073 h 6849644"/>
              <a:gd name="connsiteX639" fmla="*/ 7812065 w 12201392"/>
              <a:gd name="connsiteY639" fmla="*/ 1318442 h 6849644"/>
              <a:gd name="connsiteX640" fmla="*/ 7812065 w 12201392"/>
              <a:gd name="connsiteY640" fmla="*/ 882783 h 6849644"/>
              <a:gd name="connsiteX641" fmla="*/ 8165925 w 12201392"/>
              <a:gd name="connsiteY641" fmla="*/ 1704073 h 6849644"/>
              <a:gd name="connsiteX642" fmla="*/ 7813109 w 12201392"/>
              <a:gd name="connsiteY642" fmla="*/ 1704073 h 6849644"/>
              <a:gd name="connsiteX643" fmla="*/ 7813109 w 12201392"/>
              <a:gd name="connsiteY643" fmla="*/ 1351794 h 6849644"/>
              <a:gd name="connsiteX644" fmla="*/ 8165925 w 12201392"/>
              <a:gd name="connsiteY644" fmla="*/ 1704073 h 6849644"/>
              <a:gd name="connsiteX645" fmla="*/ 7790144 w 12201392"/>
              <a:gd name="connsiteY645" fmla="*/ 505490 h 6849644"/>
              <a:gd name="connsiteX646" fmla="*/ 7790144 w 12201392"/>
              <a:gd name="connsiteY646" fmla="*/ 826502 h 6849644"/>
              <a:gd name="connsiteX647" fmla="*/ 7468643 w 12201392"/>
              <a:gd name="connsiteY647" fmla="*/ 505490 h 6849644"/>
              <a:gd name="connsiteX648" fmla="*/ 7790144 w 12201392"/>
              <a:gd name="connsiteY648" fmla="*/ 505490 h 6849644"/>
              <a:gd name="connsiteX649" fmla="*/ 7315199 w 12201392"/>
              <a:gd name="connsiteY649" fmla="*/ 385631 h 6849644"/>
              <a:gd name="connsiteX650" fmla="*/ 7412275 w 12201392"/>
              <a:gd name="connsiteY650" fmla="*/ 482560 h 6849644"/>
              <a:gd name="connsiteX651" fmla="*/ 7315199 w 12201392"/>
              <a:gd name="connsiteY651" fmla="*/ 482560 h 6849644"/>
              <a:gd name="connsiteX652" fmla="*/ 7315199 w 12201392"/>
              <a:gd name="connsiteY652" fmla="*/ 385631 h 6849644"/>
              <a:gd name="connsiteX653" fmla="*/ 7315199 w 12201392"/>
              <a:gd name="connsiteY653" fmla="*/ 505490 h 6849644"/>
              <a:gd name="connsiteX654" fmla="*/ 7435240 w 12201392"/>
              <a:gd name="connsiteY654" fmla="*/ 505490 h 6849644"/>
              <a:gd name="connsiteX655" fmla="*/ 7790144 w 12201392"/>
              <a:gd name="connsiteY655" fmla="*/ 859853 h 6849644"/>
              <a:gd name="connsiteX656" fmla="*/ 7790144 w 12201392"/>
              <a:gd name="connsiteY656" fmla="*/ 1296555 h 6849644"/>
              <a:gd name="connsiteX657" fmla="*/ 7315199 w 12201392"/>
              <a:gd name="connsiteY657" fmla="*/ 822333 h 6849644"/>
              <a:gd name="connsiteX658" fmla="*/ 7315199 w 12201392"/>
              <a:gd name="connsiteY658" fmla="*/ 505490 h 6849644"/>
              <a:gd name="connsiteX659" fmla="*/ 7315199 w 12201392"/>
              <a:gd name="connsiteY659" fmla="*/ 854642 h 6849644"/>
              <a:gd name="connsiteX660" fmla="*/ 7790144 w 12201392"/>
              <a:gd name="connsiteY660" fmla="*/ 1328864 h 6849644"/>
              <a:gd name="connsiteX661" fmla="*/ 7790144 w 12201392"/>
              <a:gd name="connsiteY661" fmla="*/ 1727003 h 6849644"/>
              <a:gd name="connsiteX662" fmla="*/ 8188889 w 12201392"/>
              <a:gd name="connsiteY662" fmla="*/ 1727003 h 6849644"/>
              <a:gd name="connsiteX663" fmla="*/ 8419576 w 12201392"/>
              <a:gd name="connsiteY663" fmla="*/ 1957339 h 6849644"/>
              <a:gd name="connsiteX664" fmla="*/ 7315199 w 12201392"/>
              <a:gd name="connsiteY664" fmla="*/ 1957339 h 6849644"/>
              <a:gd name="connsiteX665" fmla="*/ 7315199 w 12201392"/>
              <a:gd name="connsiteY665" fmla="*/ 854642 h 6849644"/>
              <a:gd name="connsiteX666" fmla="*/ 7314155 w 12201392"/>
              <a:gd name="connsiteY666" fmla="*/ 2075113 h 6849644"/>
              <a:gd name="connsiteX667" fmla="*/ 7314155 w 12201392"/>
              <a:gd name="connsiteY667" fmla="*/ 2075113 h 6849644"/>
              <a:gd name="connsiteX668" fmla="*/ 8165925 w 12201392"/>
              <a:gd name="connsiteY668" fmla="*/ 2924544 h 6849644"/>
              <a:gd name="connsiteX669" fmla="*/ 7444635 w 12201392"/>
              <a:gd name="connsiteY669" fmla="*/ 2924544 h 6849644"/>
              <a:gd name="connsiteX670" fmla="*/ 7314155 w 12201392"/>
              <a:gd name="connsiteY670" fmla="*/ 2794263 h 6849644"/>
              <a:gd name="connsiteX671" fmla="*/ 7314155 w 12201392"/>
              <a:gd name="connsiteY671" fmla="*/ 2075113 h 6849644"/>
              <a:gd name="connsiteX672" fmla="*/ 7435240 w 12201392"/>
              <a:gd name="connsiteY672" fmla="*/ 2947473 h 6849644"/>
              <a:gd name="connsiteX673" fmla="*/ 7666972 w 12201392"/>
              <a:gd name="connsiteY673" fmla="*/ 3178852 h 6849644"/>
              <a:gd name="connsiteX674" fmla="*/ 7315199 w 12201392"/>
              <a:gd name="connsiteY674" fmla="*/ 3178852 h 6849644"/>
              <a:gd name="connsiteX675" fmla="*/ 7315199 w 12201392"/>
              <a:gd name="connsiteY675" fmla="*/ 2947473 h 6849644"/>
              <a:gd name="connsiteX676" fmla="*/ 7435240 w 12201392"/>
              <a:gd name="connsiteY676" fmla="*/ 2947473 h 6849644"/>
              <a:gd name="connsiteX677" fmla="*/ 7315199 w 12201392"/>
              <a:gd name="connsiteY677" fmla="*/ 2924544 h 6849644"/>
              <a:gd name="connsiteX678" fmla="*/ 7315199 w 12201392"/>
              <a:gd name="connsiteY678" fmla="*/ 2827615 h 6849644"/>
              <a:gd name="connsiteX679" fmla="*/ 7412275 w 12201392"/>
              <a:gd name="connsiteY679" fmla="*/ 2924544 h 6849644"/>
              <a:gd name="connsiteX680" fmla="*/ 7315199 w 12201392"/>
              <a:gd name="connsiteY680" fmla="*/ 2924544 h 6849644"/>
              <a:gd name="connsiteX681" fmla="*/ 7292234 w 12201392"/>
              <a:gd name="connsiteY681" fmla="*/ 505490 h 6849644"/>
              <a:gd name="connsiteX682" fmla="*/ 7292234 w 12201392"/>
              <a:gd name="connsiteY682" fmla="*/ 798361 h 6849644"/>
              <a:gd name="connsiteX683" fmla="*/ 6998917 w 12201392"/>
              <a:gd name="connsiteY683" fmla="*/ 505490 h 6849644"/>
              <a:gd name="connsiteX684" fmla="*/ 7292234 w 12201392"/>
              <a:gd name="connsiteY684" fmla="*/ 505490 h 6849644"/>
              <a:gd name="connsiteX685" fmla="*/ 6590778 w 12201392"/>
              <a:gd name="connsiteY685" fmla="*/ 131323 h 6849644"/>
              <a:gd name="connsiteX686" fmla="*/ 6942550 w 12201392"/>
              <a:gd name="connsiteY686" fmla="*/ 482560 h 6849644"/>
              <a:gd name="connsiteX687" fmla="*/ 6590778 w 12201392"/>
              <a:gd name="connsiteY687" fmla="*/ 482560 h 6849644"/>
              <a:gd name="connsiteX688" fmla="*/ 6590778 w 12201392"/>
              <a:gd name="connsiteY688" fmla="*/ 131323 h 6849644"/>
              <a:gd name="connsiteX689" fmla="*/ 6590778 w 12201392"/>
              <a:gd name="connsiteY689" fmla="*/ 505490 h 6849644"/>
              <a:gd name="connsiteX690" fmla="*/ 6965514 w 12201392"/>
              <a:gd name="connsiteY690" fmla="*/ 505490 h 6849644"/>
              <a:gd name="connsiteX691" fmla="*/ 7292234 w 12201392"/>
              <a:gd name="connsiteY691" fmla="*/ 831713 h 6849644"/>
              <a:gd name="connsiteX692" fmla="*/ 7292234 w 12201392"/>
              <a:gd name="connsiteY692" fmla="*/ 1957339 h 6849644"/>
              <a:gd name="connsiteX693" fmla="*/ 7229604 w 12201392"/>
              <a:gd name="connsiteY693" fmla="*/ 1957339 h 6849644"/>
              <a:gd name="connsiteX694" fmla="*/ 6590778 w 12201392"/>
              <a:gd name="connsiteY694" fmla="*/ 1319484 h 6849644"/>
              <a:gd name="connsiteX695" fmla="*/ 6590778 w 12201392"/>
              <a:gd name="connsiteY695" fmla="*/ 505490 h 6849644"/>
              <a:gd name="connsiteX696" fmla="*/ 7292234 w 12201392"/>
              <a:gd name="connsiteY696" fmla="*/ 1980269 h 6849644"/>
              <a:gd name="connsiteX697" fmla="*/ 7292234 w 12201392"/>
              <a:gd name="connsiteY697" fmla="*/ 2019874 h 6849644"/>
              <a:gd name="connsiteX698" fmla="*/ 7252569 w 12201392"/>
              <a:gd name="connsiteY698" fmla="*/ 1980269 h 6849644"/>
              <a:gd name="connsiteX699" fmla="*/ 7292234 w 12201392"/>
              <a:gd name="connsiteY699" fmla="*/ 1980269 h 6849644"/>
              <a:gd name="connsiteX700" fmla="*/ 6590778 w 12201392"/>
              <a:gd name="connsiteY700" fmla="*/ 1351794 h 6849644"/>
              <a:gd name="connsiteX701" fmla="*/ 7197246 w 12201392"/>
              <a:gd name="connsiteY701" fmla="*/ 1957339 h 6849644"/>
              <a:gd name="connsiteX702" fmla="*/ 6590778 w 12201392"/>
              <a:gd name="connsiteY702" fmla="*/ 1957339 h 6849644"/>
              <a:gd name="connsiteX703" fmla="*/ 6590778 w 12201392"/>
              <a:gd name="connsiteY703" fmla="*/ 1351794 h 6849644"/>
              <a:gd name="connsiteX704" fmla="*/ 6590778 w 12201392"/>
              <a:gd name="connsiteY704" fmla="*/ 1980269 h 6849644"/>
              <a:gd name="connsiteX705" fmla="*/ 7220210 w 12201392"/>
              <a:gd name="connsiteY705" fmla="*/ 1980269 h 6849644"/>
              <a:gd name="connsiteX706" fmla="*/ 7292234 w 12201392"/>
              <a:gd name="connsiteY706" fmla="*/ 2052184 h 6849644"/>
              <a:gd name="connsiteX707" fmla="*/ 7292234 w 12201392"/>
              <a:gd name="connsiteY707" fmla="*/ 2772376 h 6849644"/>
              <a:gd name="connsiteX708" fmla="*/ 6590778 w 12201392"/>
              <a:gd name="connsiteY708" fmla="*/ 2071986 h 6849644"/>
              <a:gd name="connsiteX709" fmla="*/ 6590778 w 12201392"/>
              <a:gd name="connsiteY709" fmla="*/ 1980269 h 6849644"/>
              <a:gd name="connsiteX710" fmla="*/ 6590778 w 12201392"/>
              <a:gd name="connsiteY710" fmla="*/ 2104296 h 6849644"/>
              <a:gd name="connsiteX711" fmla="*/ 7292234 w 12201392"/>
              <a:gd name="connsiteY711" fmla="*/ 2804686 h 6849644"/>
              <a:gd name="connsiteX712" fmla="*/ 7292234 w 12201392"/>
              <a:gd name="connsiteY712" fmla="*/ 2924544 h 6849644"/>
              <a:gd name="connsiteX713" fmla="*/ 6590778 w 12201392"/>
              <a:gd name="connsiteY713" fmla="*/ 2924544 h 6849644"/>
              <a:gd name="connsiteX714" fmla="*/ 6590778 w 12201392"/>
              <a:gd name="connsiteY714" fmla="*/ 2104296 h 6849644"/>
              <a:gd name="connsiteX715" fmla="*/ 6590778 w 12201392"/>
              <a:gd name="connsiteY715" fmla="*/ 3324767 h 6849644"/>
              <a:gd name="connsiteX716" fmla="*/ 6590778 w 12201392"/>
              <a:gd name="connsiteY716" fmla="*/ 3324767 h 6849644"/>
              <a:gd name="connsiteX717" fmla="*/ 7413320 w 12201392"/>
              <a:gd name="connsiteY717" fmla="*/ 4146057 h 6849644"/>
              <a:gd name="connsiteX718" fmla="*/ 6975952 w 12201392"/>
              <a:gd name="connsiteY718" fmla="*/ 4146057 h 6849644"/>
              <a:gd name="connsiteX719" fmla="*/ 6590778 w 12201392"/>
              <a:gd name="connsiteY719" fmla="*/ 3761468 h 6849644"/>
              <a:gd name="connsiteX720" fmla="*/ 6590778 w 12201392"/>
              <a:gd name="connsiteY720" fmla="*/ 3324767 h 6849644"/>
              <a:gd name="connsiteX721" fmla="*/ 7666972 w 12201392"/>
              <a:gd name="connsiteY721" fmla="*/ 4399323 h 6849644"/>
              <a:gd name="connsiteX722" fmla="*/ 7229604 w 12201392"/>
              <a:gd name="connsiteY722" fmla="*/ 4399323 h 6849644"/>
              <a:gd name="connsiteX723" fmla="*/ 6998917 w 12201392"/>
              <a:gd name="connsiteY723" fmla="*/ 4168986 h 6849644"/>
              <a:gd name="connsiteX724" fmla="*/ 7436284 w 12201392"/>
              <a:gd name="connsiteY724" fmla="*/ 4168986 h 6849644"/>
              <a:gd name="connsiteX725" fmla="*/ 7666972 w 12201392"/>
              <a:gd name="connsiteY725" fmla="*/ 4399323 h 6849644"/>
              <a:gd name="connsiteX726" fmla="*/ 7468643 w 12201392"/>
              <a:gd name="connsiteY726" fmla="*/ 4168986 h 6849644"/>
              <a:gd name="connsiteX727" fmla="*/ 7789100 w 12201392"/>
              <a:gd name="connsiteY727" fmla="*/ 4168986 h 6849644"/>
              <a:gd name="connsiteX728" fmla="*/ 7789100 w 12201392"/>
              <a:gd name="connsiteY728" fmla="*/ 4957967 h 6849644"/>
              <a:gd name="connsiteX729" fmla="*/ 7252569 w 12201392"/>
              <a:gd name="connsiteY729" fmla="*/ 4422252 h 6849644"/>
              <a:gd name="connsiteX730" fmla="*/ 7722295 w 12201392"/>
              <a:gd name="connsiteY730" fmla="*/ 4422252 h 6849644"/>
              <a:gd name="connsiteX731" fmla="*/ 7468643 w 12201392"/>
              <a:gd name="connsiteY731" fmla="*/ 4168986 h 6849644"/>
              <a:gd name="connsiteX732" fmla="*/ 6943594 w 12201392"/>
              <a:gd name="connsiteY732" fmla="*/ 4146057 h 6849644"/>
              <a:gd name="connsiteX733" fmla="*/ 6590778 w 12201392"/>
              <a:gd name="connsiteY733" fmla="*/ 4146057 h 6849644"/>
              <a:gd name="connsiteX734" fmla="*/ 6590778 w 12201392"/>
              <a:gd name="connsiteY734" fmla="*/ 3793778 h 6849644"/>
              <a:gd name="connsiteX735" fmla="*/ 6943594 w 12201392"/>
              <a:gd name="connsiteY735" fmla="*/ 4146057 h 6849644"/>
              <a:gd name="connsiteX736" fmla="*/ 6966558 w 12201392"/>
              <a:gd name="connsiteY736" fmla="*/ 4168986 h 6849644"/>
              <a:gd name="connsiteX737" fmla="*/ 7197246 w 12201392"/>
              <a:gd name="connsiteY737" fmla="*/ 4399323 h 6849644"/>
              <a:gd name="connsiteX738" fmla="*/ 6091824 w 12201392"/>
              <a:gd name="connsiteY738" fmla="*/ 4399323 h 6849644"/>
              <a:gd name="connsiteX739" fmla="*/ 6091824 w 12201392"/>
              <a:gd name="connsiteY739" fmla="*/ 3295584 h 6849644"/>
              <a:gd name="connsiteX740" fmla="*/ 6567813 w 12201392"/>
              <a:gd name="connsiteY740" fmla="*/ 3770848 h 6849644"/>
              <a:gd name="connsiteX741" fmla="*/ 6567813 w 12201392"/>
              <a:gd name="connsiteY741" fmla="*/ 4168986 h 6849644"/>
              <a:gd name="connsiteX742" fmla="*/ 6966558 w 12201392"/>
              <a:gd name="connsiteY742" fmla="*/ 4168986 h 6849644"/>
              <a:gd name="connsiteX743" fmla="*/ 6567813 w 12201392"/>
              <a:gd name="connsiteY743" fmla="*/ 2081366 h 6849644"/>
              <a:gd name="connsiteX744" fmla="*/ 6567813 w 12201392"/>
              <a:gd name="connsiteY744" fmla="*/ 2924544 h 6849644"/>
              <a:gd name="connsiteX745" fmla="*/ 6222303 w 12201392"/>
              <a:gd name="connsiteY745" fmla="*/ 2924544 h 6849644"/>
              <a:gd name="connsiteX746" fmla="*/ 6091824 w 12201392"/>
              <a:gd name="connsiteY746" fmla="*/ 2794263 h 6849644"/>
              <a:gd name="connsiteX747" fmla="*/ 6091824 w 12201392"/>
              <a:gd name="connsiteY747" fmla="*/ 1980269 h 6849644"/>
              <a:gd name="connsiteX748" fmla="*/ 6466561 w 12201392"/>
              <a:gd name="connsiteY748" fmla="*/ 1980269 h 6849644"/>
              <a:gd name="connsiteX749" fmla="*/ 6567813 w 12201392"/>
              <a:gd name="connsiteY749" fmla="*/ 2081366 h 6849644"/>
              <a:gd name="connsiteX750" fmla="*/ 6499964 w 12201392"/>
              <a:gd name="connsiteY750" fmla="*/ 1980269 h 6849644"/>
              <a:gd name="connsiteX751" fmla="*/ 6567813 w 12201392"/>
              <a:gd name="connsiteY751" fmla="*/ 1980269 h 6849644"/>
              <a:gd name="connsiteX752" fmla="*/ 6567813 w 12201392"/>
              <a:gd name="connsiteY752" fmla="*/ 2048015 h 6849644"/>
              <a:gd name="connsiteX753" fmla="*/ 6499964 w 12201392"/>
              <a:gd name="connsiteY753" fmla="*/ 1980269 h 6849644"/>
              <a:gd name="connsiteX754" fmla="*/ 6245268 w 12201392"/>
              <a:gd name="connsiteY754" fmla="*/ 2947473 h 6849644"/>
              <a:gd name="connsiteX755" fmla="*/ 6567813 w 12201392"/>
              <a:gd name="connsiteY755" fmla="*/ 2947473 h 6849644"/>
              <a:gd name="connsiteX756" fmla="*/ 6567813 w 12201392"/>
              <a:gd name="connsiteY756" fmla="*/ 3269528 h 6849644"/>
              <a:gd name="connsiteX757" fmla="*/ 6245268 w 12201392"/>
              <a:gd name="connsiteY757" fmla="*/ 2947473 h 6849644"/>
              <a:gd name="connsiteX758" fmla="*/ 6567813 w 12201392"/>
              <a:gd name="connsiteY758" fmla="*/ 3301837 h 6849644"/>
              <a:gd name="connsiteX759" fmla="*/ 6567813 w 12201392"/>
              <a:gd name="connsiteY759" fmla="*/ 3738539 h 6849644"/>
              <a:gd name="connsiteX760" fmla="*/ 6091824 w 12201392"/>
              <a:gd name="connsiteY760" fmla="*/ 3263274 h 6849644"/>
              <a:gd name="connsiteX761" fmla="*/ 6091824 w 12201392"/>
              <a:gd name="connsiteY761" fmla="*/ 2947473 h 6849644"/>
              <a:gd name="connsiteX762" fmla="*/ 6212909 w 12201392"/>
              <a:gd name="connsiteY762" fmla="*/ 2947473 h 6849644"/>
              <a:gd name="connsiteX763" fmla="*/ 6567813 w 12201392"/>
              <a:gd name="connsiteY763" fmla="*/ 3301837 h 6849644"/>
              <a:gd name="connsiteX764" fmla="*/ 6091824 w 12201392"/>
              <a:gd name="connsiteY764" fmla="*/ 1957339 h 6849644"/>
              <a:gd name="connsiteX765" fmla="*/ 6091824 w 12201392"/>
              <a:gd name="connsiteY765" fmla="*/ 1606102 h 6849644"/>
              <a:gd name="connsiteX766" fmla="*/ 6443596 w 12201392"/>
              <a:gd name="connsiteY766" fmla="*/ 1957339 h 6849644"/>
              <a:gd name="connsiteX767" fmla="*/ 6091824 w 12201392"/>
              <a:gd name="connsiteY767" fmla="*/ 1957339 h 6849644"/>
              <a:gd name="connsiteX768" fmla="*/ 6189944 w 12201392"/>
              <a:gd name="connsiteY768" fmla="*/ 2924544 h 6849644"/>
              <a:gd name="connsiteX769" fmla="*/ 6091824 w 12201392"/>
              <a:gd name="connsiteY769" fmla="*/ 2924544 h 6849644"/>
              <a:gd name="connsiteX770" fmla="*/ 6091824 w 12201392"/>
              <a:gd name="connsiteY770" fmla="*/ 2826573 h 6849644"/>
              <a:gd name="connsiteX771" fmla="*/ 6189944 w 12201392"/>
              <a:gd name="connsiteY771" fmla="*/ 2924544 h 6849644"/>
              <a:gd name="connsiteX772" fmla="*/ 6567813 w 12201392"/>
              <a:gd name="connsiteY772" fmla="*/ 505490 h 6849644"/>
              <a:gd name="connsiteX773" fmla="*/ 6567813 w 12201392"/>
              <a:gd name="connsiteY773" fmla="*/ 1296555 h 6849644"/>
              <a:gd name="connsiteX774" fmla="*/ 6030238 w 12201392"/>
              <a:gd name="connsiteY774" fmla="*/ 759798 h 6849644"/>
              <a:gd name="connsiteX775" fmla="*/ 6499964 w 12201392"/>
              <a:gd name="connsiteY775" fmla="*/ 759798 h 6849644"/>
              <a:gd name="connsiteX776" fmla="*/ 6245268 w 12201392"/>
              <a:gd name="connsiteY776" fmla="*/ 505490 h 6849644"/>
              <a:gd name="connsiteX777" fmla="*/ 6567813 w 12201392"/>
              <a:gd name="connsiteY777" fmla="*/ 505490 h 6849644"/>
              <a:gd name="connsiteX778" fmla="*/ 5775542 w 12201392"/>
              <a:gd name="connsiteY778" fmla="*/ 505490 h 6849644"/>
              <a:gd name="connsiteX779" fmla="*/ 6212909 w 12201392"/>
              <a:gd name="connsiteY779" fmla="*/ 505490 h 6849644"/>
              <a:gd name="connsiteX780" fmla="*/ 6444641 w 12201392"/>
              <a:gd name="connsiteY780" fmla="*/ 736868 h 6849644"/>
              <a:gd name="connsiteX781" fmla="*/ 6008317 w 12201392"/>
              <a:gd name="connsiteY781" fmla="*/ 736868 h 6849644"/>
              <a:gd name="connsiteX782" fmla="*/ 5775542 w 12201392"/>
              <a:gd name="connsiteY782" fmla="*/ 505490 h 6849644"/>
              <a:gd name="connsiteX783" fmla="*/ 4869493 w 12201392"/>
              <a:gd name="connsiteY783" fmla="*/ 759798 h 6849644"/>
              <a:gd name="connsiteX784" fmla="*/ 4869493 w 12201392"/>
              <a:gd name="connsiteY784" fmla="*/ 759798 h 6849644"/>
              <a:gd name="connsiteX785" fmla="*/ 5997878 w 12201392"/>
              <a:gd name="connsiteY785" fmla="*/ 759798 h 6849644"/>
              <a:gd name="connsiteX786" fmla="*/ 6567813 w 12201392"/>
              <a:gd name="connsiteY786" fmla="*/ 1328864 h 6849644"/>
              <a:gd name="connsiteX787" fmla="*/ 6567813 w 12201392"/>
              <a:gd name="connsiteY787" fmla="*/ 1957339 h 6849644"/>
              <a:gd name="connsiteX788" fmla="*/ 6476999 w 12201392"/>
              <a:gd name="connsiteY788" fmla="*/ 1957339 h 6849644"/>
              <a:gd name="connsiteX789" fmla="*/ 6088692 w 12201392"/>
              <a:gd name="connsiteY789" fmla="*/ 1569623 h 6849644"/>
              <a:gd name="connsiteX790" fmla="*/ 6068860 w 12201392"/>
              <a:gd name="connsiteY790" fmla="*/ 1549821 h 6849644"/>
              <a:gd name="connsiteX791" fmla="*/ 6068860 w 12201392"/>
              <a:gd name="connsiteY791" fmla="*/ 1957339 h 6849644"/>
              <a:gd name="connsiteX792" fmla="*/ 5253624 w 12201392"/>
              <a:gd name="connsiteY792" fmla="*/ 1957339 h 6849644"/>
              <a:gd name="connsiteX793" fmla="*/ 5022937 w 12201392"/>
              <a:gd name="connsiteY793" fmla="*/ 1727003 h 6849644"/>
              <a:gd name="connsiteX794" fmla="*/ 5776586 w 12201392"/>
              <a:gd name="connsiteY794" fmla="*/ 1727003 h 6849644"/>
              <a:gd name="connsiteX795" fmla="*/ 4869493 w 12201392"/>
              <a:gd name="connsiteY795" fmla="*/ 821290 h 6849644"/>
              <a:gd name="connsiteX796" fmla="*/ 4869493 w 12201392"/>
              <a:gd name="connsiteY796" fmla="*/ 759798 h 6849644"/>
              <a:gd name="connsiteX797" fmla="*/ 6068860 w 12201392"/>
              <a:gd name="connsiteY797" fmla="*/ 1980269 h 6849644"/>
              <a:gd name="connsiteX798" fmla="*/ 6068860 w 12201392"/>
              <a:gd name="connsiteY798" fmla="*/ 2771334 h 6849644"/>
              <a:gd name="connsiteX799" fmla="*/ 5276588 w 12201392"/>
              <a:gd name="connsiteY799" fmla="*/ 1980269 h 6849644"/>
              <a:gd name="connsiteX800" fmla="*/ 6068860 w 12201392"/>
              <a:gd name="connsiteY800" fmla="*/ 1980269 h 6849644"/>
              <a:gd name="connsiteX801" fmla="*/ 4967613 w 12201392"/>
              <a:gd name="connsiteY801" fmla="*/ 1704073 h 6849644"/>
              <a:gd name="connsiteX802" fmla="*/ 4869493 w 12201392"/>
              <a:gd name="connsiteY802" fmla="*/ 1704073 h 6849644"/>
              <a:gd name="connsiteX803" fmla="*/ 4869493 w 12201392"/>
              <a:gd name="connsiteY803" fmla="*/ 1606102 h 6849644"/>
              <a:gd name="connsiteX804" fmla="*/ 4967613 w 12201392"/>
              <a:gd name="connsiteY804" fmla="*/ 1704073 h 6849644"/>
              <a:gd name="connsiteX805" fmla="*/ 4869493 w 12201392"/>
              <a:gd name="connsiteY805" fmla="*/ 1573792 h 6849644"/>
              <a:gd name="connsiteX806" fmla="*/ 4869493 w 12201392"/>
              <a:gd name="connsiteY806" fmla="*/ 854642 h 6849644"/>
              <a:gd name="connsiteX807" fmla="*/ 5720218 w 12201392"/>
              <a:gd name="connsiteY807" fmla="*/ 1704073 h 6849644"/>
              <a:gd name="connsiteX808" fmla="*/ 4999972 w 12201392"/>
              <a:gd name="connsiteY808" fmla="*/ 1704073 h 6849644"/>
              <a:gd name="connsiteX809" fmla="*/ 4869493 w 12201392"/>
              <a:gd name="connsiteY809" fmla="*/ 1573792 h 6849644"/>
              <a:gd name="connsiteX810" fmla="*/ 4990578 w 12201392"/>
              <a:gd name="connsiteY810" fmla="*/ 1727003 h 6849644"/>
              <a:gd name="connsiteX811" fmla="*/ 5221265 w 12201392"/>
              <a:gd name="connsiteY811" fmla="*/ 1957339 h 6849644"/>
              <a:gd name="connsiteX812" fmla="*/ 4869493 w 12201392"/>
              <a:gd name="connsiteY812" fmla="*/ 1957339 h 6849644"/>
              <a:gd name="connsiteX813" fmla="*/ 4869493 w 12201392"/>
              <a:gd name="connsiteY813" fmla="*/ 1727003 h 6849644"/>
              <a:gd name="connsiteX814" fmla="*/ 4990578 w 12201392"/>
              <a:gd name="connsiteY814" fmla="*/ 1727003 h 6849644"/>
              <a:gd name="connsiteX815" fmla="*/ 5244229 w 12201392"/>
              <a:gd name="connsiteY815" fmla="*/ 1980269 h 6849644"/>
              <a:gd name="connsiteX816" fmla="*/ 6068860 w 12201392"/>
              <a:gd name="connsiteY816" fmla="*/ 2803643 h 6849644"/>
              <a:gd name="connsiteX817" fmla="*/ 6068860 w 12201392"/>
              <a:gd name="connsiteY817" fmla="*/ 2924544 h 6849644"/>
              <a:gd name="connsiteX818" fmla="*/ 5752577 w 12201392"/>
              <a:gd name="connsiteY818" fmla="*/ 2924544 h 6849644"/>
              <a:gd name="connsiteX819" fmla="*/ 5345482 w 12201392"/>
              <a:gd name="connsiteY819" fmla="*/ 2517026 h 6849644"/>
              <a:gd name="connsiteX820" fmla="*/ 5345482 w 12201392"/>
              <a:gd name="connsiteY820" fmla="*/ 2924544 h 6849644"/>
              <a:gd name="connsiteX821" fmla="*/ 4999972 w 12201392"/>
              <a:gd name="connsiteY821" fmla="*/ 2924544 h 6849644"/>
              <a:gd name="connsiteX822" fmla="*/ 4145071 w 12201392"/>
              <a:gd name="connsiteY822" fmla="*/ 2070944 h 6849644"/>
              <a:gd name="connsiteX823" fmla="*/ 4145071 w 12201392"/>
              <a:gd name="connsiteY823" fmla="*/ 1727003 h 6849644"/>
              <a:gd name="connsiteX824" fmla="*/ 4846528 w 12201392"/>
              <a:gd name="connsiteY824" fmla="*/ 1727003 h 6849644"/>
              <a:gd name="connsiteX825" fmla="*/ 4846528 w 12201392"/>
              <a:gd name="connsiteY825" fmla="*/ 1980269 h 6849644"/>
              <a:gd name="connsiteX826" fmla="*/ 5244229 w 12201392"/>
              <a:gd name="connsiteY826" fmla="*/ 1980269 h 6849644"/>
              <a:gd name="connsiteX827" fmla="*/ 5368446 w 12201392"/>
              <a:gd name="connsiteY827" fmla="*/ 4546280 h 6849644"/>
              <a:gd name="connsiteX828" fmla="*/ 6068860 w 12201392"/>
              <a:gd name="connsiteY828" fmla="*/ 5245627 h 6849644"/>
              <a:gd name="connsiteX829" fmla="*/ 6068860 w 12201392"/>
              <a:gd name="connsiteY829" fmla="*/ 5366528 h 6849644"/>
              <a:gd name="connsiteX830" fmla="*/ 5368446 w 12201392"/>
              <a:gd name="connsiteY830" fmla="*/ 5366528 h 6849644"/>
              <a:gd name="connsiteX831" fmla="*/ 5368446 w 12201392"/>
              <a:gd name="connsiteY831" fmla="*/ 4546280 h 6849644"/>
              <a:gd name="connsiteX832" fmla="*/ 5368446 w 12201392"/>
              <a:gd name="connsiteY832" fmla="*/ 4399323 h 6849644"/>
              <a:gd name="connsiteX833" fmla="*/ 5368446 w 12201392"/>
              <a:gd name="connsiteY833" fmla="*/ 3794820 h 6849644"/>
              <a:gd name="connsiteX834" fmla="*/ 5973870 w 12201392"/>
              <a:gd name="connsiteY834" fmla="*/ 4399323 h 6849644"/>
              <a:gd name="connsiteX835" fmla="*/ 5368446 w 12201392"/>
              <a:gd name="connsiteY835" fmla="*/ 4399323 h 6849644"/>
              <a:gd name="connsiteX836" fmla="*/ 5368446 w 12201392"/>
              <a:gd name="connsiteY836" fmla="*/ 4513970 h 6849644"/>
              <a:gd name="connsiteX837" fmla="*/ 5368446 w 12201392"/>
              <a:gd name="connsiteY837" fmla="*/ 4422252 h 6849644"/>
              <a:gd name="connsiteX838" fmla="*/ 5996835 w 12201392"/>
              <a:gd name="connsiteY838" fmla="*/ 4422252 h 6849644"/>
              <a:gd name="connsiteX839" fmla="*/ 6068860 w 12201392"/>
              <a:gd name="connsiteY839" fmla="*/ 4494168 h 6849644"/>
              <a:gd name="connsiteX840" fmla="*/ 6068860 w 12201392"/>
              <a:gd name="connsiteY840" fmla="*/ 5213318 h 6849644"/>
              <a:gd name="connsiteX841" fmla="*/ 5368446 w 12201392"/>
              <a:gd name="connsiteY841" fmla="*/ 4513970 h 6849644"/>
              <a:gd name="connsiteX842" fmla="*/ 6030238 w 12201392"/>
              <a:gd name="connsiteY842" fmla="*/ 4422252 h 6849644"/>
              <a:gd name="connsiteX843" fmla="*/ 6068860 w 12201392"/>
              <a:gd name="connsiteY843" fmla="*/ 4422252 h 6849644"/>
              <a:gd name="connsiteX844" fmla="*/ 6068860 w 12201392"/>
              <a:gd name="connsiteY844" fmla="*/ 4460816 h 6849644"/>
              <a:gd name="connsiteX845" fmla="*/ 6030238 w 12201392"/>
              <a:gd name="connsiteY845" fmla="*/ 4422252 h 6849644"/>
              <a:gd name="connsiteX846" fmla="*/ 6007273 w 12201392"/>
              <a:gd name="connsiteY846" fmla="*/ 4399323 h 6849644"/>
              <a:gd name="connsiteX847" fmla="*/ 5368446 w 12201392"/>
              <a:gd name="connsiteY847" fmla="*/ 3761468 h 6849644"/>
              <a:gd name="connsiteX848" fmla="*/ 5368446 w 12201392"/>
              <a:gd name="connsiteY848" fmla="*/ 2947473 h 6849644"/>
              <a:gd name="connsiteX849" fmla="*/ 5743183 w 12201392"/>
              <a:gd name="connsiteY849" fmla="*/ 2947473 h 6849644"/>
              <a:gd name="connsiteX850" fmla="*/ 6068860 w 12201392"/>
              <a:gd name="connsiteY850" fmla="*/ 3272654 h 6849644"/>
              <a:gd name="connsiteX851" fmla="*/ 6068860 w 12201392"/>
              <a:gd name="connsiteY851" fmla="*/ 4399323 h 6849644"/>
              <a:gd name="connsiteX852" fmla="*/ 6007273 w 12201392"/>
              <a:gd name="connsiteY852" fmla="*/ 4399323 h 6849644"/>
              <a:gd name="connsiteX853" fmla="*/ 5368446 w 12201392"/>
              <a:gd name="connsiteY853" fmla="*/ 2924544 h 6849644"/>
              <a:gd name="connsiteX854" fmla="*/ 5368446 w 12201392"/>
              <a:gd name="connsiteY854" fmla="*/ 2573307 h 6849644"/>
              <a:gd name="connsiteX855" fmla="*/ 5720218 w 12201392"/>
              <a:gd name="connsiteY855" fmla="*/ 2924544 h 6849644"/>
              <a:gd name="connsiteX856" fmla="*/ 5368446 w 12201392"/>
              <a:gd name="connsiteY856" fmla="*/ 2924544 h 6849644"/>
              <a:gd name="connsiteX857" fmla="*/ 5776586 w 12201392"/>
              <a:gd name="connsiteY857" fmla="*/ 2947473 h 6849644"/>
              <a:gd name="connsiteX858" fmla="*/ 6068860 w 12201392"/>
              <a:gd name="connsiteY858" fmla="*/ 2947473 h 6849644"/>
              <a:gd name="connsiteX859" fmla="*/ 6068860 w 12201392"/>
              <a:gd name="connsiteY859" fmla="*/ 3240345 h 6849644"/>
              <a:gd name="connsiteX860" fmla="*/ 5776586 w 12201392"/>
              <a:gd name="connsiteY860" fmla="*/ 2947473 h 6849644"/>
              <a:gd name="connsiteX861" fmla="*/ 4145071 w 12201392"/>
              <a:gd name="connsiteY861" fmla="*/ 2539955 h 6849644"/>
              <a:gd name="connsiteX862" fmla="*/ 4145071 w 12201392"/>
              <a:gd name="connsiteY862" fmla="*/ 2104296 h 6849644"/>
              <a:gd name="connsiteX863" fmla="*/ 4966569 w 12201392"/>
              <a:gd name="connsiteY863" fmla="*/ 2924544 h 6849644"/>
              <a:gd name="connsiteX864" fmla="*/ 4530246 w 12201392"/>
              <a:gd name="connsiteY864" fmla="*/ 2924544 h 6849644"/>
              <a:gd name="connsiteX865" fmla="*/ 4145071 w 12201392"/>
              <a:gd name="connsiteY865" fmla="*/ 2539955 h 6849644"/>
              <a:gd name="connsiteX866" fmla="*/ 4496843 w 12201392"/>
              <a:gd name="connsiteY866" fmla="*/ 2924544 h 6849644"/>
              <a:gd name="connsiteX867" fmla="*/ 4145071 w 12201392"/>
              <a:gd name="connsiteY867" fmla="*/ 2924544 h 6849644"/>
              <a:gd name="connsiteX868" fmla="*/ 4145071 w 12201392"/>
              <a:gd name="connsiteY868" fmla="*/ 2573307 h 6849644"/>
              <a:gd name="connsiteX869" fmla="*/ 4496843 w 12201392"/>
              <a:gd name="connsiteY869" fmla="*/ 2924544 h 6849644"/>
              <a:gd name="connsiteX870" fmla="*/ 4989534 w 12201392"/>
              <a:gd name="connsiteY870" fmla="*/ 2947473 h 6849644"/>
              <a:gd name="connsiteX871" fmla="*/ 5221265 w 12201392"/>
              <a:gd name="connsiteY871" fmla="*/ 3178852 h 6849644"/>
              <a:gd name="connsiteX872" fmla="*/ 4784942 w 12201392"/>
              <a:gd name="connsiteY872" fmla="*/ 3178852 h 6849644"/>
              <a:gd name="connsiteX873" fmla="*/ 4553211 w 12201392"/>
              <a:gd name="connsiteY873" fmla="*/ 2947473 h 6849644"/>
              <a:gd name="connsiteX874" fmla="*/ 4989534 w 12201392"/>
              <a:gd name="connsiteY874" fmla="*/ 2947473 h 6849644"/>
              <a:gd name="connsiteX875" fmla="*/ 5277632 w 12201392"/>
              <a:gd name="connsiteY875" fmla="*/ 3201782 h 6849644"/>
              <a:gd name="connsiteX876" fmla="*/ 5022937 w 12201392"/>
              <a:gd name="connsiteY876" fmla="*/ 2947473 h 6849644"/>
              <a:gd name="connsiteX877" fmla="*/ 5345482 w 12201392"/>
              <a:gd name="connsiteY877" fmla="*/ 2947473 h 6849644"/>
              <a:gd name="connsiteX878" fmla="*/ 5345482 w 12201392"/>
              <a:gd name="connsiteY878" fmla="*/ 3738539 h 6849644"/>
              <a:gd name="connsiteX879" fmla="*/ 4807906 w 12201392"/>
              <a:gd name="connsiteY879" fmla="*/ 3201782 h 6849644"/>
              <a:gd name="connsiteX880" fmla="*/ 5277632 w 12201392"/>
              <a:gd name="connsiteY880" fmla="*/ 3201782 h 6849644"/>
              <a:gd name="connsiteX881" fmla="*/ 4846528 w 12201392"/>
              <a:gd name="connsiteY881" fmla="*/ 759798 h 6849644"/>
              <a:gd name="connsiteX882" fmla="*/ 4846528 w 12201392"/>
              <a:gd name="connsiteY882" fmla="*/ 798361 h 6849644"/>
              <a:gd name="connsiteX883" fmla="*/ 4807906 w 12201392"/>
              <a:gd name="connsiteY883" fmla="*/ 759798 h 6849644"/>
              <a:gd name="connsiteX884" fmla="*/ 4846528 w 12201392"/>
              <a:gd name="connsiteY884" fmla="*/ 759798 h 6849644"/>
              <a:gd name="connsiteX885" fmla="*/ 4145071 w 12201392"/>
              <a:gd name="connsiteY885" fmla="*/ 131323 h 6849644"/>
              <a:gd name="connsiteX886" fmla="*/ 4751539 w 12201392"/>
              <a:gd name="connsiteY886" fmla="*/ 736868 h 6849644"/>
              <a:gd name="connsiteX887" fmla="*/ 4145071 w 12201392"/>
              <a:gd name="connsiteY887" fmla="*/ 736868 h 6849644"/>
              <a:gd name="connsiteX888" fmla="*/ 4145071 w 12201392"/>
              <a:gd name="connsiteY888" fmla="*/ 131323 h 6849644"/>
              <a:gd name="connsiteX889" fmla="*/ 4145071 w 12201392"/>
              <a:gd name="connsiteY889" fmla="*/ 759798 h 6849644"/>
              <a:gd name="connsiteX890" fmla="*/ 4145071 w 12201392"/>
              <a:gd name="connsiteY890" fmla="*/ 759798 h 6849644"/>
              <a:gd name="connsiteX891" fmla="*/ 4774504 w 12201392"/>
              <a:gd name="connsiteY891" fmla="*/ 759798 h 6849644"/>
              <a:gd name="connsiteX892" fmla="*/ 4846528 w 12201392"/>
              <a:gd name="connsiteY892" fmla="*/ 831713 h 6849644"/>
              <a:gd name="connsiteX893" fmla="*/ 4846528 w 12201392"/>
              <a:gd name="connsiteY893" fmla="*/ 1551905 h 6849644"/>
              <a:gd name="connsiteX894" fmla="*/ 4145071 w 12201392"/>
              <a:gd name="connsiteY894" fmla="*/ 851515 h 6849644"/>
              <a:gd name="connsiteX895" fmla="*/ 4145071 w 12201392"/>
              <a:gd name="connsiteY895" fmla="*/ 759798 h 6849644"/>
              <a:gd name="connsiteX896" fmla="*/ 4145071 w 12201392"/>
              <a:gd name="connsiteY896" fmla="*/ 882783 h 6849644"/>
              <a:gd name="connsiteX897" fmla="*/ 4145071 w 12201392"/>
              <a:gd name="connsiteY897" fmla="*/ 882783 h 6849644"/>
              <a:gd name="connsiteX898" fmla="*/ 4846528 w 12201392"/>
              <a:gd name="connsiteY898" fmla="*/ 1583173 h 6849644"/>
              <a:gd name="connsiteX899" fmla="*/ 4846528 w 12201392"/>
              <a:gd name="connsiteY899" fmla="*/ 1704073 h 6849644"/>
              <a:gd name="connsiteX900" fmla="*/ 4145071 w 12201392"/>
              <a:gd name="connsiteY900" fmla="*/ 1704073 h 6849644"/>
              <a:gd name="connsiteX901" fmla="*/ 4145071 w 12201392"/>
              <a:gd name="connsiteY901" fmla="*/ 882783 h 6849644"/>
              <a:gd name="connsiteX902" fmla="*/ 4122106 w 12201392"/>
              <a:gd name="connsiteY902" fmla="*/ 759798 h 6849644"/>
              <a:gd name="connsiteX903" fmla="*/ 4122106 w 12201392"/>
              <a:gd name="connsiteY903" fmla="*/ 827544 h 6849644"/>
              <a:gd name="connsiteX904" fmla="*/ 4054257 w 12201392"/>
              <a:gd name="connsiteY904" fmla="*/ 759798 h 6849644"/>
              <a:gd name="connsiteX905" fmla="*/ 4122106 w 12201392"/>
              <a:gd name="connsiteY905" fmla="*/ 759798 h 6849644"/>
              <a:gd name="connsiteX906" fmla="*/ 3646117 w 12201392"/>
              <a:gd name="connsiteY906" fmla="*/ 385631 h 6849644"/>
              <a:gd name="connsiteX907" fmla="*/ 3997890 w 12201392"/>
              <a:gd name="connsiteY907" fmla="*/ 736868 h 6849644"/>
              <a:gd name="connsiteX908" fmla="*/ 3646117 w 12201392"/>
              <a:gd name="connsiteY908" fmla="*/ 736868 h 6849644"/>
              <a:gd name="connsiteX909" fmla="*/ 3646117 w 12201392"/>
              <a:gd name="connsiteY909" fmla="*/ 385631 h 6849644"/>
              <a:gd name="connsiteX910" fmla="*/ 3646117 w 12201392"/>
              <a:gd name="connsiteY910" fmla="*/ 759798 h 6849644"/>
              <a:gd name="connsiteX911" fmla="*/ 4021898 w 12201392"/>
              <a:gd name="connsiteY911" fmla="*/ 759798 h 6849644"/>
              <a:gd name="connsiteX912" fmla="*/ 4122106 w 12201392"/>
              <a:gd name="connsiteY912" fmla="*/ 859853 h 6849644"/>
              <a:gd name="connsiteX913" fmla="*/ 4122106 w 12201392"/>
              <a:gd name="connsiteY913" fmla="*/ 1704073 h 6849644"/>
              <a:gd name="connsiteX914" fmla="*/ 3777641 w 12201392"/>
              <a:gd name="connsiteY914" fmla="*/ 1704073 h 6849644"/>
              <a:gd name="connsiteX915" fmla="*/ 3646117 w 12201392"/>
              <a:gd name="connsiteY915" fmla="*/ 1572750 h 6849644"/>
              <a:gd name="connsiteX916" fmla="*/ 3646117 w 12201392"/>
              <a:gd name="connsiteY916" fmla="*/ 759798 h 6849644"/>
              <a:gd name="connsiteX917" fmla="*/ 4122106 w 12201392"/>
              <a:gd name="connsiteY917" fmla="*/ 1727003 h 6849644"/>
              <a:gd name="connsiteX918" fmla="*/ 4122106 w 12201392"/>
              <a:gd name="connsiteY918" fmla="*/ 2048015 h 6849644"/>
              <a:gd name="connsiteX919" fmla="*/ 3800605 w 12201392"/>
              <a:gd name="connsiteY919" fmla="*/ 1727003 h 6849644"/>
              <a:gd name="connsiteX920" fmla="*/ 4122106 w 12201392"/>
              <a:gd name="connsiteY920" fmla="*/ 1727003 h 6849644"/>
              <a:gd name="connsiteX921" fmla="*/ 3646117 w 12201392"/>
              <a:gd name="connsiteY921" fmla="*/ 1606102 h 6849644"/>
              <a:gd name="connsiteX922" fmla="*/ 3744238 w 12201392"/>
              <a:gd name="connsiteY922" fmla="*/ 1704073 h 6849644"/>
              <a:gd name="connsiteX923" fmla="*/ 3646117 w 12201392"/>
              <a:gd name="connsiteY923" fmla="*/ 1704073 h 6849644"/>
              <a:gd name="connsiteX924" fmla="*/ 3646117 w 12201392"/>
              <a:gd name="connsiteY924" fmla="*/ 1606102 h 6849644"/>
              <a:gd name="connsiteX925" fmla="*/ 3646117 w 12201392"/>
              <a:gd name="connsiteY925" fmla="*/ 1727003 h 6849644"/>
              <a:gd name="connsiteX926" fmla="*/ 3767202 w 12201392"/>
              <a:gd name="connsiteY926" fmla="*/ 1727003 h 6849644"/>
              <a:gd name="connsiteX927" fmla="*/ 4122106 w 12201392"/>
              <a:gd name="connsiteY927" fmla="*/ 2081366 h 6849644"/>
              <a:gd name="connsiteX928" fmla="*/ 4122106 w 12201392"/>
              <a:gd name="connsiteY928" fmla="*/ 2517026 h 6849644"/>
              <a:gd name="connsiteX929" fmla="*/ 3646117 w 12201392"/>
              <a:gd name="connsiteY929" fmla="*/ 2041761 h 6849644"/>
              <a:gd name="connsiteX930" fmla="*/ 3646117 w 12201392"/>
              <a:gd name="connsiteY930" fmla="*/ 1727003 h 6849644"/>
              <a:gd name="connsiteX931" fmla="*/ 3646117 w 12201392"/>
              <a:gd name="connsiteY931" fmla="*/ 2075113 h 6849644"/>
              <a:gd name="connsiteX932" fmla="*/ 4122106 w 12201392"/>
              <a:gd name="connsiteY932" fmla="*/ 2550377 h 6849644"/>
              <a:gd name="connsiteX933" fmla="*/ 4122106 w 12201392"/>
              <a:gd name="connsiteY933" fmla="*/ 2947473 h 6849644"/>
              <a:gd name="connsiteX934" fmla="*/ 4519808 w 12201392"/>
              <a:gd name="connsiteY934" fmla="*/ 2947473 h 6849644"/>
              <a:gd name="connsiteX935" fmla="*/ 4751539 w 12201392"/>
              <a:gd name="connsiteY935" fmla="*/ 3178852 h 6849644"/>
              <a:gd name="connsiteX936" fmla="*/ 3646117 w 12201392"/>
              <a:gd name="connsiteY936" fmla="*/ 3178852 h 6849644"/>
              <a:gd name="connsiteX937" fmla="*/ 3646117 w 12201392"/>
              <a:gd name="connsiteY937" fmla="*/ 2075113 h 6849644"/>
              <a:gd name="connsiteX938" fmla="*/ 3645074 w 12201392"/>
              <a:gd name="connsiteY938" fmla="*/ 3295584 h 6849644"/>
              <a:gd name="connsiteX939" fmla="*/ 3645074 w 12201392"/>
              <a:gd name="connsiteY939" fmla="*/ 3295584 h 6849644"/>
              <a:gd name="connsiteX940" fmla="*/ 4496843 w 12201392"/>
              <a:gd name="connsiteY940" fmla="*/ 4146057 h 6849644"/>
              <a:gd name="connsiteX941" fmla="*/ 3776597 w 12201392"/>
              <a:gd name="connsiteY941" fmla="*/ 4146057 h 6849644"/>
              <a:gd name="connsiteX942" fmla="*/ 3645074 w 12201392"/>
              <a:gd name="connsiteY942" fmla="*/ 4014734 h 6849644"/>
              <a:gd name="connsiteX943" fmla="*/ 3645074 w 12201392"/>
              <a:gd name="connsiteY943" fmla="*/ 3295584 h 6849644"/>
              <a:gd name="connsiteX944" fmla="*/ 3767202 w 12201392"/>
              <a:gd name="connsiteY944" fmla="*/ 4168986 h 6849644"/>
              <a:gd name="connsiteX945" fmla="*/ 3997890 w 12201392"/>
              <a:gd name="connsiteY945" fmla="*/ 4399323 h 6849644"/>
              <a:gd name="connsiteX946" fmla="*/ 3646117 w 12201392"/>
              <a:gd name="connsiteY946" fmla="*/ 4399323 h 6849644"/>
              <a:gd name="connsiteX947" fmla="*/ 3646117 w 12201392"/>
              <a:gd name="connsiteY947" fmla="*/ 4168986 h 6849644"/>
              <a:gd name="connsiteX948" fmla="*/ 3767202 w 12201392"/>
              <a:gd name="connsiteY948" fmla="*/ 4168986 h 6849644"/>
              <a:gd name="connsiteX949" fmla="*/ 3646117 w 12201392"/>
              <a:gd name="connsiteY949" fmla="*/ 4146057 h 6849644"/>
              <a:gd name="connsiteX950" fmla="*/ 3646117 w 12201392"/>
              <a:gd name="connsiteY950" fmla="*/ 4048086 h 6849644"/>
              <a:gd name="connsiteX951" fmla="*/ 3744238 w 12201392"/>
              <a:gd name="connsiteY951" fmla="*/ 4146057 h 6849644"/>
              <a:gd name="connsiteX952" fmla="*/ 3646117 w 12201392"/>
              <a:gd name="connsiteY952" fmla="*/ 4146057 h 6849644"/>
              <a:gd name="connsiteX953" fmla="*/ 3623153 w 12201392"/>
              <a:gd name="connsiteY953" fmla="*/ 759798 h 6849644"/>
              <a:gd name="connsiteX954" fmla="*/ 3623153 w 12201392"/>
              <a:gd name="connsiteY954" fmla="*/ 1549821 h 6849644"/>
              <a:gd name="connsiteX955" fmla="*/ 2831926 w 12201392"/>
              <a:gd name="connsiteY955" fmla="*/ 759798 h 6849644"/>
              <a:gd name="connsiteX956" fmla="*/ 3623153 w 12201392"/>
              <a:gd name="connsiteY956" fmla="*/ 759798 h 6849644"/>
              <a:gd name="connsiteX957" fmla="*/ 2423786 w 12201392"/>
              <a:gd name="connsiteY957" fmla="*/ 385631 h 6849644"/>
              <a:gd name="connsiteX958" fmla="*/ 2520863 w 12201392"/>
              <a:gd name="connsiteY958" fmla="*/ 482560 h 6849644"/>
              <a:gd name="connsiteX959" fmla="*/ 2423786 w 12201392"/>
              <a:gd name="connsiteY959" fmla="*/ 482560 h 6849644"/>
              <a:gd name="connsiteX960" fmla="*/ 2423786 w 12201392"/>
              <a:gd name="connsiteY960" fmla="*/ 385631 h 6849644"/>
              <a:gd name="connsiteX961" fmla="*/ 2423786 w 12201392"/>
              <a:gd name="connsiteY961" fmla="*/ 505490 h 6849644"/>
              <a:gd name="connsiteX962" fmla="*/ 2543827 w 12201392"/>
              <a:gd name="connsiteY962" fmla="*/ 505490 h 6849644"/>
              <a:gd name="connsiteX963" fmla="*/ 2775559 w 12201392"/>
              <a:gd name="connsiteY963" fmla="*/ 736868 h 6849644"/>
              <a:gd name="connsiteX964" fmla="*/ 2423786 w 12201392"/>
              <a:gd name="connsiteY964" fmla="*/ 736868 h 6849644"/>
              <a:gd name="connsiteX965" fmla="*/ 2423786 w 12201392"/>
              <a:gd name="connsiteY965" fmla="*/ 505490 h 6849644"/>
              <a:gd name="connsiteX966" fmla="*/ 1700408 w 12201392"/>
              <a:gd name="connsiteY966" fmla="*/ 505490 h 6849644"/>
              <a:gd name="connsiteX967" fmla="*/ 2400822 w 12201392"/>
              <a:gd name="connsiteY967" fmla="*/ 505490 h 6849644"/>
              <a:gd name="connsiteX968" fmla="*/ 2400822 w 12201392"/>
              <a:gd name="connsiteY968" fmla="*/ 759798 h 6849644"/>
              <a:gd name="connsiteX969" fmla="*/ 2798523 w 12201392"/>
              <a:gd name="connsiteY969" fmla="*/ 759798 h 6849644"/>
              <a:gd name="connsiteX970" fmla="*/ 3623153 w 12201392"/>
              <a:gd name="connsiteY970" fmla="*/ 1583173 h 6849644"/>
              <a:gd name="connsiteX971" fmla="*/ 3623153 w 12201392"/>
              <a:gd name="connsiteY971" fmla="*/ 1704073 h 6849644"/>
              <a:gd name="connsiteX972" fmla="*/ 3307915 w 12201392"/>
              <a:gd name="connsiteY972" fmla="*/ 1704073 h 6849644"/>
              <a:gd name="connsiteX973" fmla="*/ 2919608 w 12201392"/>
              <a:gd name="connsiteY973" fmla="*/ 1316358 h 6849644"/>
              <a:gd name="connsiteX974" fmla="*/ 2899775 w 12201392"/>
              <a:gd name="connsiteY974" fmla="*/ 1296555 h 6849644"/>
              <a:gd name="connsiteX975" fmla="*/ 2899775 w 12201392"/>
              <a:gd name="connsiteY975" fmla="*/ 1704073 h 6849644"/>
              <a:gd name="connsiteX976" fmla="*/ 2555309 w 12201392"/>
              <a:gd name="connsiteY976" fmla="*/ 1704073 h 6849644"/>
              <a:gd name="connsiteX977" fmla="*/ 1700408 w 12201392"/>
              <a:gd name="connsiteY977" fmla="*/ 850473 h 6849644"/>
              <a:gd name="connsiteX978" fmla="*/ 1700408 w 12201392"/>
              <a:gd name="connsiteY978" fmla="*/ 505490 h 6849644"/>
              <a:gd name="connsiteX979" fmla="*/ 3552172 w 12201392"/>
              <a:gd name="connsiteY979" fmla="*/ 3201782 h 6849644"/>
              <a:gd name="connsiteX980" fmla="*/ 3552172 w 12201392"/>
              <a:gd name="connsiteY980" fmla="*/ 3201782 h 6849644"/>
              <a:gd name="connsiteX981" fmla="*/ 3623153 w 12201392"/>
              <a:gd name="connsiteY981" fmla="*/ 3272654 h 6849644"/>
              <a:gd name="connsiteX982" fmla="*/ 3623153 w 12201392"/>
              <a:gd name="connsiteY982" fmla="*/ 3991805 h 6849644"/>
              <a:gd name="connsiteX983" fmla="*/ 2922739 w 12201392"/>
              <a:gd name="connsiteY983" fmla="*/ 3292457 h 6849644"/>
              <a:gd name="connsiteX984" fmla="*/ 2922739 w 12201392"/>
              <a:gd name="connsiteY984" fmla="*/ 3201782 h 6849644"/>
              <a:gd name="connsiteX985" fmla="*/ 3552172 w 12201392"/>
              <a:gd name="connsiteY985" fmla="*/ 3201782 h 6849644"/>
              <a:gd name="connsiteX986" fmla="*/ 2922739 w 12201392"/>
              <a:gd name="connsiteY986" fmla="*/ 3178852 h 6849644"/>
              <a:gd name="connsiteX987" fmla="*/ 2922739 w 12201392"/>
              <a:gd name="connsiteY987" fmla="*/ 2573307 h 6849644"/>
              <a:gd name="connsiteX988" fmla="*/ 3529208 w 12201392"/>
              <a:gd name="connsiteY988" fmla="*/ 3178852 h 6849644"/>
              <a:gd name="connsiteX989" fmla="*/ 2922739 w 12201392"/>
              <a:gd name="connsiteY989" fmla="*/ 3178852 h 6849644"/>
              <a:gd name="connsiteX990" fmla="*/ 3623153 w 12201392"/>
              <a:gd name="connsiteY990" fmla="*/ 4025157 h 6849644"/>
              <a:gd name="connsiteX991" fmla="*/ 3623153 w 12201392"/>
              <a:gd name="connsiteY991" fmla="*/ 4146057 h 6849644"/>
              <a:gd name="connsiteX992" fmla="*/ 2922739 w 12201392"/>
              <a:gd name="connsiteY992" fmla="*/ 4146057 h 6849644"/>
              <a:gd name="connsiteX993" fmla="*/ 2922739 w 12201392"/>
              <a:gd name="connsiteY993" fmla="*/ 3325809 h 6849644"/>
              <a:gd name="connsiteX994" fmla="*/ 3623153 w 12201392"/>
              <a:gd name="connsiteY994" fmla="*/ 4025157 h 6849644"/>
              <a:gd name="connsiteX995" fmla="*/ 3584531 w 12201392"/>
              <a:gd name="connsiteY995" fmla="*/ 3201782 h 6849644"/>
              <a:gd name="connsiteX996" fmla="*/ 3623153 w 12201392"/>
              <a:gd name="connsiteY996" fmla="*/ 3201782 h 6849644"/>
              <a:gd name="connsiteX997" fmla="*/ 3623153 w 12201392"/>
              <a:gd name="connsiteY997" fmla="*/ 3240345 h 6849644"/>
              <a:gd name="connsiteX998" fmla="*/ 3584531 w 12201392"/>
              <a:gd name="connsiteY998" fmla="*/ 3201782 h 6849644"/>
              <a:gd name="connsiteX999" fmla="*/ 3561567 w 12201392"/>
              <a:gd name="connsiteY999" fmla="*/ 3178852 h 6849644"/>
              <a:gd name="connsiteX1000" fmla="*/ 2922739 w 12201392"/>
              <a:gd name="connsiteY1000" fmla="*/ 2540997 h 6849644"/>
              <a:gd name="connsiteX1001" fmla="*/ 2922739 w 12201392"/>
              <a:gd name="connsiteY1001" fmla="*/ 1727003 h 6849644"/>
              <a:gd name="connsiteX1002" fmla="*/ 3297476 w 12201392"/>
              <a:gd name="connsiteY1002" fmla="*/ 1727003 h 6849644"/>
              <a:gd name="connsiteX1003" fmla="*/ 3623153 w 12201392"/>
              <a:gd name="connsiteY1003" fmla="*/ 2052184 h 6849644"/>
              <a:gd name="connsiteX1004" fmla="*/ 3623153 w 12201392"/>
              <a:gd name="connsiteY1004" fmla="*/ 3178852 h 6849644"/>
              <a:gd name="connsiteX1005" fmla="*/ 3561567 w 12201392"/>
              <a:gd name="connsiteY1005" fmla="*/ 3178852 h 6849644"/>
              <a:gd name="connsiteX1006" fmla="*/ 2922739 w 12201392"/>
              <a:gd name="connsiteY1006" fmla="*/ 1704073 h 6849644"/>
              <a:gd name="connsiteX1007" fmla="*/ 2922739 w 12201392"/>
              <a:gd name="connsiteY1007" fmla="*/ 1352836 h 6849644"/>
              <a:gd name="connsiteX1008" fmla="*/ 3274512 w 12201392"/>
              <a:gd name="connsiteY1008" fmla="*/ 1704073 h 6849644"/>
              <a:gd name="connsiteX1009" fmla="*/ 2922739 w 12201392"/>
              <a:gd name="connsiteY1009" fmla="*/ 1704073 h 6849644"/>
              <a:gd name="connsiteX1010" fmla="*/ 3330879 w 12201392"/>
              <a:gd name="connsiteY1010" fmla="*/ 1727003 h 6849644"/>
              <a:gd name="connsiteX1011" fmla="*/ 3623153 w 12201392"/>
              <a:gd name="connsiteY1011" fmla="*/ 1727003 h 6849644"/>
              <a:gd name="connsiteX1012" fmla="*/ 3623153 w 12201392"/>
              <a:gd name="connsiteY1012" fmla="*/ 2018832 h 6849644"/>
              <a:gd name="connsiteX1013" fmla="*/ 3330879 w 12201392"/>
              <a:gd name="connsiteY1013" fmla="*/ 1727003 h 6849644"/>
              <a:gd name="connsiteX1014" fmla="*/ 2798523 w 12201392"/>
              <a:gd name="connsiteY1014" fmla="*/ 3201782 h 6849644"/>
              <a:gd name="connsiteX1015" fmla="*/ 2899775 w 12201392"/>
              <a:gd name="connsiteY1015" fmla="*/ 3302879 h 6849644"/>
              <a:gd name="connsiteX1016" fmla="*/ 2899775 w 12201392"/>
              <a:gd name="connsiteY1016" fmla="*/ 4146057 h 6849644"/>
              <a:gd name="connsiteX1017" fmla="*/ 2554265 w 12201392"/>
              <a:gd name="connsiteY1017" fmla="*/ 4146057 h 6849644"/>
              <a:gd name="connsiteX1018" fmla="*/ 2423786 w 12201392"/>
              <a:gd name="connsiteY1018" fmla="*/ 4015776 h 6849644"/>
              <a:gd name="connsiteX1019" fmla="*/ 2423786 w 12201392"/>
              <a:gd name="connsiteY1019" fmla="*/ 3201782 h 6849644"/>
              <a:gd name="connsiteX1020" fmla="*/ 2798523 w 12201392"/>
              <a:gd name="connsiteY1020" fmla="*/ 3201782 h 6849644"/>
              <a:gd name="connsiteX1021" fmla="*/ 2423786 w 12201392"/>
              <a:gd name="connsiteY1021" fmla="*/ 3178852 h 6849644"/>
              <a:gd name="connsiteX1022" fmla="*/ 2423786 w 12201392"/>
              <a:gd name="connsiteY1022" fmla="*/ 2827615 h 6849644"/>
              <a:gd name="connsiteX1023" fmla="*/ 2775559 w 12201392"/>
              <a:gd name="connsiteY1023" fmla="*/ 3178852 h 6849644"/>
              <a:gd name="connsiteX1024" fmla="*/ 2423786 w 12201392"/>
              <a:gd name="connsiteY1024" fmla="*/ 3178852 h 6849644"/>
              <a:gd name="connsiteX1025" fmla="*/ 2831926 w 12201392"/>
              <a:gd name="connsiteY1025" fmla="*/ 3201782 h 6849644"/>
              <a:gd name="connsiteX1026" fmla="*/ 2899775 w 12201392"/>
              <a:gd name="connsiteY1026" fmla="*/ 3201782 h 6849644"/>
              <a:gd name="connsiteX1027" fmla="*/ 2899775 w 12201392"/>
              <a:gd name="connsiteY1027" fmla="*/ 3269528 h 6849644"/>
              <a:gd name="connsiteX1028" fmla="*/ 2831926 w 12201392"/>
              <a:gd name="connsiteY1028" fmla="*/ 3201782 h 6849644"/>
              <a:gd name="connsiteX1029" fmla="*/ 2899775 w 12201392"/>
              <a:gd name="connsiteY1029" fmla="*/ 4168986 h 6849644"/>
              <a:gd name="connsiteX1030" fmla="*/ 2899775 w 12201392"/>
              <a:gd name="connsiteY1030" fmla="*/ 4491041 h 6849644"/>
              <a:gd name="connsiteX1031" fmla="*/ 2577230 w 12201392"/>
              <a:gd name="connsiteY1031" fmla="*/ 4168986 h 6849644"/>
              <a:gd name="connsiteX1032" fmla="*/ 2899775 w 12201392"/>
              <a:gd name="connsiteY1032" fmla="*/ 4168986 h 6849644"/>
              <a:gd name="connsiteX1033" fmla="*/ 2521907 w 12201392"/>
              <a:gd name="connsiteY1033" fmla="*/ 4146057 h 6849644"/>
              <a:gd name="connsiteX1034" fmla="*/ 2423786 w 12201392"/>
              <a:gd name="connsiteY1034" fmla="*/ 4146057 h 6849644"/>
              <a:gd name="connsiteX1035" fmla="*/ 2423786 w 12201392"/>
              <a:gd name="connsiteY1035" fmla="*/ 4048086 h 6849644"/>
              <a:gd name="connsiteX1036" fmla="*/ 2521907 w 12201392"/>
              <a:gd name="connsiteY1036" fmla="*/ 4146057 h 6849644"/>
              <a:gd name="connsiteX1037" fmla="*/ 2544871 w 12201392"/>
              <a:gd name="connsiteY1037" fmla="*/ 4168986 h 6849644"/>
              <a:gd name="connsiteX1038" fmla="*/ 2899775 w 12201392"/>
              <a:gd name="connsiteY1038" fmla="*/ 4523350 h 6849644"/>
              <a:gd name="connsiteX1039" fmla="*/ 2899775 w 12201392"/>
              <a:gd name="connsiteY1039" fmla="*/ 4960052 h 6849644"/>
              <a:gd name="connsiteX1040" fmla="*/ 2423786 w 12201392"/>
              <a:gd name="connsiteY1040" fmla="*/ 4484787 h 6849644"/>
              <a:gd name="connsiteX1041" fmla="*/ 2423786 w 12201392"/>
              <a:gd name="connsiteY1041" fmla="*/ 4168986 h 6849644"/>
              <a:gd name="connsiteX1042" fmla="*/ 2544871 w 12201392"/>
              <a:gd name="connsiteY1042" fmla="*/ 4168986 h 6849644"/>
              <a:gd name="connsiteX1043" fmla="*/ 2899775 w 12201392"/>
              <a:gd name="connsiteY1043" fmla="*/ 4992361 h 6849644"/>
              <a:gd name="connsiteX1044" fmla="*/ 2899775 w 12201392"/>
              <a:gd name="connsiteY1044" fmla="*/ 5389457 h 6849644"/>
              <a:gd name="connsiteX1045" fmla="*/ 3297476 w 12201392"/>
              <a:gd name="connsiteY1045" fmla="*/ 5389457 h 6849644"/>
              <a:gd name="connsiteX1046" fmla="*/ 3529208 w 12201392"/>
              <a:gd name="connsiteY1046" fmla="*/ 5620836 h 6849644"/>
              <a:gd name="connsiteX1047" fmla="*/ 2423786 w 12201392"/>
              <a:gd name="connsiteY1047" fmla="*/ 5620836 h 6849644"/>
              <a:gd name="connsiteX1048" fmla="*/ 2423786 w 12201392"/>
              <a:gd name="connsiteY1048" fmla="*/ 4517097 h 6849644"/>
              <a:gd name="connsiteX1049" fmla="*/ 2899775 w 12201392"/>
              <a:gd name="connsiteY1049" fmla="*/ 4992361 h 6849644"/>
              <a:gd name="connsiteX1050" fmla="*/ 2922739 w 12201392"/>
              <a:gd name="connsiteY1050" fmla="*/ 5366528 h 6849644"/>
              <a:gd name="connsiteX1051" fmla="*/ 2922739 w 12201392"/>
              <a:gd name="connsiteY1051" fmla="*/ 5015291 h 6849644"/>
              <a:gd name="connsiteX1052" fmla="*/ 3274512 w 12201392"/>
              <a:gd name="connsiteY1052" fmla="*/ 5366528 h 6849644"/>
              <a:gd name="connsiteX1053" fmla="*/ 2922739 w 12201392"/>
              <a:gd name="connsiteY1053" fmla="*/ 5366528 h 6849644"/>
              <a:gd name="connsiteX1054" fmla="*/ 3329835 w 12201392"/>
              <a:gd name="connsiteY1054" fmla="*/ 5389457 h 6849644"/>
              <a:gd name="connsiteX1055" fmla="*/ 3766158 w 12201392"/>
              <a:gd name="connsiteY1055" fmla="*/ 5389457 h 6849644"/>
              <a:gd name="connsiteX1056" fmla="*/ 3997890 w 12201392"/>
              <a:gd name="connsiteY1056" fmla="*/ 5620836 h 6849644"/>
              <a:gd name="connsiteX1057" fmla="*/ 3561567 w 12201392"/>
              <a:gd name="connsiteY1057" fmla="*/ 5620836 h 6849644"/>
              <a:gd name="connsiteX1058" fmla="*/ 3329835 w 12201392"/>
              <a:gd name="connsiteY1058" fmla="*/ 5389457 h 6849644"/>
              <a:gd name="connsiteX1059" fmla="*/ 3306871 w 12201392"/>
              <a:gd name="connsiteY1059" fmla="*/ 5366528 h 6849644"/>
              <a:gd name="connsiteX1060" fmla="*/ 2922739 w 12201392"/>
              <a:gd name="connsiteY1060" fmla="*/ 4982981 h 6849644"/>
              <a:gd name="connsiteX1061" fmla="*/ 2922739 w 12201392"/>
              <a:gd name="connsiteY1061" fmla="*/ 4546280 h 6849644"/>
              <a:gd name="connsiteX1062" fmla="*/ 3743194 w 12201392"/>
              <a:gd name="connsiteY1062" fmla="*/ 5366528 h 6849644"/>
              <a:gd name="connsiteX1063" fmla="*/ 3306871 w 12201392"/>
              <a:gd name="connsiteY1063" fmla="*/ 5366528 h 6849644"/>
              <a:gd name="connsiteX1064" fmla="*/ 2831926 w 12201392"/>
              <a:gd name="connsiteY1064" fmla="*/ 1980269 h 6849644"/>
              <a:gd name="connsiteX1065" fmla="*/ 2578274 w 12201392"/>
              <a:gd name="connsiteY1065" fmla="*/ 1727003 h 6849644"/>
              <a:gd name="connsiteX1066" fmla="*/ 2899775 w 12201392"/>
              <a:gd name="connsiteY1066" fmla="*/ 1727003 h 6849644"/>
              <a:gd name="connsiteX1067" fmla="*/ 2899775 w 12201392"/>
              <a:gd name="connsiteY1067" fmla="*/ 2518068 h 6849644"/>
              <a:gd name="connsiteX1068" fmla="*/ 2361156 w 12201392"/>
              <a:gd name="connsiteY1068" fmla="*/ 1980269 h 6849644"/>
              <a:gd name="connsiteX1069" fmla="*/ 2831926 w 12201392"/>
              <a:gd name="connsiteY1069" fmla="*/ 1980269 h 6849644"/>
              <a:gd name="connsiteX1070" fmla="*/ 2338192 w 12201392"/>
              <a:gd name="connsiteY1070" fmla="*/ 1957339 h 6849644"/>
              <a:gd name="connsiteX1071" fmla="*/ 2107504 w 12201392"/>
              <a:gd name="connsiteY1071" fmla="*/ 1727003 h 6849644"/>
              <a:gd name="connsiteX1072" fmla="*/ 2544871 w 12201392"/>
              <a:gd name="connsiteY1072" fmla="*/ 1727003 h 6849644"/>
              <a:gd name="connsiteX1073" fmla="*/ 2775559 w 12201392"/>
              <a:gd name="connsiteY1073" fmla="*/ 1957339 h 6849644"/>
              <a:gd name="connsiteX1074" fmla="*/ 2338192 w 12201392"/>
              <a:gd name="connsiteY1074" fmla="*/ 1957339 h 6849644"/>
              <a:gd name="connsiteX1075" fmla="*/ 1699364 w 12201392"/>
              <a:gd name="connsiteY1075" fmla="*/ 882783 h 6849644"/>
              <a:gd name="connsiteX1076" fmla="*/ 2521907 w 12201392"/>
              <a:gd name="connsiteY1076" fmla="*/ 1704073 h 6849644"/>
              <a:gd name="connsiteX1077" fmla="*/ 2084539 w 12201392"/>
              <a:gd name="connsiteY1077" fmla="*/ 1704073 h 6849644"/>
              <a:gd name="connsiteX1078" fmla="*/ 1699364 w 12201392"/>
              <a:gd name="connsiteY1078" fmla="*/ 1319484 h 6849644"/>
              <a:gd name="connsiteX1079" fmla="*/ 1699364 w 12201392"/>
              <a:gd name="connsiteY1079" fmla="*/ 882783 h 6849644"/>
              <a:gd name="connsiteX1080" fmla="*/ 1699364 w 12201392"/>
              <a:gd name="connsiteY1080" fmla="*/ 1351794 h 6849644"/>
              <a:gd name="connsiteX1081" fmla="*/ 2052181 w 12201392"/>
              <a:gd name="connsiteY1081" fmla="*/ 1704073 h 6849644"/>
              <a:gd name="connsiteX1082" fmla="*/ 1699364 w 12201392"/>
              <a:gd name="connsiteY1082" fmla="*/ 1704073 h 6849644"/>
              <a:gd name="connsiteX1083" fmla="*/ 1699364 w 12201392"/>
              <a:gd name="connsiteY1083" fmla="*/ 1351794 h 6849644"/>
              <a:gd name="connsiteX1084" fmla="*/ 1676400 w 12201392"/>
              <a:gd name="connsiteY1084" fmla="*/ 505490 h 6849644"/>
              <a:gd name="connsiteX1085" fmla="*/ 1676400 w 12201392"/>
              <a:gd name="connsiteY1085" fmla="*/ 827544 h 6849644"/>
              <a:gd name="connsiteX1086" fmla="*/ 1353855 w 12201392"/>
              <a:gd name="connsiteY1086" fmla="*/ 505490 h 6849644"/>
              <a:gd name="connsiteX1087" fmla="*/ 1676400 w 12201392"/>
              <a:gd name="connsiteY1087" fmla="*/ 505490 h 6849644"/>
              <a:gd name="connsiteX1088" fmla="*/ 1200411 w 12201392"/>
              <a:gd name="connsiteY1088" fmla="*/ 384589 h 6849644"/>
              <a:gd name="connsiteX1089" fmla="*/ 1298531 w 12201392"/>
              <a:gd name="connsiteY1089" fmla="*/ 482560 h 6849644"/>
              <a:gd name="connsiteX1090" fmla="*/ 1200411 w 12201392"/>
              <a:gd name="connsiteY1090" fmla="*/ 482560 h 6849644"/>
              <a:gd name="connsiteX1091" fmla="*/ 1200411 w 12201392"/>
              <a:gd name="connsiteY1091" fmla="*/ 384589 h 6849644"/>
              <a:gd name="connsiteX1092" fmla="*/ 1200411 w 12201392"/>
              <a:gd name="connsiteY1092" fmla="*/ 505490 h 6849644"/>
              <a:gd name="connsiteX1093" fmla="*/ 1321496 w 12201392"/>
              <a:gd name="connsiteY1093" fmla="*/ 505490 h 6849644"/>
              <a:gd name="connsiteX1094" fmla="*/ 1676400 w 12201392"/>
              <a:gd name="connsiteY1094" fmla="*/ 859853 h 6849644"/>
              <a:gd name="connsiteX1095" fmla="*/ 1676400 w 12201392"/>
              <a:gd name="connsiteY1095" fmla="*/ 1296555 h 6849644"/>
              <a:gd name="connsiteX1096" fmla="*/ 1200411 w 12201392"/>
              <a:gd name="connsiteY1096" fmla="*/ 821290 h 6849644"/>
              <a:gd name="connsiteX1097" fmla="*/ 1200411 w 12201392"/>
              <a:gd name="connsiteY1097" fmla="*/ 505490 h 6849644"/>
              <a:gd name="connsiteX1098" fmla="*/ 1200411 w 12201392"/>
              <a:gd name="connsiteY1098" fmla="*/ 853600 h 6849644"/>
              <a:gd name="connsiteX1099" fmla="*/ 1676400 w 12201392"/>
              <a:gd name="connsiteY1099" fmla="*/ 1328864 h 6849644"/>
              <a:gd name="connsiteX1100" fmla="*/ 1676400 w 12201392"/>
              <a:gd name="connsiteY1100" fmla="*/ 1727003 h 6849644"/>
              <a:gd name="connsiteX1101" fmla="*/ 2075145 w 12201392"/>
              <a:gd name="connsiteY1101" fmla="*/ 1727003 h 6849644"/>
              <a:gd name="connsiteX1102" fmla="*/ 2305833 w 12201392"/>
              <a:gd name="connsiteY1102" fmla="*/ 1957339 h 6849644"/>
              <a:gd name="connsiteX1103" fmla="*/ 1200411 w 12201392"/>
              <a:gd name="connsiteY1103" fmla="*/ 1957339 h 6849644"/>
              <a:gd name="connsiteX1104" fmla="*/ 1200411 w 12201392"/>
              <a:gd name="connsiteY1104" fmla="*/ 853600 h 6849644"/>
              <a:gd name="connsiteX1105" fmla="*/ 1200411 w 12201392"/>
              <a:gd name="connsiteY1105" fmla="*/ 2075113 h 6849644"/>
              <a:gd name="connsiteX1106" fmla="*/ 2051137 w 12201392"/>
              <a:gd name="connsiteY1106" fmla="*/ 2924544 h 6849644"/>
              <a:gd name="connsiteX1107" fmla="*/ 1330890 w 12201392"/>
              <a:gd name="connsiteY1107" fmla="*/ 2924544 h 6849644"/>
              <a:gd name="connsiteX1108" fmla="*/ 1200411 w 12201392"/>
              <a:gd name="connsiteY1108" fmla="*/ 2794263 h 6849644"/>
              <a:gd name="connsiteX1109" fmla="*/ 1200411 w 12201392"/>
              <a:gd name="connsiteY1109" fmla="*/ 2075113 h 6849644"/>
              <a:gd name="connsiteX1110" fmla="*/ 1200411 w 12201392"/>
              <a:gd name="connsiteY1110" fmla="*/ 2826573 h 6849644"/>
              <a:gd name="connsiteX1111" fmla="*/ 1298531 w 12201392"/>
              <a:gd name="connsiteY1111" fmla="*/ 2924544 h 6849644"/>
              <a:gd name="connsiteX1112" fmla="*/ 1200411 w 12201392"/>
              <a:gd name="connsiteY1112" fmla="*/ 2924544 h 6849644"/>
              <a:gd name="connsiteX1113" fmla="*/ 1200411 w 12201392"/>
              <a:gd name="connsiteY1113" fmla="*/ 2826573 h 6849644"/>
              <a:gd name="connsiteX1114" fmla="*/ 1200411 w 12201392"/>
              <a:gd name="connsiteY1114" fmla="*/ 2947473 h 6849644"/>
              <a:gd name="connsiteX1115" fmla="*/ 1321496 w 12201392"/>
              <a:gd name="connsiteY1115" fmla="*/ 2947473 h 6849644"/>
              <a:gd name="connsiteX1116" fmla="*/ 1553227 w 12201392"/>
              <a:gd name="connsiteY1116" fmla="*/ 3178852 h 6849644"/>
              <a:gd name="connsiteX1117" fmla="*/ 1200411 w 12201392"/>
              <a:gd name="connsiteY1117" fmla="*/ 3178852 h 6849644"/>
              <a:gd name="connsiteX1118" fmla="*/ 1200411 w 12201392"/>
              <a:gd name="connsiteY1118" fmla="*/ 2947473 h 6849644"/>
              <a:gd name="connsiteX1119" fmla="*/ 1177446 w 12201392"/>
              <a:gd name="connsiteY1119" fmla="*/ 505490 h 6849644"/>
              <a:gd name="connsiteX1120" fmla="*/ 1177446 w 12201392"/>
              <a:gd name="connsiteY1120" fmla="*/ 798361 h 6849644"/>
              <a:gd name="connsiteX1121" fmla="*/ 885173 w 12201392"/>
              <a:gd name="connsiteY1121" fmla="*/ 505490 h 6849644"/>
              <a:gd name="connsiteX1122" fmla="*/ 1177446 w 12201392"/>
              <a:gd name="connsiteY1122" fmla="*/ 505490 h 6849644"/>
              <a:gd name="connsiteX1123" fmla="*/ 477033 w 12201392"/>
              <a:gd name="connsiteY1123" fmla="*/ 131323 h 6849644"/>
              <a:gd name="connsiteX1124" fmla="*/ 828805 w 12201392"/>
              <a:gd name="connsiteY1124" fmla="*/ 482560 h 6849644"/>
              <a:gd name="connsiteX1125" fmla="*/ 477033 w 12201392"/>
              <a:gd name="connsiteY1125" fmla="*/ 482560 h 6849644"/>
              <a:gd name="connsiteX1126" fmla="*/ 477033 w 12201392"/>
              <a:gd name="connsiteY1126" fmla="*/ 131323 h 6849644"/>
              <a:gd name="connsiteX1127" fmla="*/ 477033 w 12201392"/>
              <a:gd name="connsiteY1127" fmla="*/ 505490 h 6849644"/>
              <a:gd name="connsiteX1128" fmla="*/ 851770 w 12201392"/>
              <a:gd name="connsiteY1128" fmla="*/ 505490 h 6849644"/>
              <a:gd name="connsiteX1129" fmla="*/ 1177446 w 12201392"/>
              <a:gd name="connsiteY1129" fmla="*/ 830671 h 6849644"/>
              <a:gd name="connsiteX1130" fmla="*/ 1177446 w 12201392"/>
              <a:gd name="connsiteY1130" fmla="*/ 1957339 h 6849644"/>
              <a:gd name="connsiteX1131" fmla="*/ 1115860 w 12201392"/>
              <a:gd name="connsiteY1131" fmla="*/ 1957339 h 6849644"/>
              <a:gd name="connsiteX1132" fmla="*/ 477033 w 12201392"/>
              <a:gd name="connsiteY1132" fmla="*/ 1319484 h 6849644"/>
              <a:gd name="connsiteX1133" fmla="*/ 477033 w 12201392"/>
              <a:gd name="connsiteY1133" fmla="*/ 505490 h 6849644"/>
              <a:gd name="connsiteX1134" fmla="*/ 1177446 w 12201392"/>
              <a:gd name="connsiteY1134" fmla="*/ 1980269 h 6849644"/>
              <a:gd name="connsiteX1135" fmla="*/ 1177446 w 12201392"/>
              <a:gd name="connsiteY1135" fmla="*/ 2018832 h 6849644"/>
              <a:gd name="connsiteX1136" fmla="*/ 1138825 w 12201392"/>
              <a:gd name="connsiteY1136" fmla="*/ 1980269 h 6849644"/>
              <a:gd name="connsiteX1137" fmla="*/ 1177446 w 12201392"/>
              <a:gd name="connsiteY1137" fmla="*/ 1980269 h 6849644"/>
              <a:gd name="connsiteX1138" fmla="*/ 477033 w 12201392"/>
              <a:gd name="connsiteY1138" fmla="*/ 1352836 h 6849644"/>
              <a:gd name="connsiteX1139" fmla="*/ 1082457 w 12201392"/>
              <a:gd name="connsiteY1139" fmla="*/ 1957339 h 6849644"/>
              <a:gd name="connsiteX1140" fmla="*/ 477033 w 12201392"/>
              <a:gd name="connsiteY1140" fmla="*/ 1957339 h 6849644"/>
              <a:gd name="connsiteX1141" fmla="*/ 477033 w 12201392"/>
              <a:gd name="connsiteY1141" fmla="*/ 1352836 h 6849644"/>
              <a:gd name="connsiteX1142" fmla="*/ 477033 w 12201392"/>
              <a:gd name="connsiteY1142" fmla="*/ 1980269 h 6849644"/>
              <a:gd name="connsiteX1143" fmla="*/ 1105422 w 12201392"/>
              <a:gd name="connsiteY1143" fmla="*/ 1980269 h 6849644"/>
              <a:gd name="connsiteX1144" fmla="*/ 1177446 w 12201392"/>
              <a:gd name="connsiteY1144" fmla="*/ 2052184 h 6849644"/>
              <a:gd name="connsiteX1145" fmla="*/ 1177446 w 12201392"/>
              <a:gd name="connsiteY1145" fmla="*/ 2771334 h 6849644"/>
              <a:gd name="connsiteX1146" fmla="*/ 477033 w 12201392"/>
              <a:gd name="connsiteY1146" fmla="*/ 2071986 h 6849644"/>
              <a:gd name="connsiteX1147" fmla="*/ 477033 w 12201392"/>
              <a:gd name="connsiteY1147" fmla="*/ 1980269 h 6849644"/>
              <a:gd name="connsiteX1148" fmla="*/ 477033 w 12201392"/>
              <a:gd name="connsiteY1148" fmla="*/ 2104296 h 6849644"/>
              <a:gd name="connsiteX1149" fmla="*/ 1177446 w 12201392"/>
              <a:gd name="connsiteY1149" fmla="*/ 2803643 h 6849644"/>
              <a:gd name="connsiteX1150" fmla="*/ 1177446 w 12201392"/>
              <a:gd name="connsiteY1150" fmla="*/ 2924544 h 6849644"/>
              <a:gd name="connsiteX1151" fmla="*/ 477033 w 12201392"/>
              <a:gd name="connsiteY1151" fmla="*/ 2924544 h 6849644"/>
              <a:gd name="connsiteX1152" fmla="*/ 477033 w 12201392"/>
              <a:gd name="connsiteY1152" fmla="*/ 2104296 h 6849644"/>
              <a:gd name="connsiteX1153" fmla="*/ 477033 w 12201392"/>
              <a:gd name="connsiteY1153" fmla="*/ 4146057 h 6849644"/>
              <a:gd name="connsiteX1154" fmla="*/ 477033 w 12201392"/>
              <a:gd name="connsiteY1154" fmla="*/ 3794820 h 6849644"/>
              <a:gd name="connsiteX1155" fmla="*/ 828805 w 12201392"/>
              <a:gd name="connsiteY1155" fmla="*/ 4146057 h 6849644"/>
              <a:gd name="connsiteX1156" fmla="*/ 477033 w 12201392"/>
              <a:gd name="connsiteY1156" fmla="*/ 4146057 h 6849644"/>
              <a:gd name="connsiteX1157" fmla="*/ 477033 w 12201392"/>
              <a:gd name="connsiteY1157" fmla="*/ 3761468 h 6849644"/>
              <a:gd name="connsiteX1158" fmla="*/ 477033 w 12201392"/>
              <a:gd name="connsiteY1158" fmla="*/ 3324767 h 6849644"/>
              <a:gd name="connsiteX1159" fmla="*/ 1298531 w 12201392"/>
              <a:gd name="connsiteY1159" fmla="*/ 4145015 h 6849644"/>
              <a:gd name="connsiteX1160" fmla="*/ 862208 w 12201392"/>
              <a:gd name="connsiteY1160" fmla="*/ 4145015 h 6849644"/>
              <a:gd name="connsiteX1161" fmla="*/ 477033 w 12201392"/>
              <a:gd name="connsiteY1161" fmla="*/ 3761468 h 6849644"/>
              <a:gd name="connsiteX1162" fmla="*/ 885173 w 12201392"/>
              <a:gd name="connsiteY1162" fmla="*/ 4168986 h 6849644"/>
              <a:gd name="connsiteX1163" fmla="*/ 1322540 w 12201392"/>
              <a:gd name="connsiteY1163" fmla="*/ 4168986 h 6849644"/>
              <a:gd name="connsiteX1164" fmla="*/ 1553227 w 12201392"/>
              <a:gd name="connsiteY1164" fmla="*/ 4399323 h 6849644"/>
              <a:gd name="connsiteX1165" fmla="*/ 1115860 w 12201392"/>
              <a:gd name="connsiteY1165" fmla="*/ 4399323 h 6849644"/>
              <a:gd name="connsiteX1166" fmla="*/ 885173 w 12201392"/>
              <a:gd name="connsiteY1166" fmla="*/ 4168986 h 6849644"/>
              <a:gd name="connsiteX1167" fmla="*/ 1676400 w 12201392"/>
              <a:gd name="connsiteY1167" fmla="*/ 4959009 h 6849644"/>
              <a:gd name="connsiteX1168" fmla="*/ 1138825 w 12201392"/>
              <a:gd name="connsiteY1168" fmla="*/ 4422252 h 6849644"/>
              <a:gd name="connsiteX1169" fmla="*/ 1608551 w 12201392"/>
              <a:gd name="connsiteY1169" fmla="*/ 4422252 h 6849644"/>
              <a:gd name="connsiteX1170" fmla="*/ 1354899 w 12201392"/>
              <a:gd name="connsiteY1170" fmla="*/ 4168986 h 6849644"/>
              <a:gd name="connsiteX1171" fmla="*/ 1676400 w 12201392"/>
              <a:gd name="connsiteY1171" fmla="*/ 4168986 h 6849644"/>
              <a:gd name="connsiteX1172" fmla="*/ 1676400 w 12201392"/>
              <a:gd name="connsiteY1172" fmla="*/ 4959009 h 6849644"/>
              <a:gd name="connsiteX1173" fmla="*/ 2400822 w 12201392"/>
              <a:gd name="connsiteY1173" fmla="*/ 6588041 h 6849644"/>
              <a:gd name="connsiteX1174" fmla="*/ 1699364 w 12201392"/>
              <a:gd name="connsiteY1174" fmla="*/ 6588041 h 6849644"/>
              <a:gd name="connsiteX1175" fmla="*/ 1699364 w 12201392"/>
              <a:gd name="connsiteY1175" fmla="*/ 5766750 h 6849644"/>
              <a:gd name="connsiteX1176" fmla="*/ 2400822 w 12201392"/>
              <a:gd name="connsiteY1176" fmla="*/ 6467140 h 6849644"/>
              <a:gd name="connsiteX1177" fmla="*/ 2400822 w 12201392"/>
              <a:gd name="connsiteY1177" fmla="*/ 6588041 h 6849644"/>
              <a:gd name="connsiteX1178" fmla="*/ 2400822 w 12201392"/>
              <a:gd name="connsiteY1178" fmla="*/ 6433788 h 6849644"/>
              <a:gd name="connsiteX1179" fmla="*/ 1699364 w 12201392"/>
              <a:gd name="connsiteY1179" fmla="*/ 5733398 h 6849644"/>
              <a:gd name="connsiteX1180" fmla="*/ 1699364 w 12201392"/>
              <a:gd name="connsiteY1180" fmla="*/ 5643765 h 6849644"/>
              <a:gd name="connsiteX1181" fmla="*/ 2328797 w 12201392"/>
              <a:gd name="connsiteY1181" fmla="*/ 5643765 h 6849644"/>
              <a:gd name="connsiteX1182" fmla="*/ 2400822 w 12201392"/>
              <a:gd name="connsiteY1182" fmla="*/ 5715681 h 6849644"/>
              <a:gd name="connsiteX1183" fmla="*/ 2400822 w 12201392"/>
              <a:gd name="connsiteY1183" fmla="*/ 6433788 h 6849644"/>
              <a:gd name="connsiteX1184" fmla="*/ 1699364 w 12201392"/>
              <a:gd name="connsiteY1184" fmla="*/ 5620836 h 6849644"/>
              <a:gd name="connsiteX1185" fmla="*/ 1699364 w 12201392"/>
              <a:gd name="connsiteY1185" fmla="*/ 5015291 h 6849644"/>
              <a:gd name="connsiteX1186" fmla="*/ 2305833 w 12201392"/>
              <a:gd name="connsiteY1186" fmla="*/ 5620836 h 6849644"/>
              <a:gd name="connsiteX1187" fmla="*/ 1699364 w 12201392"/>
              <a:gd name="connsiteY1187" fmla="*/ 5620836 h 6849644"/>
              <a:gd name="connsiteX1188" fmla="*/ 2400822 w 12201392"/>
              <a:gd name="connsiteY1188" fmla="*/ 5682329 h 6849644"/>
              <a:gd name="connsiteX1189" fmla="*/ 2362200 w 12201392"/>
              <a:gd name="connsiteY1189" fmla="*/ 5643765 h 6849644"/>
              <a:gd name="connsiteX1190" fmla="*/ 2400822 w 12201392"/>
              <a:gd name="connsiteY1190" fmla="*/ 5643765 h 6849644"/>
              <a:gd name="connsiteX1191" fmla="*/ 2400822 w 12201392"/>
              <a:gd name="connsiteY1191" fmla="*/ 5682329 h 6849644"/>
              <a:gd name="connsiteX1192" fmla="*/ 2400822 w 12201392"/>
              <a:gd name="connsiteY1192" fmla="*/ 5620836 h 6849644"/>
              <a:gd name="connsiteX1193" fmla="*/ 2339235 w 12201392"/>
              <a:gd name="connsiteY1193" fmla="*/ 5620836 h 6849644"/>
              <a:gd name="connsiteX1194" fmla="*/ 1699364 w 12201392"/>
              <a:gd name="connsiteY1194" fmla="*/ 4981939 h 6849644"/>
              <a:gd name="connsiteX1195" fmla="*/ 1699364 w 12201392"/>
              <a:gd name="connsiteY1195" fmla="*/ 4168986 h 6849644"/>
              <a:gd name="connsiteX1196" fmla="*/ 2075145 w 12201392"/>
              <a:gd name="connsiteY1196" fmla="*/ 4168986 h 6849644"/>
              <a:gd name="connsiteX1197" fmla="*/ 2400822 w 12201392"/>
              <a:gd name="connsiteY1197" fmla="*/ 4494168 h 6849644"/>
              <a:gd name="connsiteX1198" fmla="*/ 2400822 w 12201392"/>
              <a:gd name="connsiteY1198" fmla="*/ 5620836 h 6849644"/>
              <a:gd name="connsiteX1199" fmla="*/ 1699364 w 12201392"/>
              <a:gd name="connsiteY1199" fmla="*/ 4146057 h 6849644"/>
              <a:gd name="connsiteX1200" fmla="*/ 1699364 w 12201392"/>
              <a:gd name="connsiteY1200" fmla="*/ 3794820 h 6849644"/>
              <a:gd name="connsiteX1201" fmla="*/ 2051137 w 12201392"/>
              <a:gd name="connsiteY1201" fmla="*/ 4146057 h 6849644"/>
              <a:gd name="connsiteX1202" fmla="*/ 1699364 w 12201392"/>
              <a:gd name="connsiteY1202" fmla="*/ 4146057 h 6849644"/>
              <a:gd name="connsiteX1203" fmla="*/ 2400822 w 12201392"/>
              <a:gd name="connsiteY1203" fmla="*/ 4461858 h 6849644"/>
              <a:gd name="connsiteX1204" fmla="*/ 2107504 w 12201392"/>
              <a:gd name="connsiteY1204" fmla="*/ 4168986 h 6849644"/>
              <a:gd name="connsiteX1205" fmla="*/ 2400822 w 12201392"/>
              <a:gd name="connsiteY1205" fmla="*/ 4168986 h 6849644"/>
              <a:gd name="connsiteX1206" fmla="*/ 2400822 w 12201392"/>
              <a:gd name="connsiteY1206" fmla="*/ 4461858 h 6849644"/>
              <a:gd name="connsiteX1207" fmla="*/ 2400822 w 12201392"/>
              <a:gd name="connsiteY1207" fmla="*/ 4146057 h 6849644"/>
              <a:gd name="connsiteX1208" fmla="*/ 2084539 w 12201392"/>
              <a:gd name="connsiteY1208" fmla="*/ 4146057 h 6849644"/>
              <a:gd name="connsiteX1209" fmla="*/ 1696233 w 12201392"/>
              <a:gd name="connsiteY1209" fmla="*/ 3758341 h 6849644"/>
              <a:gd name="connsiteX1210" fmla="*/ 1676400 w 12201392"/>
              <a:gd name="connsiteY1210" fmla="*/ 3738539 h 6849644"/>
              <a:gd name="connsiteX1211" fmla="*/ 1676400 w 12201392"/>
              <a:gd name="connsiteY1211" fmla="*/ 4146057 h 6849644"/>
              <a:gd name="connsiteX1212" fmla="*/ 1331934 w 12201392"/>
              <a:gd name="connsiteY1212" fmla="*/ 4146057 h 6849644"/>
              <a:gd name="connsiteX1213" fmla="*/ 477033 w 12201392"/>
              <a:gd name="connsiteY1213" fmla="*/ 3292457 h 6849644"/>
              <a:gd name="connsiteX1214" fmla="*/ 477033 w 12201392"/>
              <a:gd name="connsiteY1214" fmla="*/ 2947473 h 6849644"/>
              <a:gd name="connsiteX1215" fmla="*/ 1177446 w 12201392"/>
              <a:gd name="connsiteY1215" fmla="*/ 2947473 h 6849644"/>
              <a:gd name="connsiteX1216" fmla="*/ 1177446 w 12201392"/>
              <a:gd name="connsiteY1216" fmla="*/ 3201782 h 6849644"/>
              <a:gd name="connsiteX1217" fmla="*/ 1576192 w 12201392"/>
              <a:gd name="connsiteY1217" fmla="*/ 3201782 h 6849644"/>
              <a:gd name="connsiteX1218" fmla="*/ 2400822 w 12201392"/>
              <a:gd name="connsiteY1218" fmla="*/ 4025157 h 6849644"/>
              <a:gd name="connsiteX1219" fmla="*/ 2400822 w 12201392"/>
              <a:gd name="connsiteY1219" fmla="*/ 4146057 h 6849644"/>
              <a:gd name="connsiteX1220" fmla="*/ 2400822 w 12201392"/>
              <a:gd name="connsiteY1220" fmla="*/ 3992847 h 6849644"/>
              <a:gd name="connsiteX1221" fmla="*/ 1608551 w 12201392"/>
              <a:gd name="connsiteY1221" fmla="*/ 3201782 h 6849644"/>
              <a:gd name="connsiteX1222" fmla="*/ 2400822 w 12201392"/>
              <a:gd name="connsiteY1222" fmla="*/ 3201782 h 6849644"/>
              <a:gd name="connsiteX1223" fmla="*/ 2400822 w 12201392"/>
              <a:gd name="connsiteY1223" fmla="*/ 3992847 h 6849644"/>
              <a:gd name="connsiteX1224" fmla="*/ 2400822 w 12201392"/>
              <a:gd name="connsiteY1224" fmla="*/ 2771334 h 6849644"/>
              <a:gd name="connsiteX1225" fmla="*/ 2400822 w 12201392"/>
              <a:gd name="connsiteY1225" fmla="*/ 3178852 h 6849644"/>
              <a:gd name="connsiteX1226" fmla="*/ 1585586 w 12201392"/>
              <a:gd name="connsiteY1226" fmla="*/ 3178852 h 6849644"/>
              <a:gd name="connsiteX1227" fmla="*/ 1353855 w 12201392"/>
              <a:gd name="connsiteY1227" fmla="*/ 2947473 h 6849644"/>
              <a:gd name="connsiteX1228" fmla="*/ 2106460 w 12201392"/>
              <a:gd name="connsiteY1228" fmla="*/ 2947473 h 6849644"/>
              <a:gd name="connsiteX1229" fmla="*/ 1200411 w 12201392"/>
              <a:gd name="connsiteY1229" fmla="*/ 2041761 h 6849644"/>
              <a:gd name="connsiteX1230" fmla="*/ 1200411 w 12201392"/>
              <a:gd name="connsiteY1230" fmla="*/ 1980269 h 6849644"/>
              <a:gd name="connsiteX1231" fmla="*/ 2328797 w 12201392"/>
              <a:gd name="connsiteY1231" fmla="*/ 1980269 h 6849644"/>
              <a:gd name="connsiteX1232" fmla="*/ 2899775 w 12201392"/>
              <a:gd name="connsiteY1232" fmla="*/ 2550377 h 6849644"/>
              <a:gd name="connsiteX1233" fmla="*/ 2899775 w 12201392"/>
              <a:gd name="connsiteY1233" fmla="*/ 3178852 h 6849644"/>
              <a:gd name="connsiteX1234" fmla="*/ 2808961 w 12201392"/>
              <a:gd name="connsiteY1234" fmla="*/ 3178852 h 6849644"/>
              <a:gd name="connsiteX1235" fmla="*/ 2420654 w 12201392"/>
              <a:gd name="connsiteY1235" fmla="*/ 2791136 h 6849644"/>
              <a:gd name="connsiteX1236" fmla="*/ 2400822 w 12201392"/>
              <a:gd name="connsiteY1236" fmla="*/ 2771334 h 6849644"/>
              <a:gd name="connsiteX1237" fmla="*/ 2423786 w 12201392"/>
              <a:gd name="connsiteY1237" fmla="*/ 6456718 h 6849644"/>
              <a:gd name="connsiteX1238" fmla="*/ 2423786 w 12201392"/>
              <a:gd name="connsiteY1238" fmla="*/ 5737568 h 6849644"/>
              <a:gd name="connsiteX1239" fmla="*/ 3274512 w 12201392"/>
              <a:gd name="connsiteY1239" fmla="*/ 6586999 h 6849644"/>
              <a:gd name="connsiteX1240" fmla="*/ 2554265 w 12201392"/>
              <a:gd name="connsiteY1240" fmla="*/ 6586999 h 6849644"/>
              <a:gd name="connsiteX1241" fmla="*/ 2423786 w 12201392"/>
              <a:gd name="connsiteY1241" fmla="*/ 6456718 h 6849644"/>
              <a:gd name="connsiteX1242" fmla="*/ 2521907 w 12201392"/>
              <a:gd name="connsiteY1242" fmla="*/ 6588041 h 6849644"/>
              <a:gd name="connsiteX1243" fmla="*/ 2423786 w 12201392"/>
              <a:gd name="connsiteY1243" fmla="*/ 6588041 h 6849644"/>
              <a:gd name="connsiteX1244" fmla="*/ 2423786 w 12201392"/>
              <a:gd name="connsiteY1244" fmla="*/ 6490070 h 6849644"/>
              <a:gd name="connsiteX1245" fmla="*/ 2521907 w 12201392"/>
              <a:gd name="connsiteY1245" fmla="*/ 6588041 h 6849644"/>
              <a:gd name="connsiteX1246" fmla="*/ 2423786 w 12201392"/>
              <a:gd name="connsiteY1246" fmla="*/ 6841307 h 6849644"/>
              <a:gd name="connsiteX1247" fmla="*/ 2423786 w 12201392"/>
              <a:gd name="connsiteY1247" fmla="*/ 6610970 h 6849644"/>
              <a:gd name="connsiteX1248" fmla="*/ 2544871 w 12201392"/>
              <a:gd name="connsiteY1248" fmla="*/ 6610970 h 6849644"/>
              <a:gd name="connsiteX1249" fmla="*/ 2775559 w 12201392"/>
              <a:gd name="connsiteY1249" fmla="*/ 6841307 h 6849644"/>
              <a:gd name="connsiteX1250" fmla="*/ 2423786 w 12201392"/>
              <a:gd name="connsiteY1250" fmla="*/ 6841307 h 6849644"/>
              <a:gd name="connsiteX1251" fmla="*/ 3646117 w 12201392"/>
              <a:gd name="connsiteY1251" fmla="*/ 6841307 h 6849644"/>
              <a:gd name="connsiteX1252" fmla="*/ 3646117 w 12201392"/>
              <a:gd name="connsiteY1252" fmla="*/ 6490070 h 6849644"/>
              <a:gd name="connsiteX1253" fmla="*/ 3997890 w 12201392"/>
              <a:gd name="connsiteY1253" fmla="*/ 6841307 h 6849644"/>
              <a:gd name="connsiteX1254" fmla="*/ 3646117 w 12201392"/>
              <a:gd name="connsiteY1254" fmla="*/ 6841307 h 6849644"/>
              <a:gd name="connsiteX1255" fmla="*/ 4122106 w 12201392"/>
              <a:gd name="connsiteY1255" fmla="*/ 6841307 h 6849644"/>
              <a:gd name="connsiteX1256" fmla="*/ 4031293 w 12201392"/>
              <a:gd name="connsiteY1256" fmla="*/ 6841307 h 6849644"/>
              <a:gd name="connsiteX1257" fmla="*/ 3642986 w 12201392"/>
              <a:gd name="connsiteY1257" fmla="*/ 6453591 h 6849644"/>
              <a:gd name="connsiteX1258" fmla="*/ 3623153 w 12201392"/>
              <a:gd name="connsiteY1258" fmla="*/ 6433788 h 6849644"/>
              <a:gd name="connsiteX1259" fmla="*/ 3623153 w 12201392"/>
              <a:gd name="connsiteY1259" fmla="*/ 6841307 h 6849644"/>
              <a:gd name="connsiteX1260" fmla="*/ 2808961 w 12201392"/>
              <a:gd name="connsiteY1260" fmla="*/ 6841307 h 6849644"/>
              <a:gd name="connsiteX1261" fmla="*/ 2578274 w 12201392"/>
              <a:gd name="connsiteY1261" fmla="*/ 6610970 h 6849644"/>
              <a:gd name="connsiteX1262" fmla="*/ 3330879 w 12201392"/>
              <a:gd name="connsiteY1262" fmla="*/ 6610970 h 6849644"/>
              <a:gd name="connsiteX1263" fmla="*/ 2423786 w 12201392"/>
              <a:gd name="connsiteY1263" fmla="*/ 5705258 h 6849644"/>
              <a:gd name="connsiteX1264" fmla="*/ 2423786 w 12201392"/>
              <a:gd name="connsiteY1264" fmla="*/ 5643765 h 6849644"/>
              <a:gd name="connsiteX1265" fmla="*/ 3552172 w 12201392"/>
              <a:gd name="connsiteY1265" fmla="*/ 5643765 h 6849644"/>
              <a:gd name="connsiteX1266" fmla="*/ 4122106 w 12201392"/>
              <a:gd name="connsiteY1266" fmla="*/ 6212832 h 6849644"/>
              <a:gd name="connsiteX1267" fmla="*/ 4122106 w 12201392"/>
              <a:gd name="connsiteY1267" fmla="*/ 6841307 h 6849644"/>
              <a:gd name="connsiteX1268" fmla="*/ 4122106 w 12201392"/>
              <a:gd name="connsiteY1268" fmla="*/ 6180522 h 6849644"/>
              <a:gd name="connsiteX1269" fmla="*/ 3584531 w 12201392"/>
              <a:gd name="connsiteY1269" fmla="*/ 5643765 h 6849644"/>
              <a:gd name="connsiteX1270" fmla="*/ 4054257 w 12201392"/>
              <a:gd name="connsiteY1270" fmla="*/ 5643765 h 6849644"/>
              <a:gd name="connsiteX1271" fmla="*/ 3799561 w 12201392"/>
              <a:gd name="connsiteY1271" fmla="*/ 5389457 h 6849644"/>
              <a:gd name="connsiteX1272" fmla="*/ 4122106 w 12201392"/>
              <a:gd name="connsiteY1272" fmla="*/ 5389457 h 6849644"/>
              <a:gd name="connsiteX1273" fmla="*/ 4122106 w 12201392"/>
              <a:gd name="connsiteY1273" fmla="*/ 6180522 h 6849644"/>
              <a:gd name="connsiteX1274" fmla="*/ 4145071 w 12201392"/>
              <a:gd name="connsiteY1274" fmla="*/ 6841307 h 6849644"/>
              <a:gd name="connsiteX1275" fmla="*/ 4145071 w 12201392"/>
              <a:gd name="connsiteY1275" fmla="*/ 6235761 h 6849644"/>
              <a:gd name="connsiteX1276" fmla="*/ 4751539 w 12201392"/>
              <a:gd name="connsiteY1276" fmla="*/ 6841307 h 6849644"/>
              <a:gd name="connsiteX1277" fmla="*/ 4145071 w 12201392"/>
              <a:gd name="connsiteY1277" fmla="*/ 6841307 h 6849644"/>
              <a:gd name="connsiteX1278" fmla="*/ 4846528 w 12201392"/>
              <a:gd name="connsiteY1278" fmla="*/ 6841307 h 6849644"/>
              <a:gd name="connsiteX1279" fmla="*/ 4783898 w 12201392"/>
              <a:gd name="connsiteY1279" fmla="*/ 6841307 h 6849644"/>
              <a:gd name="connsiteX1280" fmla="*/ 4145071 w 12201392"/>
              <a:gd name="connsiteY1280" fmla="*/ 6203452 h 6849644"/>
              <a:gd name="connsiteX1281" fmla="*/ 4145071 w 12201392"/>
              <a:gd name="connsiteY1281" fmla="*/ 5389457 h 6849644"/>
              <a:gd name="connsiteX1282" fmla="*/ 4519808 w 12201392"/>
              <a:gd name="connsiteY1282" fmla="*/ 5389457 h 6849644"/>
              <a:gd name="connsiteX1283" fmla="*/ 4846528 w 12201392"/>
              <a:gd name="connsiteY1283" fmla="*/ 5715681 h 6849644"/>
              <a:gd name="connsiteX1284" fmla="*/ 4846528 w 12201392"/>
              <a:gd name="connsiteY1284" fmla="*/ 6841307 h 6849644"/>
              <a:gd name="connsiteX1285" fmla="*/ 4145071 w 12201392"/>
              <a:gd name="connsiteY1285" fmla="*/ 5366528 h 6849644"/>
              <a:gd name="connsiteX1286" fmla="*/ 4145071 w 12201392"/>
              <a:gd name="connsiteY1286" fmla="*/ 5015291 h 6849644"/>
              <a:gd name="connsiteX1287" fmla="*/ 4496843 w 12201392"/>
              <a:gd name="connsiteY1287" fmla="*/ 5366528 h 6849644"/>
              <a:gd name="connsiteX1288" fmla="*/ 4145071 w 12201392"/>
              <a:gd name="connsiteY1288" fmla="*/ 5366528 h 6849644"/>
              <a:gd name="connsiteX1289" fmla="*/ 4846528 w 12201392"/>
              <a:gd name="connsiteY1289" fmla="*/ 5682329 h 6849644"/>
              <a:gd name="connsiteX1290" fmla="*/ 4553211 w 12201392"/>
              <a:gd name="connsiteY1290" fmla="*/ 5389457 h 6849644"/>
              <a:gd name="connsiteX1291" fmla="*/ 4846528 w 12201392"/>
              <a:gd name="connsiteY1291" fmla="*/ 5389457 h 6849644"/>
              <a:gd name="connsiteX1292" fmla="*/ 4846528 w 12201392"/>
              <a:gd name="connsiteY1292" fmla="*/ 5682329 h 6849644"/>
              <a:gd name="connsiteX1293" fmla="*/ 4846528 w 12201392"/>
              <a:gd name="connsiteY1293" fmla="*/ 5366528 h 6849644"/>
              <a:gd name="connsiteX1294" fmla="*/ 4530246 w 12201392"/>
              <a:gd name="connsiteY1294" fmla="*/ 5366528 h 6849644"/>
              <a:gd name="connsiteX1295" fmla="*/ 4141939 w 12201392"/>
              <a:gd name="connsiteY1295" fmla="*/ 4978812 h 6849644"/>
              <a:gd name="connsiteX1296" fmla="*/ 4122106 w 12201392"/>
              <a:gd name="connsiteY1296" fmla="*/ 4959009 h 6849644"/>
              <a:gd name="connsiteX1297" fmla="*/ 4122106 w 12201392"/>
              <a:gd name="connsiteY1297" fmla="*/ 5366528 h 6849644"/>
              <a:gd name="connsiteX1298" fmla="*/ 3776597 w 12201392"/>
              <a:gd name="connsiteY1298" fmla="*/ 5366528 h 6849644"/>
              <a:gd name="connsiteX1299" fmla="*/ 2922739 w 12201392"/>
              <a:gd name="connsiteY1299" fmla="*/ 4513970 h 6849644"/>
              <a:gd name="connsiteX1300" fmla="*/ 2922739 w 12201392"/>
              <a:gd name="connsiteY1300" fmla="*/ 4168986 h 6849644"/>
              <a:gd name="connsiteX1301" fmla="*/ 3623153 w 12201392"/>
              <a:gd name="connsiteY1301" fmla="*/ 4168986 h 6849644"/>
              <a:gd name="connsiteX1302" fmla="*/ 3623153 w 12201392"/>
              <a:gd name="connsiteY1302" fmla="*/ 4422252 h 6849644"/>
              <a:gd name="connsiteX1303" fmla="*/ 4020854 w 12201392"/>
              <a:gd name="connsiteY1303" fmla="*/ 4422252 h 6849644"/>
              <a:gd name="connsiteX1304" fmla="*/ 4846528 w 12201392"/>
              <a:gd name="connsiteY1304" fmla="*/ 5246669 h 6849644"/>
              <a:gd name="connsiteX1305" fmla="*/ 4846528 w 12201392"/>
              <a:gd name="connsiteY1305" fmla="*/ 5366528 h 6849644"/>
              <a:gd name="connsiteX1306" fmla="*/ 4054257 w 12201392"/>
              <a:gd name="connsiteY1306" fmla="*/ 4422252 h 6849644"/>
              <a:gd name="connsiteX1307" fmla="*/ 4846528 w 12201392"/>
              <a:gd name="connsiteY1307" fmla="*/ 4422252 h 6849644"/>
              <a:gd name="connsiteX1308" fmla="*/ 4846528 w 12201392"/>
              <a:gd name="connsiteY1308" fmla="*/ 5213318 h 6849644"/>
              <a:gd name="connsiteX1309" fmla="*/ 4054257 w 12201392"/>
              <a:gd name="connsiteY1309" fmla="*/ 4422252 h 6849644"/>
              <a:gd name="connsiteX1310" fmla="*/ 4845485 w 12201392"/>
              <a:gd name="connsiteY1310" fmla="*/ 3991805 h 6849644"/>
              <a:gd name="connsiteX1311" fmla="*/ 4845485 w 12201392"/>
              <a:gd name="connsiteY1311" fmla="*/ 4399323 h 6849644"/>
              <a:gd name="connsiteX1312" fmla="*/ 4030249 w 12201392"/>
              <a:gd name="connsiteY1312" fmla="*/ 4399323 h 6849644"/>
              <a:gd name="connsiteX1313" fmla="*/ 3799561 w 12201392"/>
              <a:gd name="connsiteY1313" fmla="*/ 4168986 h 6849644"/>
              <a:gd name="connsiteX1314" fmla="*/ 4552167 w 12201392"/>
              <a:gd name="connsiteY1314" fmla="*/ 4168986 h 6849644"/>
              <a:gd name="connsiteX1315" fmla="*/ 3645074 w 12201392"/>
              <a:gd name="connsiteY1315" fmla="*/ 3263274 h 6849644"/>
              <a:gd name="connsiteX1316" fmla="*/ 3645074 w 12201392"/>
              <a:gd name="connsiteY1316" fmla="*/ 3201782 h 6849644"/>
              <a:gd name="connsiteX1317" fmla="*/ 3646117 w 12201392"/>
              <a:gd name="connsiteY1317" fmla="*/ 3201782 h 6849644"/>
              <a:gd name="connsiteX1318" fmla="*/ 4774504 w 12201392"/>
              <a:gd name="connsiteY1318" fmla="*/ 3201782 h 6849644"/>
              <a:gd name="connsiteX1319" fmla="*/ 5345482 w 12201392"/>
              <a:gd name="connsiteY1319" fmla="*/ 3771890 h 6849644"/>
              <a:gd name="connsiteX1320" fmla="*/ 5345482 w 12201392"/>
              <a:gd name="connsiteY1320" fmla="*/ 4399323 h 6849644"/>
              <a:gd name="connsiteX1321" fmla="*/ 5253624 w 12201392"/>
              <a:gd name="connsiteY1321" fmla="*/ 4399323 h 6849644"/>
              <a:gd name="connsiteX1322" fmla="*/ 4865317 w 12201392"/>
              <a:gd name="connsiteY1322" fmla="*/ 4011607 h 6849644"/>
              <a:gd name="connsiteX1323" fmla="*/ 4845485 w 12201392"/>
              <a:gd name="connsiteY1323" fmla="*/ 3991805 h 6849644"/>
              <a:gd name="connsiteX1324" fmla="*/ 4989534 w 12201392"/>
              <a:gd name="connsiteY1324" fmla="*/ 5390500 h 6849644"/>
              <a:gd name="connsiteX1325" fmla="*/ 4989534 w 12201392"/>
              <a:gd name="connsiteY1325" fmla="*/ 5389457 h 6849644"/>
              <a:gd name="connsiteX1326" fmla="*/ 5345482 w 12201392"/>
              <a:gd name="connsiteY1326" fmla="*/ 5744864 h 6849644"/>
              <a:gd name="connsiteX1327" fmla="*/ 5345482 w 12201392"/>
              <a:gd name="connsiteY1327" fmla="*/ 6181564 h 6849644"/>
              <a:gd name="connsiteX1328" fmla="*/ 4869493 w 12201392"/>
              <a:gd name="connsiteY1328" fmla="*/ 5706300 h 6849644"/>
              <a:gd name="connsiteX1329" fmla="*/ 4869493 w 12201392"/>
              <a:gd name="connsiteY1329" fmla="*/ 5390500 h 6849644"/>
              <a:gd name="connsiteX1330" fmla="*/ 4989534 w 12201392"/>
              <a:gd name="connsiteY1330" fmla="*/ 5390500 h 6849644"/>
              <a:gd name="connsiteX1331" fmla="*/ 4869493 w 12201392"/>
              <a:gd name="connsiteY1331" fmla="*/ 5366528 h 6849644"/>
              <a:gd name="connsiteX1332" fmla="*/ 4869493 w 12201392"/>
              <a:gd name="connsiteY1332" fmla="*/ 5269599 h 6849644"/>
              <a:gd name="connsiteX1333" fmla="*/ 4966569 w 12201392"/>
              <a:gd name="connsiteY1333" fmla="*/ 5366528 h 6849644"/>
              <a:gd name="connsiteX1334" fmla="*/ 4869493 w 12201392"/>
              <a:gd name="connsiteY1334" fmla="*/ 5366528 h 6849644"/>
              <a:gd name="connsiteX1335" fmla="*/ 5022937 w 12201392"/>
              <a:gd name="connsiteY1335" fmla="*/ 5389457 h 6849644"/>
              <a:gd name="connsiteX1336" fmla="*/ 5345482 w 12201392"/>
              <a:gd name="connsiteY1336" fmla="*/ 5389457 h 6849644"/>
              <a:gd name="connsiteX1337" fmla="*/ 5345482 w 12201392"/>
              <a:gd name="connsiteY1337" fmla="*/ 5711511 h 6849644"/>
              <a:gd name="connsiteX1338" fmla="*/ 5022937 w 12201392"/>
              <a:gd name="connsiteY1338" fmla="*/ 5389457 h 6849644"/>
              <a:gd name="connsiteX1339" fmla="*/ 4999972 w 12201392"/>
              <a:gd name="connsiteY1339" fmla="*/ 5366528 h 6849644"/>
              <a:gd name="connsiteX1340" fmla="*/ 4869493 w 12201392"/>
              <a:gd name="connsiteY1340" fmla="*/ 5236247 h 6849644"/>
              <a:gd name="connsiteX1341" fmla="*/ 4869493 w 12201392"/>
              <a:gd name="connsiteY1341" fmla="*/ 4422252 h 6849644"/>
              <a:gd name="connsiteX1342" fmla="*/ 5244229 w 12201392"/>
              <a:gd name="connsiteY1342" fmla="*/ 4422252 h 6849644"/>
              <a:gd name="connsiteX1343" fmla="*/ 5345482 w 12201392"/>
              <a:gd name="connsiteY1343" fmla="*/ 4523350 h 6849644"/>
              <a:gd name="connsiteX1344" fmla="*/ 5345482 w 12201392"/>
              <a:gd name="connsiteY1344" fmla="*/ 5366528 h 6849644"/>
              <a:gd name="connsiteX1345" fmla="*/ 4999972 w 12201392"/>
              <a:gd name="connsiteY1345" fmla="*/ 5366528 h 6849644"/>
              <a:gd name="connsiteX1346" fmla="*/ 4869493 w 12201392"/>
              <a:gd name="connsiteY1346" fmla="*/ 4399323 h 6849644"/>
              <a:gd name="connsiteX1347" fmla="*/ 4869493 w 12201392"/>
              <a:gd name="connsiteY1347" fmla="*/ 4048086 h 6849644"/>
              <a:gd name="connsiteX1348" fmla="*/ 5221265 w 12201392"/>
              <a:gd name="connsiteY1348" fmla="*/ 4399323 h 6849644"/>
              <a:gd name="connsiteX1349" fmla="*/ 4869493 w 12201392"/>
              <a:gd name="connsiteY1349" fmla="*/ 4399323 h 6849644"/>
              <a:gd name="connsiteX1350" fmla="*/ 5276588 w 12201392"/>
              <a:gd name="connsiteY1350" fmla="*/ 4422252 h 6849644"/>
              <a:gd name="connsiteX1351" fmla="*/ 5344438 w 12201392"/>
              <a:gd name="connsiteY1351" fmla="*/ 4422252 h 6849644"/>
              <a:gd name="connsiteX1352" fmla="*/ 5344438 w 12201392"/>
              <a:gd name="connsiteY1352" fmla="*/ 4489998 h 6849644"/>
              <a:gd name="connsiteX1353" fmla="*/ 5276588 w 12201392"/>
              <a:gd name="connsiteY1353" fmla="*/ 4422252 h 6849644"/>
              <a:gd name="connsiteX1354" fmla="*/ 4869493 w 12201392"/>
              <a:gd name="connsiteY1354" fmla="*/ 6841307 h 6849644"/>
              <a:gd name="connsiteX1355" fmla="*/ 4869493 w 12201392"/>
              <a:gd name="connsiteY1355" fmla="*/ 5738610 h 6849644"/>
              <a:gd name="connsiteX1356" fmla="*/ 5345482 w 12201392"/>
              <a:gd name="connsiteY1356" fmla="*/ 6213874 h 6849644"/>
              <a:gd name="connsiteX1357" fmla="*/ 5345482 w 12201392"/>
              <a:gd name="connsiteY1357" fmla="*/ 6610970 h 6849644"/>
              <a:gd name="connsiteX1358" fmla="*/ 5743183 w 12201392"/>
              <a:gd name="connsiteY1358" fmla="*/ 6610970 h 6849644"/>
              <a:gd name="connsiteX1359" fmla="*/ 5973870 w 12201392"/>
              <a:gd name="connsiteY1359" fmla="*/ 6841307 h 6849644"/>
              <a:gd name="connsiteX1360" fmla="*/ 4869493 w 12201392"/>
              <a:gd name="connsiteY1360" fmla="*/ 6841307 h 6849644"/>
              <a:gd name="connsiteX1361" fmla="*/ 5720218 w 12201392"/>
              <a:gd name="connsiteY1361" fmla="*/ 6588041 h 6849644"/>
              <a:gd name="connsiteX1362" fmla="*/ 5368446 w 12201392"/>
              <a:gd name="connsiteY1362" fmla="*/ 6588041 h 6849644"/>
              <a:gd name="connsiteX1363" fmla="*/ 5368446 w 12201392"/>
              <a:gd name="connsiteY1363" fmla="*/ 6236804 h 6849644"/>
              <a:gd name="connsiteX1364" fmla="*/ 5720218 w 12201392"/>
              <a:gd name="connsiteY1364" fmla="*/ 6588041 h 6849644"/>
              <a:gd name="connsiteX1365" fmla="*/ 5368446 w 12201392"/>
              <a:gd name="connsiteY1365" fmla="*/ 6203452 h 6849644"/>
              <a:gd name="connsiteX1366" fmla="*/ 5368446 w 12201392"/>
              <a:gd name="connsiteY1366" fmla="*/ 5766750 h 6849644"/>
              <a:gd name="connsiteX1367" fmla="*/ 6189944 w 12201392"/>
              <a:gd name="connsiteY1367" fmla="*/ 6586999 h 6849644"/>
              <a:gd name="connsiteX1368" fmla="*/ 5752577 w 12201392"/>
              <a:gd name="connsiteY1368" fmla="*/ 6586999 h 6849644"/>
              <a:gd name="connsiteX1369" fmla="*/ 5368446 w 12201392"/>
              <a:gd name="connsiteY1369" fmla="*/ 6203452 h 6849644"/>
              <a:gd name="connsiteX1370" fmla="*/ 6443596 w 12201392"/>
              <a:gd name="connsiteY1370" fmla="*/ 6841307 h 6849644"/>
              <a:gd name="connsiteX1371" fmla="*/ 6006230 w 12201392"/>
              <a:gd name="connsiteY1371" fmla="*/ 6841307 h 6849644"/>
              <a:gd name="connsiteX1372" fmla="*/ 5775542 w 12201392"/>
              <a:gd name="connsiteY1372" fmla="*/ 6610970 h 6849644"/>
              <a:gd name="connsiteX1373" fmla="*/ 6212909 w 12201392"/>
              <a:gd name="connsiteY1373" fmla="*/ 6610970 h 6849644"/>
              <a:gd name="connsiteX1374" fmla="*/ 6443596 w 12201392"/>
              <a:gd name="connsiteY1374" fmla="*/ 6841307 h 6849644"/>
              <a:gd name="connsiteX1375" fmla="*/ 6590778 w 12201392"/>
              <a:gd name="connsiteY1375" fmla="*/ 6588041 h 6849644"/>
              <a:gd name="connsiteX1376" fmla="*/ 6590778 w 12201392"/>
              <a:gd name="connsiteY1376" fmla="*/ 6235761 h 6849644"/>
              <a:gd name="connsiteX1377" fmla="*/ 6943594 w 12201392"/>
              <a:gd name="connsiteY1377" fmla="*/ 6588041 h 6849644"/>
              <a:gd name="connsiteX1378" fmla="*/ 6590778 w 12201392"/>
              <a:gd name="connsiteY1378" fmla="*/ 6588041 h 6849644"/>
              <a:gd name="connsiteX1379" fmla="*/ 7292234 w 12201392"/>
              <a:gd name="connsiteY1379" fmla="*/ 6588041 h 6849644"/>
              <a:gd name="connsiteX1380" fmla="*/ 6976997 w 12201392"/>
              <a:gd name="connsiteY1380" fmla="*/ 6588041 h 6849644"/>
              <a:gd name="connsiteX1381" fmla="*/ 6567813 w 12201392"/>
              <a:gd name="connsiteY1381" fmla="*/ 6179480 h 6849644"/>
              <a:gd name="connsiteX1382" fmla="*/ 6567813 w 12201392"/>
              <a:gd name="connsiteY1382" fmla="*/ 6588041 h 6849644"/>
              <a:gd name="connsiteX1383" fmla="*/ 6223347 w 12201392"/>
              <a:gd name="connsiteY1383" fmla="*/ 6588041 h 6849644"/>
              <a:gd name="connsiteX1384" fmla="*/ 5368446 w 12201392"/>
              <a:gd name="connsiteY1384" fmla="*/ 5734441 h 6849644"/>
              <a:gd name="connsiteX1385" fmla="*/ 5368446 w 12201392"/>
              <a:gd name="connsiteY1385" fmla="*/ 5389457 h 6849644"/>
              <a:gd name="connsiteX1386" fmla="*/ 6068860 w 12201392"/>
              <a:gd name="connsiteY1386" fmla="*/ 5389457 h 6849644"/>
              <a:gd name="connsiteX1387" fmla="*/ 6068860 w 12201392"/>
              <a:gd name="connsiteY1387" fmla="*/ 5643765 h 6849644"/>
              <a:gd name="connsiteX1388" fmla="*/ 6467604 w 12201392"/>
              <a:gd name="connsiteY1388" fmla="*/ 5643765 h 6849644"/>
              <a:gd name="connsiteX1389" fmla="*/ 7292234 w 12201392"/>
              <a:gd name="connsiteY1389" fmla="*/ 6467140 h 6849644"/>
              <a:gd name="connsiteX1390" fmla="*/ 7292234 w 12201392"/>
              <a:gd name="connsiteY1390" fmla="*/ 6588041 h 6849644"/>
              <a:gd name="connsiteX1391" fmla="*/ 6091824 w 12201392"/>
              <a:gd name="connsiteY1391" fmla="*/ 5236247 h 6849644"/>
              <a:gd name="connsiteX1392" fmla="*/ 6091824 w 12201392"/>
              <a:gd name="connsiteY1392" fmla="*/ 4517097 h 6849644"/>
              <a:gd name="connsiteX1393" fmla="*/ 6942550 w 12201392"/>
              <a:gd name="connsiteY1393" fmla="*/ 5366528 h 6849644"/>
              <a:gd name="connsiteX1394" fmla="*/ 6222303 w 12201392"/>
              <a:gd name="connsiteY1394" fmla="*/ 5366528 h 6849644"/>
              <a:gd name="connsiteX1395" fmla="*/ 6091824 w 12201392"/>
              <a:gd name="connsiteY1395" fmla="*/ 5236247 h 6849644"/>
              <a:gd name="connsiteX1396" fmla="*/ 6444641 w 12201392"/>
              <a:gd name="connsiteY1396" fmla="*/ 5620836 h 6849644"/>
              <a:gd name="connsiteX1397" fmla="*/ 6091824 w 12201392"/>
              <a:gd name="connsiteY1397" fmla="*/ 5620836 h 6849644"/>
              <a:gd name="connsiteX1398" fmla="*/ 6091824 w 12201392"/>
              <a:gd name="connsiteY1398" fmla="*/ 5389457 h 6849644"/>
              <a:gd name="connsiteX1399" fmla="*/ 6212909 w 12201392"/>
              <a:gd name="connsiteY1399" fmla="*/ 5389457 h 6849644"/>
              <a:gd name="connsiteX1400" fmla="*/ 6444641 w 12201392"/>
              <a:gd name="connsiteY1400" fmla="*/ 5620836 h 6849644"/>
              <a:gd name="connsiteX1401" fmla="*/ 6189944 w 12201392"/>
              <a:gd name="connsiteY1401" fmla="*/ 5366528 h 6849644"/>
              <a:gd name="connsiteX1402" fmla="*/ 6091824 w 12201392"/>
              <a:gd name="connsiteY1402" fmla="*/ 5366528 h 6849644"/>
              <a:gd name="connsiteX1403" fmla="*/ 6091824 w 12201392"/>
              <a:gd name="connsiteY1403" fmla="*/ 5268557 h 6849644"/>
              <a:gd name="connsiteX1404" fmla="*/ 6189944 w 12201392"/>
              <a:gd name="connsiteY1404" fmla="*/ 5366528 h 6849644"/>
              <a:gd name="connsiteX1405" fmla="*/ 7292234 w 12201392"/>
              <a:gd name="connsiteY1405" fmla="*/ 6434831 h 6849644"/>
              <a:gd name="connsiteX1406" fmla="*/ 7292234 w 12201392"/>
              <a:gd name="connsiteY1406" fmla="*/ 6434831 h 6849644"/>
              <a:gd name="connsiteX1407" fmla="*/ 6499964 w 12201392"/>
              <a:gd name="connsiteY1407" fmla="*/ 5643765 h 6849644"/>
              <a:gd name="connsiteX1408" fmla="*/ 7292234 w 12201392"/>
              <a:gd name="connsiteY1408" fmla="*/ 5643765 h 6849644"/>
              <a:gd name="connsiteX1409" fmla="*/ 7292234 w 12201392"/>
              <a:gd name="connsiteY1409" fmla="*/ 6434831 h 6849644"/>
              <a:gd name="connsiteX1410" fmla="*/ 7311024 w 12201392"/>
              <a:gd name="connsiteY1410" fmla="*/ 5232078 h 6849644"/>
              <a:gd name="connsiteX1411" fmla="*/ 7291191 w 12201392"/>
              <a:gd name="connsiteY1411" fmla="*/ 5212275 h 6849644"/>
              <a:gd name="connsiteX1412" fmla="*/ 7291191 w 12201392"/>
              <a:gd name="connsiteY1412" fmla="*/ 5620836 h 6849644"/>
              <a:gd name="connsiteX1413" fmla="*/ 6475956 w 12201392"/>
              <a:gd name="connsiteY1413" fmla="*/ 5620836 h 6849644"/>
              <a:gd name="connsiteX1414" fmla="*/ 6244224 w 12201392"/>
              <a:gd name="connsiteY1414" fmla="*/ 5389457 h 6849644"/>
              <a:gd name="connsiteX1415" fmla="*/ 6996829 w 12201392"/>
              <a:gd name="connsiteY1415" fmla="*/ 5389457 h 6849644"/>
              <a:gd name="connsiteX1416" fmla="*/ 6089736 w 12201392"/>
              <a:gd name="connsiteY1416" fmla="*/ 4483745 h 6849644"/>
              <a:gd name="connsiteX1417" fmla="*/ 6089736 w 12201392"/>
              <a:gd name="connsiteY1417" fmla="*/ 4422252 h 6849644"/>
              <a:gd name="connsiteX1418" fmla="*/ 7218122 w 12201392"/>
              <a:gd name="connsiteY1418" fmla="*/ 4422252 h 6849644"/>
              <a:gd name="connsiteX1419" fmla="*/ 7788056 w 12201392"/>
              <a:gd name="connsiteY1419" fmla="*/ 4991319 h 6849644"/>
              <a:gd name="connsiteX1420" fmla="*/ 7788056 w 12201392"/>
              <a:gd name="connsiteY1420" fmla="*/ 5620836 h 6849644"/>
              <a:gd name="connsiteX1421" fmla="*/ 7700374 w 12201392"/>
              <a:gd name="connsiteY1421" fmla="*/ 5620836 h 6849644"/>
              <a:gd name="connsiteX1422" fmla="*/ 7311024 w 12201392"/>
              <a:gd name="connsiteY1422" fmla="*/ 5232078 h 6849644"/>
              <a:gd name="connsiteX1423" fmla="*/ 7668015 w 12201392"/>
              <a:gd name="connsiteY1423" fmla="*/ 5620836 h 6849644"/>
              <a:gd name="connsiteX1424" fmla="*/ 7315199 w 12201392"/>
              <a:gd name="connsiteY1424" fmla="*/ 5620836 h 6849644"/>
              <a:gd name="connsiteX1425" fmla="*/ 7315199 w 12201392"/>
              <a:gd name="connsiteY1425" fmla="*/ 5268557 h 6849644"/>
              <a:gd name="connsiteX1426" fmla="*/ 7668015 w 12201392"/>
              <a:gd name="connsiteY1426" fmla="*/ 5620836 h 6849644"/>
              <a:gd name="connsiteX1427" fmla="*/ 7315199 w 12201392"/>
              <a:gd name="connsiteY1427" fmla="*/ 6588041 h 6849644"/>
              <a:gd name="connsiteX1428" fmla="*/ 7315199 w 12201392"/>
              <a:gd name="connsiteY1428" fmla="*/ 6490070 h 6849644"/>
              <a:gd name="connsiteX1429" fmla="*/ 7413320 w 12201392"/>
              <a:gd name="connsiteY1429" fmla="*/ 6588041 h 6849644"/>
              <a:gd name="connsiteX1430" fmla="*/ 7315199 w 12201392"/>
              <a:gd name="connsiteY1430" fmla="*/ 6588041 h 6849644"/>
              <a:gd name="connsiteX1431" fmla="*/ 7790144 w 12201392"/>
              <a:gd name="connsiteY1431" fmla="*/ 6588041 h 6849644"/>
              <a:gd name="connsiteX1432" fmla="*/ 7445678 w 12201392"/>
              <a:gd name="connsiteY1432" fmla="*/ 6588041 h 6849644"/>
              <a:gd name="connsiteX1433" fmla="*/ 7315199 w 12201392"/>
              <a:gd name="connsiteY1433" fmla="*/ 6457760 h 6849644"/>
              <a:gd name="connsiteX1434" fmla="*/ 7315199 w 12201392"/>
              <a:gd name="connsiteY1434" fmla="*/ 5643765 h 6849644"/>
              <a:gd name="connsiteX1435" fmla="*/ 7690980 w 12201392"/>
              <a:gd name="connsiteY1435" fmla="*/ 5643765 h 6849644"/>
              <a:gd name="connsiteX1436" fmla="*/ 7790144 w 12201392"/>
              <a:gd name="connsiteY1436" fmla="*/ 5742779 h 6849644"/>
              <a:gd name="connsiteX1437" fmla="*/ 7790144 w 12201392"/>
              <a:gd name="connsiteY1437" fmla="*/ 6588041 h 6849644"/>
              <a:gd name="connsiteX1438" fmla="*/ 7790144 w 12201392"/>
              <a:gd name="connsiteY1438" fmla="*/ 5710469 h 6849644"/>
              <a:gd name="connsiteX1439" fmla="*/ 7724383 w 12201392"/>
              <a:gd name="connsiteY1439" fmla="*/ 5643765 h 6849644"/>
              <a:gd name="connsiteX1440" fmla="*/ 7790144 w 12201392"/>
              <a:gd name="connsiteY1440" fmla="*/ 5643765 h 6849644"/>
              <a:gd name="connsiteX1441" fmla="*/ 7790144 w 12201392"/>
              <a:gd name="connsiteY1441" fmla="*/ 5710469 h 6849644"/>
              <a:gd name="connsiteX1442" fmla="*/ 8514566 w 12201392"/>
              <a:gd name="connsiteY1442" fmla="*/ 6588041 h 6849644"/>
              <a:gd name="connsiteX1443" fmla="*/ 7813109 w 12201392"/>
              <a:gd name="connsiteY1443" fmla="*/ 6588041 h 6849644"/>
              <a:gd name="connsiteX1444" fmla="*/ 7813109 w 12201392"/>
              <a:gd name="connsiteY1444" fmla="*/ 5765708 h 6849644"/>
              <a:gd name="connsiteX1445" fmla="*/ 8514566 w 12201392"/>
              <a:gd name="connsiteY1445" fmla="*/ 6466098 h 6849644"/>
              <a:gd name="connsiteX1446" fmla="*/ 8514566 w 12201392"/>
              <a:gd name="connsiteY1446" fmla="*/ 6588041 h 6849644"/>
              <a:gd name="connsiteX1447" fmla="*/ 8514566 w 12201392"/>
              <a:gd name="connsiteY1447" fmla="*/ 6433788 h 6849644"/>
              <a:gd name="connsiteX1448" fmla="*/ 7813109 w 12201392"/>
              <a:gd name="connsiteY1448" fmla="*/ 5733398 h 6849644"/>
              <a:gd name="connsiteX1449" fmla="*/ 7813109 w 12201392"/>
              <a:gd name="connsiteY1449" fmla="*/ 5643765 h 6849644"/>
              <a:gd name="connsiteX1450" fmla="*/ 8443585 w 12201392"/>
              <a:gd name="connsiteY1450" fmla="*/ 5643765 h 6849644"/>
              <a:gd name="connsiteX1451" fmla="*/ 8514566 w 12201392"/>
              <a:gd name="connsiteY1451" fmla="*/ 5714638 h 6849644"/>
              <a:gd name="connsiteX1452" fmla="*/ 8514566 w 12201392"/>
              <a:gd name="connsiteY1452" fmla="*/ 6433788 h 6849644"/>
              <a:gd name="connsiteX1453" fmla="*/ 7813109 w 12201392"/>
              <a:gd name="connsiteY1453" fmla="*/ 5620836 h 6849644"/>
              <a:gd name="connsiteX1454" fmla="*/ 7813109 w 12201392"/>
              <a:gd name="connsiteY1454" fmla="*/ 5014249 h 6849644"/>
              <a:gd name="connsiteX1455" fmla="*/ 8420621 w 12201392"/>
              <a:gd name="connsiteY1455" fmla="*/ 5620836 h 6849644"/>
              <a:gd name="connsiteX1456" fmla="*/ 7813109 w 12201392"/>
              <a:gd name="connsiteY1456" fmla="*/ 5620836 h 6849644"/>
              <a:gd name="connsiteX1457" fmla="*/ 8514566 w 12201392"/>
              <a:gd name="connsiteY1457" fmla="*/ 5682329 h 6849644"/>
              <a:gd name="connsiteX1458" fmla="*/ 8475944 w 12201392"/>
              <a:gd name="connsiteY1458" fmla="*/ 5643765 h 6849644"/>
              <a:gd name="connsiteX1459" fmla="*/ 8514566 w 12201392"/>
              <a:gd name="connsiteY1459" fmla="*/ 5643765 h 6849644"/>
              <a:gd name="connsiteX1460" fmla="*/ 8514566 w 12201392"/>
              <a:gd name="connsiteY1460" fmla="*/ 5682329 h 6849644"/>
              <a:gd name="connsiteX1461" fmla="*/ 8514566 w 12201392"/>
              <a:gd name="connsiteY1461" fmla="*/ 5620836 h 6849644"/>
              <a:gd name="connsiteX1462" fmla="*/ 8452979 w 12201392"/>
              <a:gd name="connsiteY1462" fmla="*/ 5620836 h 6849644"/>
              <a:gd name="connsiteX1463" fmla="*/ 7813109 w 12201392"/>
              <a:gd name="connsiteY1463" fmla="*/ 4981939 h 6849644"/>
              <a:gd name="connsiteX1464" fmla="*/ 7813109 w 12201392"/>
              <a:gd name="connsiteY1464" fmla="*/ 4168986 h 6849644"/>
              <a:gd name="connsiteX1465" fmla="*/ 8188889 w 12201392"/>
              <a:gd name="connsiteY1465" fmla="*/ 4168986 h 6849644"/>
              <a:gd name="connsiteX1466" fmla="*/ 8514566 w 12201392"/>
              <a:gd name="connsiteY1466" fmla="*/ 4494168 h 6849644"/>
              <a:gd name="connsiteX1467" fmla="*/ 8514566 w 12201392"/>
              <a:gd name="connsiteY1467" fmla="*/ 5620836 h 6849644"/>
              <a:gd name="connsiteX1468" fmla="*/ 7813109 w 12201392"/>
              <a:gd name="connsiteY1468" fmla="*/ 4146057 h 6849644"/>
              <a:gd name="connsiteX1469" fmla="*/ 7813109 w 12201392"/>
              <a:gd name="connsiteY1469" fmla="*/ 3794820 h 6849644"/>
              <a:gd name="connsiteX1470" fmla="*/ 8164881 w 12201392"/>
              <a:gd name="connsiteY1470" fmla="*/ 4146057 h 6849644"/>
              <a:gd name="connsiteX1471" fmla="*/ 7813109 w 12201392"/>
              <a:gd name="connsiteY1471" fmla="*/ 4146057 h 6849644"/>
              <a:gd name="connsiteX1472" fmla="*/ 8514566 w 12201392"/>
              <a:gd name="connsiteY1472" fmla="*/ 4461858 h 6849644"/>
              <a:gd name="connsiteX1473" fmla="*/ 8221248 w 12201392"/>
              <a:gd name="connsiteY1473" fmla="*/ 4168986 h 6849644"/>
              <a:gd name="connsiteX1474" fmla="*/ 8514566 w 12201392"/>
              <a:gd name="connsiteY1474" fmla="*/ 4168986 h 6849644"/>
              <a:gd name="connsiteX1475" fmla="*/ 8514566 w 12201392"/>
              <a:gd name="connsiteY1475" fmla="*/ 4461858 h 6849644"/>
              <a:gd name="connsiteX1476" fmla="*/ 8514566 w 12201392"/>
              <a:gd name="connsiteY1476" fmla="*/ 4146057 h 6849644"/>
              <a:gd name="connsiteX1477" fmla="*/ 8198284 w 12201392"/>
              <a:gd name="connsiteY1477" fmla="*/ 4146057 h 6849644"/>
              <a:gd name="connsiteX1478" fmla="*/ 7809977 w 12201392"/>
              <a:gd name="connsiteY1478" fmla="*/ 3758341 h 6849644"/>
              <a:gd name="connsiteX1479" fmla="*/ 7790144 w 12201392"/>
              <a:gd name="connsiteY1479" fmla="*/ 3738539 h 6849644"/>
              <a:gd name="connsiteX1480" fmla="*/ 7790144 w 12201392"/>
              <a:gd name="connsiteY1480" fmla="*/ 4146057 h 6849644"/>
              <a:gd name="connsiteX1481" fmla="*/ 7446723 w 12201392"/>
              <a:gd name="connsiteY1481" fmla="*/ 4146057 h 6849644"/>
              <a:gd name="connsiteX1482" fmla="*/ 6591821 w 12201392"/>
              <a:gd name="connsiteY1482" fmla="*/ 3292457 h 6849644"/>
              <a:gd name="connsiteX1483" fmla="*/ 6591821 w 12201392"/>
              <a:gd name="connsiteY1483" fmla="*/ 2947473 h 6849644"/>
              <a:gd name="connsiteX1484" fmla="*/ 7292234 w 12201392"/>
              <a:gd name="connsiteY1484" fmla="*/ 2947473 h 6849644"/>
              <a:gd name="connsiteX1485" fmla="*/ 7292234 w 12201392"/>
              <a:gd name="connsiteY1485" fmla="*/ 3201782 h 6849644"/>
              <a:gd name="connsiteX1486" fmla="*/ 7689936 w 12201392"/>
              <a:gd name="connsiteY1486" fmla="*/ 3201782 h 6849644"/>
              <a:gd name="connsiteX1487" fmla="*/ 8514566 w 12201392"/>
              <a:gd name="connsiteY1487" fmla="*/ 4025157 h 6849644"/>
              <a:gd name="connsiteX1488" fmla="*/ 8514566 w 12201392"/>
              <a:gd name="connsiteY1488" fmla="*/ 4146057 h 6849644"/>
              <a:gd name="connsiteX1489" fmla="*/ 8514566 w 12201392"/>
              <a:gd name="connsiteY1489" fmla="*/ 3991805 h 6849644"/>
              <a:gd name="connsiteX1490" fmla="*/ 7723339 w 12201392"/>
              <a:gd name="connsiteY1490" fmla="*/ 3201782 h 6849644"/>
              <a:gd name="connsiteX1491" fmla="*/ 8514566 w 12201392"/>
              <a:gd name="connsiteY1491" fmla="*/ 3201782 h 6849644"/>
              <a:gd name="connsiteX1492" fmla="*/ 8514566 w 12201392"/>
              <a:gd name="connsiteY1492" fmla="*/ 3991805 h 6849644"/>
              <a:gd name="connsiteX1493" fmla="*/ 8514566 w 12201392"/>
              <a:gd name="connsiteY1493" fmla="*/ 3178852 h 6849644"/>
              <a:gd name="connsiteX1494" fmla="*/ 7700374 w 12201392"/>
              <a:gd name="connsiteY1494" fmla="*/ 3178852 h 6849644"/>
              <a:gd name="connsiteX1495" fmla="*/ 7468643 w 12201392"/>
              <a:gd name="connsiteY1495" fmla="*/ 2947473 h 6849644"/>
              <a:gd name="connsiteX1496" fmla="*/ 8222292 w 12201392"/>
              <a:gd name="connsiteY1496" fmla="*/ 2947473 h 6849644"/>
              <a:gd name="connsiteX1497" fmla="*/ 7315199 w 12201392"/>
              <a:gd name="connsiteY1497" fmla="*/ 2042803 h 6849644"/>
              <a:gd name="connsiteX1498" fmla="*/ 7315199 w 12201392"/>
              <a:gd name="connsiteY1498" fmla="*/ 1980269 h 6849644"/>
              <a:gd name="connsiteX1499" fmla="*/ 8442541 w 12201392"/>
              <a:gd name="connsiteY1499" fmla="*/ 1980269 h 6849644"/>
              <a:gd name="connsiteX1500" fmla="*/ 9013519 w 12201392"/>
              <a:gd name="connsiteY1500" fmla="*/ 2550377 h 6849644"/>
              <a:gd name="connsiteX1501" fmla="*/ 9013519 w 12201392"/>
              <a:gd name="connsiteY1501" fmla="*/ 3178852 h 6849644"/>
              <a:gd name="connsiteX1502" fmla="*/ 8922705 w 12201392"/>
              <a:gd name="connsiteY1502" fmla="*/ 3178852 h 6849644"/>
              <a:gd name="connsiteX1503" fmla="*/ 8514566 w 12201392"/>
              <a:gd name="connsiteY1503" fmla="*/ 2771334 h 6849644"/>
              <a:gd name="connsiteX1504" fmla="*/ 8514566 w 12201392"/>
              <a:gd name="connsiteY1504" fmla="*/ 3178852 h 6849644"/>
              <a:gd name="connsiteX1505" fmla="*/ 8537530 w 12201392"/>
              <a:gd name="connsiteY1505" fmla="*/ 6841307 h 6849644"/>
              <a:gd name="connsiteX1506" fmla="*/ 8537530 w 12201392"/>
              <a:gd name="connsiteY1506" fmla="*/ 6610970 h 6849644"/>
              <a:gd name="connsiteX1507" fmla="*/ 8659659 w 12201392"/>
              <a:gd name="connsiteY1507" fmla="*/ 6610970 h 6849644"/>
              <a:gd name="connsiteX1508" fmla="*/ 8890347 w 12201392"/>
              <a:gd name="connsiteY1508" fmla="*/ 6841307 h 6849644"/>
              <a:gd name="connsiteX1509" fmla="*/ 8537530 w 12201392"/>
              <a:gd name="connsiteY1509" fmla="*/ 6841307 h 6849644"/>
              <a:gd name="connsiteX1510" fmla="*/ 8636695 w 12201392"/>
              <a:gd name="connsiteY1510" fmla="*/ 6588041 h 6849644"/>
              <a:gd name="connsiteX1511" fmla="*/ 8537530 w 12201392"/>
              <a:gd name="connsiteY1511" fmla="*/ 6588041 h 6849644"/>
              <a:gd name="connsiteX1512" fmla="*/ 8537530 w 12201392"/>
              <a:gd name="connsiteY1512" fmla="*/ 6489027 h 6849644"/>
              <a:gd name="connsiteX1513" fmla="*/ 8636695 w 12201392"/>
              <a:gd name="connsiteY1513" fmla="*/ 6588041 h 6849644"/>
              <a:gd name="connsiteX1514" fmla="*/ 8537530 w 12201392"/>
              <a:gd name="connsiteY1514" fmla="*/ 6456718 h 6849644"/>
              <a:gd name="connsiteX1515" fmla="*/ 8537530 w 12201392"/>
              <a:gd name="connsiteY1515" fmla="*/ 5737568 h 6849644"/>
              <a:gd name="connsiteX1516" fmla="*/ 9388256 w 12201392"/>
              <a:gd name="connsiteY1516" fmla="*/ 6588041 h 6849644"/>
              <a:gd name="connsiteX1517" fmla="*/ 8669053 w 12201392"/>
              <a:gd name="connsiteY1517" fmla="*/ 6588041 h 6849644"/>
              <a:gd name="connsiteX1518" fmla="*/ 8537530 w 12201392"/>
              <a:gd name="connsiteY1518" fmla="*/ 6456718 h 6849644"/>
              <a:gd name="connsiteX1519" fmla="*/ 9760905 w 12201392"/>
              <a:gd name="connsiteY1519" fmla="*/ 6841307 h 6849644"/>
              <a:gd name="connsiteX1520" fmla="*/ 9760905 w 12201392"/>
              <a:gd name="connsiteY1520" fmla="*/ 6490070 h 6849644"/>
              <a:gd name="connsiteX1521" fmla="*/ 10112678 w 12201392"/>
              <a:gd name="connsiteY1521" fmla="*/ 6841307 h 6849644"/>
              <a:gd name="connsiteX1522" fmla="*/ 9760905 w 12201392"/>
              <a:gd name="connsiteY1522" fmla="*/ 6841307 h 6849644"/>
              <a:gd name="connsiteX1523" fmla="*/ 10235850 w 12201392"/>
              <a:gd name="connsiteY1523" fmla="*/ 6841307 h 6849644"/>
              <a:gd name="connsiteX1524" fmla="*/ 10146081 w 12201392"/>
              <a:gd name="connsiteY1524" fmla="*/ 6841307 h 6849644"/>
              <a:gd name="connsiteX1525" fmla="*/ 9737941 w 12201392"/>
              <a:gd name="connsiteY1525" fmla="*/ 6433788 h 6849644"/>
              <a:gd name="connsiteX1526" fmla="*/ 9737941 w 12201392"/>
              <a:gd name="connsiteY1526" fmla="*/ 6841307 h 6849644"/>
              <a:gd name="connsiteX1527" fmla="*/ 8922705 w 12201392"/>
              <a:gd name="connsiteY1527" fmla="*/ 6841307 h 6849644"/>
              <a:gd name="connsiteX1528" fmla="*/ 8692018 w 12201392"/>
              <a:gd name="connsiteY1528" fmla="*/ 6610970 h 6849644"/>
              <a:gd name="connsiteX1529" fmla="*/ 9443579 w 12201392"/>
              <a:gd name="connsiteY1529" fmla="*/ 6610970 h 6849644"/>
              <a:gd name="connsiteX1530" fmla="*/ 8536486 w 12201392"/>
              <a:gd name="connsiteY1530" fmla="*/ 5705258 h 6849644"/>
              <a:gd name="connsiteX1531" fmla="*/ 8536486 w 12201392"/>
              <a:gd name="connsiteY1531" fmla="*/ 5643765 h 6849644"/>
              <a:gd name="connsiteX1532" fmla="*/ 9665916 w 12201392"/>
              <a:gd name="connsiteY1532" fmla="*/ 5643765 h 6849644"/>
              <a:gd name="connsiteX1533" fmla="*/ 10235850 w 12201392"/>
              <a:gd name="connsiteY1533" fmla="*/ 6212832 h 6849644"/>
              <a:gd name="connsiteX1534" fmla="*/ 10235850 w 12201392"/>
              <a:gd name="connsiteY1534" fmla="*/ 6841307 h 6849644"/>
              <a:gd name="connsiteX1535" fmla="*/ 10258815 w 12201392"/>
              <a:gd name="connsiteY1535" fmla="*/ 6841307 h 6849644"/>
              <a:gd name="connsiteX1536" fmla="*/ 10258815 w 12201392"/>
              <a:gd name="connsiteY1536" fmla="*/ 6235761 h 6849644"/>
              <a:gd name="connsiteX1537" fmla="*/ 10865283 w 12201392"/>
              <a:gd name="connsiteY1537" fmla="*/ 6841307 h 6849644"/>
              <a:gd name="connsiteX1538" fmla="*/ 10258815 w 12201392"/>
              <a:gd name="connsiteY1538" fmla="*/ 6841307 h 6849644"/>
              <a:gd name="connsiteX1539" fmla="*/ 10960272 w 12201392"/>
              <a:gd name="connsiteY1539" fmla="*/ 6841307 h 6849644"/>
              <a:gd name="connsiteX1540" fmla="*/ 10897642 w 12201392"/>
              <a:gd name="connsiteY1540" fmla="*/ 6841307 h 6849644"/>
              <a:gd name="connsiteX1541" fmla="*/ 10258815 w 12201392"/>
              <a:gd name="connsiteY1541" fmla="*/ 6203452 h 6849644"/>
              <a:gd name="connsiteX1542" fmla="*/ 10258815 w 12201392"/>
              <a:gd name="connsiteY1542" fmla="*/ 5389457 h 6849644"/>
              <a:gd name="connsiteX1543" fmla="*/ 10633552 w 12201392"/>
              <a:gd name="connsiteY1543" fmla="*/ 5389457 h 6849644"/>
              <a:gd name="connsiteX1544" fmla="*/ 10960272 w 12201392"/>
              <a:gd name="connsiteY1544" fmla="*/ 5715681 h 6849644"/>
              <a:gd name="connsiteX1545" fmla="*/ 10960272 w 12201392"/>
              <a:gd name="connsiteY1545" fmla="*/ 6841307 h 6849644"/>
              <a:gd name="connsiteX1546" fmla="*/ 10258815 w 12201392"/>
              <a:gd name="connsiteY1546" fmla="*/ 5366528 h 6849644"/>
              <a:gd name="connsiteX1547" fmla="*/ 10258815 w 12201392"/>
              <a:gd name="connsiteY1547" fmla="*/ 5015291 h 6849644"/>
              <a:gd name="connsiteX1548" fmla="*/ 10610587 w 12201392"/>
              <a:gd name="connsiteY1548" fmla="*/ 5366528 h 6849644"/>
              <a:gd name="connsiteX1549" fmla="*/ 10258815 w 12201392"/>
              <a:gd name="connsiteY1549" fmla="*/ 5366528 h 6849644"/>
              <a:gd name="connsiteX1550" fmla="*/ 10960272 w 12201392"/>
              <a:gd name="connsiteY1550" fmla="*/ 5682329 h 6849644"/>
              <a:gd name="connsiteX1551" fmla="*/ 10666955 w 12201392"/>
              <a:gd name="connsiteY1551" fmla="*/ 5389457 h 6849644"/>
              <a:gd name="connsiteX1552" fmla="*/ 10960272 w 12201392"/>
              <a:gd name="connsiteY1552" fmla="*/ 5389457 h 6849644"/>
              <a:gd name="connsiteX1553" fmla="*/ 10960272 w 12201392"/>
              <a:gd name="connsiteY1553" fmla="*/ 5682329 h 6849644"/>
              <a:gd name="connsiteX1554" fmla="*/ 10960272 w 12201392"/>
              <a:gd name="connsiteY1554" fmla="*/ 5366528 h 6849644"/>
              <a:gd name="connsiteX1555" fmla="*/ 10643990 w 12201392"/>
              <a:gd name="connsiteY1555" fmla="*/ 5366528 h 6849644"/>
              <a:gd name="connsiteX1556" fmla="*/ 10235850 w 12201392"/>
              <a:gd name="connsiteY1556" fmla="*/ 4959009 h 6849644"/>
              <a:gd name="connsiteX1557" fmla="*/ 10235850 w 12201392"/>
              <a:gd name="connsiteY1557" fmla="*/ 5366528 h 6849644"/>
              <a:gd name="connsiteX1558" fmla="*/ 9891384 w 12201392"/>
              <a:gd name="connsiteY1558" fmla="*/ 5366528 h 6849644"/>
              <a:gd name="connsiteX1559" fmla="*/ 9036484 w 12201392"/>
              <a:gd name="connsiteY1559" fmla="*/ 4512928 h 6849644"/>
              <a:gd name="connsiteX1560" fmla="*/ 9036484 w 12201392"/>
              <a:gd name="connsiteY1560" fmla="*/ 4168986 h 6849644"/>
              <a:gd name="connsiteX1561" fmla="*/ 9737941 w 12201392"/>
              <a:gd name="connsiteY1561" fmla="*/ 4168986 h 6849644"/>
              <a:gd name="connsiteX1562" fmla="*/ 9737941 w 12201392"/>
              <a:gd name="connsiteY1562" fmla="*/ 4422252 h 6849644"/>
              <a:gd name="connsiteX1563" fmla="*/ 10135642 w 12201392"/>
              <a:gd name="connsiteY1563" fmla="*/ 4422252 h 6849644"/>
              <a:gd name="connsiteX1564" fmla="*/ 10135642 w 12201392"/>
              <a:gd name="connsiteY1564" fmla="*/ 4422252 h 6849644"/>
              <a:gd name="connsiteX1565" fmla="*/ 10960272 w 12201392"/>
              <a:gd name="connsiteY1565" fmla="*/ 5245627 h 6849644"/>
              <a:gd name="connsiteX1566" fmla="*/ 10960272 w 12201392"/>
              <a:gd name="connsiteY1566" fmla="*/ 5366528 h 6849644"/>
              <a:gd name="connsiteX1567" fmla="*/ 10960272 w 12201392"/>
              <a:gd name="connsiteY1567" fmla="*/ 5213318 h 6849644"/>
              <a:gd name="connsiteX1568" fmla="*/ 10168001 w 12201392"/>
              <a:gd name="connsiteY1568" fmla="*/ 4422252 h 6849644"/>
              <a:gd name="connsiteX1569" fmla="*/ 10960272 w 12201392"/>
              <a:gd name="connsiteY1569" fmla="*/ 4422252 h 6849644"/>
              <a:gd name="connsiteX1570" fmla="*/ 10960272 w 12201392"/>
              <a:gd name="connsiteY1570" fmla="*/ 5213318 h 6849644"/>
              <a:gd name="connsiteX1571" fmla="*/ 10960272 w 12201392"/>
              <a:gd name="connsiteY1571" fmla="*/ 4399323 h 6849644"/>
              <a:gd name="connsiteX1572" fmla="*/ 10145037 w 12201392"/>
              <a:gd name="connsiteY1572" fmla="*/ 4399323 h 6849644"/>
              <a:gd name="connsiteX1573" fmla="*/ 9914349 w 12201392"/>
              <a:gd name="connsiteY1573" fmla="*/ 4168986 h 6849644"/>
              <a:gd name="connsiteX1574" fmla="*/ 10667998 w 12201392"/>
              <a:gd name="connsiteY1574" fmla="*/ 4168986 h 6849644"/>
              <a:gd name="connsiteX1575" fmla="*/ 9760905 w 12201392"/>
              <a:gd name="connsiteY1575" fmla="*/ 3263274 h 6849644"/>
              <a:gd name="connsiteX1576" fmla="*/ 9760905 w 12201392"/>
              <a:gd name="connsiteY1576" fmla="*/ 3201782 h 6849644"/>
              <a:gd name="connsiteX1577" fmla="*/ 10888247 w 12201392"/>
              <a:gd name="connsiteY1577" fmla="*/ 3201782 h 6849644"/>
              <a:gd name="connsiteX1578" fmla="*/ 11459226 w 12201392"/>
              <a:gd name="connsiteY1578" fmla="*/ 3771890 h 6849644"/>
              <a:gd name="connsiteX1579" fmla="*/ 11459226 w 12201392"/>
              <a:gd name="connsiteY1579" fmla="*/ 4399323 h 6849644"/>
              <a:gd name="connsiteX1580" fmla="*/ 11368412 w 12201392"/>
              <a:gd name="connsiteY1580" fmla="*/ 4399323 h 6849644"/>
              <a:gd name="connsiteX1581" fmla="*/ 10960272 w 12201392"/>
              <a:gd name="connsiteY1581" fmla="*/ 3991805 h 6849644"/>
              <a:gd name="connsiteX1582" fmla="*/ 10960272 w 12201392"/>
              <a:gd name="connsiteY1582" fmla="*/ 4399323 h 6849644"/>
              <a:gd name="connsiteX1583" fmla="*/ 11482190 w 12201392"/>
              <a:gd name="connsiteY1583" fmla="*/ 6236804 h 6849644"/>
              <a:gd name="connsiteX1584" fmla="*/ 11833962 w 12201392"/>
              <a:gd name="connsiteY1584" fmla="*/ 6588041 h 6849644"/>
              <a:gd name="connsiteX1585" fmla="*/ 11482190 w 12201392"/>
              <a:gd name="connsiteY1585" fmla="*/ 6588041 h 6849644"/>
              <a:gd name="connsiteX1586" fmla="*/ 11482190 w 12201392"/>
              <a:gd name="connsiteY1586" fmla="*/ 6236804 h 6849644"/>
              <a:gd name="connsiteX1587" fmla="*/ 11856927 w 12201392"/>
              <a:gd name="connsiteY1587" fmla="*/ 6610970 h 6849644"/>
              <a:gd name="connsiteX1588" fmla="*/ 11856927 w 12201392"/>
              <a:gd name="connsiteY1588" fmla="*/ 6610970 h 6849644"/>
              <a:gd name="connsiteX1589" fmla="*/ 12087614 w 12201392"/>
              <a:gd name="connsiteY1589" fmla="*/ 6841307 h 6849644"/>
              <a:gd name="connsiteX1590" fmla="*/ 10983236 w 12201392"/>
              <a:gd name="connsiteY1590" fmla="*/ 6841307 h 6849644"/>
              <a:gd name="connsiteX1591" fmla="*/ 10983236 w 12201392"/>
              <a:gd name="connsiteY1591" fmla="*/ 5738610 h 6849644"/>
              <a:gd name="connsiteX1592" fmla="*/ 11459226 w 12201392"/>
              <a:gd name="connsiteY1592" fmla="*/ 6213874 h 6849644"/>
              <a:gd name="connsiteX1593" fmla="*/ 11459226 w 12201392"/>
              <a:gd name="connsiteY1593" fmla="*/ 6610970 h 6849644"/>
              <a:gd name="connsiteX1594" fmla="*/ 11856927 w 12201392"/>
              <a:gd name="connsiteY1594" fmla="*/ 6610970 h 6849644"/>
              <a:gd name="connsiteX1595" fmla="*/ 12087614 w 12201392"/>
              <a:gd name="connsiteY1595" fmla="*/ 4399323 h 6849644"/>
              <a:gd name="connsiteX1596" fmla="*/ 11482190 w 12201392"/>
              <a:gd name="connsiteY1596" fmla="*/ 4399323 h 6849644"/>
              <a:gd name="connsiteX1597" fmla="*/ 11482190 w 12201392"/>
              <a:gd name="connsiteY1597" fmla="*/ 3794820 h 6849644"/>
              <a:gd name="connsiteX1598" fmla="*/ 12087614 w 12201392"/>
              <a:gd name="connsiteY1598" fmla="*/ 4399323 h 6849644"/>
              <a:gd name="connsiteX1599" fmla="*/ 11482190 w 12201392"/>
              <a:gd name="connsiteY1599" fmla="*/ 2924544 h 6849644"/>
              <a:gd name="connsiteX1600" fmla="*/ 11482190 w 12201392"/>
              <a:gd name="connsiteY1600" fmla="*/ 2573307 h 6849644"/>
              <a:gd name="connsiteX1601" fmla="*/ 11833962 w 12201392"/>
              <a:gd name="connsiteY1601" fmla="*/ 2924544 h 6849644"/>
              <a:gd name="connsiteX1602" fmla="*/ 11482190 w 12201392"/>
              <a:gd name="connsiteY1602" fmla="*/ 2924544 h 68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Lst>
            <a:rect l="l" t="t" r="r" b="b"/>
            <a:pathLst>
              <a:path w="12201392" h="6849644">
                <a:moveTo>
                  <a:pt x="12201393" y="2925586"/>
                </a:moveTo>
                <a:lnTo>
                  <a:pt x="11867365" y="2925586"/>
                </a:lnTo>
                <a:lnTo>
                  <a:pt x="11479058" y="2537871"/>
                </a:lnTo>
                <a:lnTo>
                  <a:pt x="11459226" y="2518068"/>
                </a:lnTo>
                <a:lnTo>
                  <a:pt x="11459226" y="2925586"/>
                </a:lnTo>
                <a:lnTo>
                  <a:pt x="11113715" y="2925586"/>
                </a:lnTo>
                <a:lnTo>
                  <a:pt x="10258815" y="2071986"/>
                </a:lnTo>
                <a:lnTo>
                  <a:pt x="10258815" y="1728045"/>
                </a:lnTo>
                <a:lnTo>
                  <a:pt x="10960272" y="1728045"/>
                </a:lnTo>
                <a:lnTo>
                  <a:pt x="10960272" y="1981311"/>
                </a:lnTo>
                <a:lnTo>
                  <a:pt x="11357973" y="1981311"/>
                </a:lnTo>
                <a:lnTo>
                  <a:pt x="12200349" y="2822404"/>
                </a:lnTo>
                <a:lnTo>
                  <a:pt x="12200349" y="2790094"/>
                </a:lnTo>
                <a:lnTo>
                  <a:pt x="11390332" y="1981311"/>
                </a:lnTo>
                <a:lnTo>
                  <a:pt x="12200349" y="1981311"/>
                </a:lnTo>
                <a:lnTo>
                  <a:pt x="12200349" y="1958381"/>
                </a:lnTo>
                <a:lnTo>
                  <a:pt x="11367368" y="1958381"/>
                </a:lnTo>
                <a:lnTo>
                  <a:pt x="11136681" y="1728045"/>
                </a:lnTo>
                <a:lnTo>
                  <a:pt x="11889286" y="1728045"/>
                </a:lnTo>
                <a:lnTo>
                  <a:pt x="10982192" y="822333"/>
                </a:lnTo>
                <a:lnTo>
                  <a:pt x="10982192" y="760840"/>
                </a:lnTo>
                <a:lnTo>
                  <a:pt x="12110578" y="760840"/>
                </a:lnTo>
                <a:lnTo>
                  <a:pt x="12200349" y="850473"/>
                </a:lnTo>
                <a:lnTo>
                  <a:pt x="12200349" y="818164"/>
                </a:lnTo>
                <a:lnTo>
                  <a:pt x="12143982" y="761882"/>
                </a:lnTo>
                <a:lnTo>
                  <a:pt x="12200349" y="761882"/>
                </a:lnTo>
                <a:lnTo>
                  <a:pt x="12200349" y="738953"/>
                </a:lnTo>
                <a:lnTo>
                  <a:pt x="12119973" y="738953"/>
                </a:lnTo>
                <a:lnTo>
                  <a:pt x="11889286" y="505490"/>
                </a:lnTo>
                <a:lnTo>
                  <a:pt x="12201393" y="505490"/>
                </a:lnTo>
                <a:lnTo>
                  <a:pt x="12201393" y="482560"/>
                </a:lnTo>
                <a:lnTo>
                  <a:pt x="11866322" y="482560"/>
                </a:lnTo>
                <a:lnTo>
                  <a:pt x="11482190" y="99013"/>
                </a:lnTo>
                <a:lnTo>
                  <a:pt x="11482190" y="0"/>
                </a:lnTo>
                <a:lnTo>
                  <a:pt x="11459226" y="0"/>
                </a:lnTo>
                <a:lnTo>
                  <a:pt x="11459226" y="75042"/>
                </a:lnTo>
                <a:lnTo>
                  <a:pt x="11383026" y="0"/>
                </a:lnTo>
                <a:lnTo>
                  <a:pt x="11350667" y="0"/>
                </a:lnTo>
                <a:lnTo>
                  <a:pt x="11459226" y="108394"/>
                </a:lnTo>
                <a:lnTo>
                  <a:pt x="11459226" y="505490"/>
                </a:lnTo>
                <a:lnTo>
                  <a:pt x="11856927" y="505490"/>
                </a:lnTo>
                <a:lnTo>
                  <a:pt x="12088658" y="736868"/>
                </a:lnTo>
                <a:lnTo>
                  <a:pt x="10983236" y="736868"/>
                </a:lnTo>
                <a:lnTo>
                  <a:pt x="10983236" y="1042"/>
                </a:lnTo>
                <a:lnTo>
                  <a:pt x="10960272" y="1042"/>
                </a:lnTo>
                <a:lnTo>
                  <a:pt x="10960272" y="736868"/>
                </a:lnTo>
                <a:lnTo>
                  <a:pt x="10898686" y="736868"/>
                </a:lnTo>
                <a:lnTo>
                  <a:pt x="10258815" y="97971"/>
                </a:lnTo>
                <a:lnTo>
                  <a:pt x="10258815" y="0"/>
                </a:lnTo>
                <a:lnTo>
                  <a:pt x="10235850" y="0"/>
                </a:lnTo>
                <a:lnTo>
                  <a:pt x="10235850" y="75042"/>
                </a:lnTo>
                <a:lnTo>
                  <a:pt x="10160694" y="0"/>
                </a:lnTo>
                <a:lnTo>
                  <a:pt x="10128335" y="0"/>
                </a:lnTo>
                <a:lnTo>
                  <a:pt x="10235850" y="107351"/>
                </a:lnTo>
                <a:lnTo>
                  <a:pt x="10235850" y="735826"/>
                </a:lnTo>
                <a:lnTo>
                  <a:pt x="10146081" y="735826"/>
                </a:lnTo>
                <a:lnTo>
                  <a:pt x="9737941" y="328308"/>
                </a:lnTo>
                <a:lnTo>
                  <a:pt x="9737941" y="735826"/>
                </a:lnTo>
                <a:lnTo>
                  <a:pt x="8922705" y="735826"/>
                </a:lnTo>
                <a:lnTo>
                  <a:pt x="8690974" y="505490"/>
                </a:lnTo>
                <a:lnTo>
                  <a:pt x="9443579" y="505490"/>
                </a:lnTo>
                <a:lnTo>
                  <a:pt x="8938363" y="1042"/>
                </a:lnTo>
                <a:lnTo>
                  <a:pt x="8906004" y="1042"/>
                </a:lnTo>
                <a:lnTo>
                  <a:pt x="9388256" y="482560"/>
                </a:lnTo>
                <a:lnTo>
                  <a:pt x="8668010" y="482560"/>
                </a:lnTo>
                <a:lnTo>
                  <a:pt x="8537530" y="352279"/>
                </a:lnTo>
                <a:lnTo>
                  <a:pt x="8537530" y="1042"/>
                </a:lnTo>
                <a:lnTo>
                  <a:pt x="8514566" y="1042"/>
                </a:lnTo>
                <a:lnTo>
                  <a:pt x="8514566" y="329350"/>
                </a:lnTo>
                <a:lnTo>
                  <a:pt x="8185758" y="1042"/>
                </a:lnTo>
                <a:lnTo>
                  <a:pt x="8153399" y="1042"/>
                </a:lnTo>
                <a:lnTo>
                  <a:pt x="8514566" y="361660"/>
                </a:lnTo>
                <a:lnTo>
                  <a:pt x="8514566" y="482560"/>
                </a:lnTo>
                <a:lnTo>
                  <a:pt x="7813109" y="482560"/>
                </a:lnTo>
                <a:lnTo>
                  <a:pt x="7813109" y="1042"/>
                </a:lnTo>
                <a:lnTo>
                  <a:pt x="7790144" y="1042"/>
                </a:lnTo>
                <a:lnTo>
                  <a:pt x="7790144" y="482560"/>
                </a:lnTo>
                <a:lnTo>
                  <a:pt x="7445678" y="482560"/>
                </a:lnTo>
                <a:lnTo>
                  <a:pt x="7315199" y="352279"/>
                </a:lnTo>
                <a:lnTo>
                  <a:pt x="7315199" y="1042"/>
                </a:lnTo>
                <a:lnTo>
                  <a:pt x="7292234" y="1042"/>
                </a:lnTo>
                <a:lnTo>
                  <a:pt x="7292234" y="330392"/>
                </a:lnTo>
                <a:lnTo>
                  <a:pt x="6962383" y="1042"/>
                </a:lnTo>
                <a:lnTo>
                  <a:pt x="6930024" y="1042"/>
                </a:lnTo>
                <a:lnTo>
                  <a:pt x="7292234" y="362702"/>
                </a:lnTo>
                <a:lnTo>
                  <a:pt x="7292234" y="482560"/>
                </a:lnTo>
                <a:lnTo>
                  <a:pt x="6975952" y="482560"/>
                </a:lnTo>
                <a:lnTo>
                  <a:pt x="6567813" y="75042"/>
                </a:lnTo>
                <a:lnTo>
                  <a:pt x="6567813" y="482560"/>
                </a:lnTo>
                <a:lnTo>
                  <a:pt x="6222303" y="482560"/>
                </a:lnTo>
                <a:lnTo>
                  <a:pt x="5739007" y="1042"/>
                </a:lnTo>
                <a:lnTo>
                  <a:pt x="5706649" y="1042"/>
                </a:lnTo>
                <a:lnTo>
                  <a:pt x="6188901" y="482560"/>
                </a:lnTo>
                <a:lnTo>
                  <a:pt x="5751534" y="482560"/>
                </a:lnTo>
                <a:lnTo>
                  <a:pt x="5368446" y="99013"/>
                </a:lnTo>
                <a:lnTo>
                  <a:pt x="5368446" y="0"/>
                </a:lnTo>
                <a:lnTo>
                  <a:pt x="5345482" y="0"/>
                </a:lnTo>
                <a:lnTo>
                  <a:pt x="5345482" y="75042"/>
                </a:lnTo>
                <a:lnTo>
                  <a:pt x="5269281" y="0"/>
                </a:lnTo>
                <a:lnTo>
                  <a:pt x="5236923" y="0"/>
                </a:lnTo>
                <a:lnTo>
                  <a:pt x="5345482" y="108394"/>
                </a:lnTo>
                <a:lnTo>
                  <a:pt x="5345482" y="505490"/>
                </a:lnTo>
                <a:lnTo>
                  <a:pt x="5743183" y="505490"/>
                </a:lnTo>
                <a:lnTo>
                  <a:pt x="5974915" y="736868"/>
                </a:lnTo>
                <a:lnTo>
                  <a:pt x="4869493" y="736868"/>
                </a:lnTo>
                <a:lnTo>
                  <a:pt x="4869493" y="1042"/>
                </a:lnTo>
                <a:lnTo>
                  <a:pt x="4846528" y="1042"/>
                </a:lnTo>
                <a:lnTo>
                  <a:pt x="4846528" y="736868"/>
                </a:lnTo>
                <a:lnTo>
                  <a:pt x="4784942" y="736868"/>
                </a:lnTo>
                <a:lnTo>
                  <a:pt x="4145071" y="97971"/>
                </a:lnTo>
                <a:lnTo>
                  <a:pt x="4145071" y="0"/>
                </a:lnTo>
                <a:lnTo>
                  <a:pt x="4122106" y="0"/>
                </a:lnTo>
                <a:lnTo>
                  <a:pt x="4122106" y="75042"/>
                </a:lnTo>
                <a:lnTo>
                  <a:pt x="4046950" y="0"/>
                </a:lnTo>
                <a:lnTo>
                  <a:pt x="4014591" y="0"/>
                </a:lnTo>
                <a:lnTo>
                  <a:pt x="4122106" y="107351"/>
                </a:lnTo>
                <a:lnTo>
                  <a:pt x="4122106" y="735826"/>
                </a:lnTo>
                <a:lnTo>
                  <a:pt x="4031293" y="735826"/>
                </a:lnTo>
                <a:lnTo>
                  <a:pt x="3623153" y="328308"/>
                </a:lnTo>
                <a:lnTo>
                  <a:pt x="3623153" y="735826"/>
                </a:lnTo>
                <a:lnTo>
                  <a:pt x="2808961" y="735826"/>
                </a:lnTo>
                <a:lnTo>
                  <a:pt x="2577230" y="505490"/>
                </a:lnTo>
                <a:lnTo>
                  <a:pt x="3330879" y="505490"/>
                </a:lnTo>
                <a:lnTo>
                  <a:pt x="2824619" y="1042"/>
                </a:lnTo>
                <a:lnTo>
                  <a:pt x="2792260" y="1042"/>
                </a:lnTo>
                <a:lnTo>
                  <a:pt x="3274512" y="482560"/>
                </a:lnTo>
                <a:lnTo>
                  <a:pt x="2553222" y="482560"/>
                </a:lnTo>
                <a:lnTo>
                  <a:pt x="2422742" y="352279"/>
                </a:lnTo>
                <a:lnTo>
                  <a:pt x="2422742" y="1042"/>
                </a:lnTo>
                <a:lnTo>
                  <a:pt x="2400822" y="1042"/>
                </a:lnTo>
                <a:lnTo>
                  <a:pt x="2400822" y="330392"/>
                </a:lnTo>
                <a:lnTo>
                  <a:pt x="2070970" y="1042"/>
                </a:lnTo>
                <a:lnTo>
                  <a:pt x="2038611" y="1042"/>
                </a:lnTo>
                <a:lnTo>
                  <a:pt x="2400822" y="362702"/>
                </a:lnTo>
                <a:lnTo>
                  <a:pt x="2400822" y="482560"/>
                </a:lnTo>
                <a:lnTo>
                  <a:pt x="1699364" y="482560"/>
                </a:lnTo>
                <a:lnTo>
                  <a:pt x="1699364" y="1042"/>
                </a:lnTo>
                <a:lnTo>
                  <a:pt x="1676400" y="1042"/>
                </a:lnTo>
                <a:lnTo>
                  <a:pt x="1676400" y="482560"/>
                </a:lnTo>
                <a:lnTo>
                  <a:pt x="1330890" y="482560"/>
                </a:lnTo>
                <a:lnTo>
                  <a:pt x="1200411" y="352279"/>
                </a:lnTo>
                <a:lnTo>
                  <a:pt x="1200411" y="1042"/>
                </a:lnTo>
                <a:lnTo>
                  <a:pt x="1177446" y="1042"/>
                </a:lnTo>
                <a:lnTo>
                  <a:pt x="1177446" y="329350"/>
                </a:lnTo>
                <a:lnTo>
                  <a:pt x="848638" y="1042"/>
                </a:lnTo>
                <a:lnTo>
                  <a:pt x="816279" y="1042"/>
                </a:lnTo>
                <a:lnTo>
                  <a:pt x="1177446" y="361660"/>
                </a:lnTo>
                <a:lnTo>
                  <a:pt x="1177446" y="482560"/>
                </a:lnTo>
                <a:lnTo>
                  <a:pt x="861164" y="482560"/>
                </a:lnTo>
                <a:lnTo>
                  <a:pt x="454068" y="75042"/>
                </a:lnTo>
                <a:lnTo>
                  <a:pt x="454068" y="482560"/>
                </a:lnTo>
                <a:lnTo>
                  <a:pt x="108559" y="482560"/>
                </a:lnTo>
                <a:lnTo>
                  <a:pt x="1044" y="375209"/>
                </a:lnTo>
                <a:lnTo>
                  <a:pt x="1044" y="407518"/>
                </a:lnTo>
                <a:lnTo>
                  <a:pt x="76200" y="482560"/>
                </a:lnTo>
                <a:lnTo>
                  <a:pt x="1044" y="482560"/>
                </a:lnTo>
                <a:lnTo>
                  <a:pt x="1044" y="505490"/>
                </a:lnTo>
                <a:lnTo>
                  <a:pt x="99164" y="505490"/>
                </a:lnTo>
                <a:lnTo>
                  <a:pt x="330896" y="736868"/>
                </a:lnTo>
                <a:lnTo>
                  <a:pt x="1044" y="736868"/>
                </a:lnTo>
                <a:lnTo>
                  <a:pt x="1044" y="759798"/>
                </a:lnTo>
                <a:lnTo>
                  <a:pt x="386219" y="759798"/>
                </a:lnTo>
                <a:lnTo>
                  <a:pt x="131523" y="505490"/>
                </a:lnTo>
                <a:lnTo>
                  <a:pt x="454068" y="505490"/>
                </a:lnTo>
                <a:lnTo>
                  <a:pt x="454068" y="1296555"/>
                </a:lnTo>
                <a:lnTo>
                  <a:pt x="1044" y="844220"/>
                </a:lnTo>
                <a:lnTo>
                  <a:pt x="1044" y="876529"/>
                </a:lnTo>
                <a:lnTo>
                  <a:pt x="454068" y="1328864"/>
                </a:lnTo>
                <a:lnTo>
                  <a:pt x="454068" y="1956297"/>
                </a:lnTo>
                <a:lnTo>
                  <a:pt x="362211" y="1956297"/>
                </a:lnTo>
                <a:lnTo>
                  <a:pt x="0" y="1594637"/>
                </a:lnTo>
                <a:lnTo>
                  <a:pt x="0" y="1626947"/>
                </a:lnTo>
                <a:lnTo>
                  <a:pt x="329852" y="1956297"/>
                </a:lnTo>
                <a:lnTo>
                  <a:pt x="1044" y="1956297"/>
                </a:lnTo>
                <a:lnTo>
                  <a:pt x="1044" y="1979226"/>
                </a:lnTo>
                <a:lnTo>
                  <a:pt x="353860" y="1979226"/>
                </a:lnTo>
                <a:lnTo>
                  <a:pt x="455112" y="2080324"/>
                </a:lnTo>
                <a:lnTo>
                  <a:pt x="455112" y="2923502"/>
                </a:lnTo>
                <a:lnTo>
                  <a:pt x="108559" y="2923502"/>
                </a:lnTo>
                <a:lnTo>
                  <a:pt x="1044" y="2816150"/>
                </a:lnTo>
                <a:lnTo>
                  <a:pt x="1044" y="2848460"/>
                </a:lnTo>
                <a:lnTo>
                  <a:pt x="76200" y="2923502"/>
                </a:lnTo>
                <a:lnTo>
                  <a:pt x="1044" y="2923502"/>
                </a:lnTo>
                <a:lnTo>
                  <a:pt x="1044" y="2946431"/>
                </a:lnTo>
                <a:lnTo>
                  <a:pt x="99164" y="2946431"/>
                </a:lnTo>
                <a:lnTo>
                  <a:pt x="455112" y="3301837"/>
                </a:lnTo>
                <a:lnTo>
                  <a:pt x="455112" y="3738539"/>
                </a:lnTo>
                <a:lnTo>
                  <a:pt x="2088" y="3286203"/>
                </a:lnTo>
                <a:lnTo>
                  <a:pt x="2088" y="3318513"/>
                </a:lnTo>
                <a:lnTo>
                  <a:pt x="455112" y="3770848"/>
                </a:lnTo>
                <a:lnTo>
                  <a:pt x="455112" y="4167944"/>
                </a:lnTo>
                <a:lnTo>
                  <a:pt x="852814" y="4167944"/>
                </a:lnTo>
                <a:lnTo>
                  <a:pt x="1083501" y="4398281"/>
                </a:lnTo>
                <a:lnTo>
                  <a:pt x="1044" y="4398281"/>
                </a:lnTo>
                <a:lnTo>
                  <a:pt x="1044" y="4421210"/>
                </a:lnTo>
                <a:lnTo>
                  <a:pt x="1106466" y="4421210"/>
                </a:lnTo>
                <a:lnTo>
                  <a:pt x="1677444" y="4991319"/>
                </a:lnTo>
                <a:lnTo>
                  <a:pt x="1677444" y="5619794"/>
                </a:lnTo>
                <a:lnTo>
                  <a:pt x="1586630" y="5619794"/>
                </a:lnTo>
                <a:lnTo>
                  <a:pt x="1197279" y="5231036"/>
                </a:lnTo>
                <a:lnTo>
                  <a:pt x="1177446" y="5211233"/>
                </a:lnTo>
                <a:lnTo>
                  <a:pt x="1177446" y="5619794"/>
                </a:lnTo>
                <a:lnTo>
                  <a:pt x="363255" y="5619794"/>
                </a:lnTo>
                <a:lnTo>
                  <a:pt x="131523" y="5388415"/>
                </a:lnTo>
                <a:lnTo>
                  <a:pt x="885173" y="5388415"/>
                </a:lnTo>
                <a:lnTo>
                  <a:pt x="1044" y="4505632"/>
                </a:lnTo>
                <a:lnTo>
                  <a:pt x="1044" y="4537942"/>
                </a:lnTo>
                <a:lnTo>
                  <a:pt x="829849" y="5365485"/>
                </a:lnTo>
                <a:lnTo>
                  <a:pt x="108559" y="5365485"/>
                </a:lnTo>
                <a:lnTo>
                  <a:pt x="1044" y="5258134"/>
                </a:lnTo>
                <a:lnTo>
                  <a:pt x="1044" y="5290444"/>
                </a:lnTo>
                <a:lnTo>
                  <a:pt x="76200" y="5365485"/>
                </a:lnTo>
                <a:lnTo>
                  <a:pt x="1044" y="5365485"/>
                </a:lnTo>
                <a:lnTo>
                  <a:pt x="1044" y="5388415"/>
                </a:lnTo>
                <a:lnTo>
                  <a:pt x="99164" y="5388415"/>
                </a:lnTo>
                <a:lnTo>
                  <a:pt x="330896" y="5619794"/>
                </a:lnTo>
                <a:lnTo>
                  <a:pt x="1044" y="5619794"/>
                </a:lnTo>
                <a:lnTo>
                  <a:pt x="1044" y="5642723"/>
                </a:lnTo>
                <a:lnTo>
                  <a:pt x="353860" y="5642723"/>
                </a:lnTo>
                <a:lnTo>
                  <a:pt x="1178490" y="6466098"/>
                </a:lnTo>
                <a:lnTo>
                  <a:pt x="1178490" y="6586999"/>
                </a:lnTo>
                <a:lnTo>
                  <a:pt x="862208" y="6586999"/>
                </a:lnTo>
                <a:lnTo>
                  <a:pt x="472857" y="6198241"/>
                </a:lnTo>
                <a:lnTo>
                  <a:pt x="453025" y="6178438"/>
                </a:lnTo>
                <a:lnTo>
                  <a:pt x="453025" y="6586999"/>
                </a:lnTo>
                <a:lnTo>
                  <a:pt x="108559" y="6586999"/>
                </a:lnTo>
                <a:lnTo>
                  <a:pt x="0" y="6478605"/>
                </a:lnTo>
                <a:lnTo>
                  <a:pt x="0" y="6510915"/>
                </a:lnTo>
                <a:lnTo>
                  <a:pt x="76200" y="6586999"/>
                </a:lnTo>
                <a:lnTo>
                  <a:pt x="0" y="6586999"/>
                </a:lnTo>
                <a:lnTo>
                  <a:pt x="0" y="6609928"/>
                </a:lnTo>
                <a:lnTo>
                  <a:pt x="99164" y="6609928"/>
                </a:lnTo>
                <a:lnTo>
                  <a:pt x="329852" y="6840264"/>
                </a:lnTo>
                <a:lnTo>
                  <a:pt x="1044" y="6840264"/>
                </a:lnTo>
                <a:lnTo>
                  <a:pt x="1044" y="6849645"/>
                </a:lnTo>
                <a:lnTo>
                  <a:pt x="371605" y="6849645"/>
                </a:lnTo>
                <a:lnTo>
                  <a:pt x="132567" y="6610970"/>
                </a:lnTo>
                <a:lnTo>
                  <a:pt x="454068" y="6610970"/>
                </a:lnTo>
                <a:lnTo>
                  <a:pt x="454068" y="6849645"/>
                </a:lnTo>
                <a:lnTo>
                  <a:pt x="477033" y="6849645"/>
                </a:lnTo>
                <a:lnTo>
                  <a:pt x="477033" y="6610970"/>
                </a:lnTo>
                <a:lnTo>
                  <a:pt x="852814" y="6610970"/>
                </a:lnTo>
                <a:lnTo>
                  <a:pt x="1091852" y="6849645"/>
                </a:lnTo>
                <a:lnTo>
                  <a:pt x="1124211" y="6849645"/>
                </a:lnTo>
                <a:lnTo>
                  <a:pt x="885173" y="6610970"/>
                </a:lnTo>
                <a:lnTo>
                  <a:pt x="1176403" y="6610970"/>
                </a:lnTo>
                <a:lnTo>
                  <a:pt x="1176403" y="6849645"/>
                </a:lnTo>
                <a:lnTo>
                  <a:pt x="1199367" y="6849645"/>
                </a:lnTo>
                <a:lnTo>
                  <a:pt x="1199367" y="6610970"/>
                </a:lnTo>
                <a:lnTo>
                  <a:pt x="1320452" y="6610970"/>
                </a:lnTo>
                <a:lnTo>
                  <a:pt x="1559490" y="6849645"/>
                </a:lnTo>
                <a:lnTo>
                  <a:pt x="1591849" y="6849645"/>
                </a:lnTo>
                <a:lnTo>
                  <a:pt x="1352811" y="6610970"/>
                </a:lnTo>
                <a:lnTo>
                  <a:pt x="1674312" y="6610970"/>
                </a:lnTo>
                <a:lnTo>
                  <a:pt x="1674312" y="6849645"/>
                </a:lnTo>
                <a:lnTo>
                  <a:pt x="1697277" y="6849645"/>
                </a:lnTo>
                <a:lnTo>
                  <a:pt x="1697277" y="6610970"/>
                </a:lnTo>
                <a:lnTo>
                  <a:pt x="2400822" y="6610970"/>
                </a:lnTo>
                <a:lnTo>
                  <a:pt x="2400822" y="6849645"/>
                </a:lnTo>
                <a:lnTo>
                  <a:pt x="6484306" y="6849645"/>
                </a:lnTo>
                <a:lnTo>
                  <a:pt x="6245268" y="6610970"/>
                </a:lnTo>
                <a:lnTo>
                  <a:pt x="6566769" y="6610970"/>
                </a:lnTo>
                <a:lnTo>
                  <a:pt x="6566769" y="6849645"/>
                </a:lnTo>
                <a:lnTo>
                  <a:pt x="6589733" y="6849645"/>
                </a:lnTo>
                <a:lnTo>
                  <a:pt x="6589733" y="6610970"/>
                </a:lnTo>
                <a:lnTo>
                  <a:pt x="6965514" y="6610970"/>
                </a:lnTo>
                <a:lnTo>
                  <a:pt x="7204553" y="6849645"/>
                </a:lnTo>
                <a:lnTo>
                  <a:pt x="7236911" y="6849645"/>
                </a:lnTo>
                <a:lnTo>
                  <a:pt x="6997873" y="6610970"/>
                </a:lnTo>
                <a:lnTo>
                  <a:pt x="7290147" y="6610970"/>
                </a:lnTo>
                <a:lnTo>
                  <a:pt x="7290147" y="6849645"/>
                </a:lnTo>
                <a:lnTo>
                  <a:pt x="7313111" y="6849645"/>
                </a:lnTo>
                <a:lnTo>
                  <a:pt x="7313111" y="6610970"/>
                </a:lnTo>
                <a:lnTo>
                  <a:pt x="7434196" y="6610970"/>
                </a:lnTo>
                <a:lnTo>
                  <a:pt x="7673234" y="6849645"/>
                </a:lnTo>
                <a:lnTo>
                  <a:pt x="7705594" y="6849645"/>
                </a:lnTo>
                <a:lnTo>
                  <a:pt x="7466555" y="6610970"/>
                </a:lnTo>
                <a:lnTo>
                  <a:pt x="7788056" y="6610970"/>
                </a:lnTo>
                <a:lnTo>
                  <a:pt x="7788056" y="6849645"/>
                </a:lnTo>
                <a:lnTo>
                  <a:pt x="7811021" y="6849645"/>
                </a:lnTo>
                <a:lnTo>
                  <a:pt x="7811021" y="6610970"/>
                </a:lnTo>
                <a:lnTo>
                  <a:pt x="8512478" y="6610970"/>
                </a:lnTo>
                <a:lnTo>
                  <a:pt x="8512478" y="6849645"/>
                </a:lnTo>
                <a:lnTo>
                  <a:pt x="12199304" y="6849645"/>
                </a:lnTo>
                <a:lnTo>
                  <a:pt x="12199304" y="6841307"/>
                </a:lnTo>
                <a:lnTo>
                  <a:pt x="12118930" y="6841307"/>
                </a:lnTo>
                <a:lnTo>
                  <a:pt x="11888242" y="6610970"/>
                </a:lnTo>
                <a:lnTo>
                  <a:pt x="12199304" y="6610970"/>
                </a:lnTo>
                <a:lnTo>
                  <a:pt x="12199304" y="6588041"/>
                </a:lnTo>
                <a:lnTo>
                  <a:pt x="11865277" y="6588041"/>
                </a:lnTo>
                <a:lnTo>
                  <a:pt x="11480103" y="6203452"/>
                </a:lnTo>
                <a:lnTo>
                  <a:pt x="11480103" y="5765708"/>
                </a:lnTo>
                <a:lnTo>
                  <a:pt x="12199304" y="6482774"/>
                </a:lnTo>
                <a:lnTo>
                  <a:pt x="12199304" y="6450465"/>
                </a:lnTo>
                <a:lnTo>
                  <a:pt x="11480103" y="5733398"/>
                </a:lnTo>
                <a:lnTo>
                  <a:pt x="11480103" y="5388415"/>
                </a:lnTo>
                <a:lnTo>
                  <a:pt x="12163815" y="5388415"/>
                </a:lnTo>
                <a:lnTo>
                  <a:pt x="12199304" y="5388415"/>
                </a:lnTo>
                <a:lnTo>
                  <a:pt x="12199304" y="5365485"/>
                </a:lnTo>
                <a:lnTo>
                  <a:pt x="12029160" y="5365485"/>
                </a:lnTo>
                <a:lnTo>
                  <a:pt x="11482190" y="5365485"/>
                </a:lnTo>
                <a:lnTo>
                  <a:pt x="11482190" y="4545238"/>
                </a:lnTo>
                <a:lnTo>
                  <a:pt x="12183647" y="5245627"/>
                </a:lnTo>
                <a:lnTo>
                  <a:pt x="12201393" y="5263345"/>
                </a:lnTo>
                <a:lnTo>
                  <a:pt x="12201393" y="5229993"/>
                </a:lnTo>
                <a:lnTo>
                  <a:pt x="12183647" y="5212275"/>
                </a:lnTo>
                <a:lnTo>
                  <a:pt x="12183647" y="5213318"/>
                </a:lnTo>
                <a:lnTo>
                  <a:pt x="11482190" y="4512928"/>
                </a:lnTo>
                <a:lnTo>
                  <a:pt x="11482190" y="4422252"/>
                </a:lnTo>
                <a:lnTo>
                  <a:pt x="12110578" y="4422252"/>
                </a:lnTo>
                <a:lnTo>
                  <a:pt x="12200349" y="4511886"/>
                </a:lnTo>
                <a:lnTo>
                  <a:pt x="12200349" y="4479576"/>
                </a:lnTo>
                <a:lnTo>
                  <a:pt x="12142938" y="4422252"/>
                </a:lnTo>
                <a:lnTo>
                  <a:pt x="12182603" y="4422252"/>
                </a:lnTo>
                <a:lnTo>
                  <a:pt x="12200349" y="4422252"/>
                </a:lnTo>
                <a:lnTo>
                  <a:pt x="12200349" y="4399323"/>
                </a:lnTo>
                <a:lnTo>
                  <a:pt x="12119973" y="4399323"/>
                </a:lnTo>
                <a:lnTo>
                  <a:pt x="11482190" y="3762510"/>
                </a:lnTo>
                <a:lnTo>
                  <a:pt x="11482190" y="2948516"/>
                </a:lnTo>
                <a:lnTo>
                  <a:pt x="11856927" y="2948516"/>
                </a:lnTo>
                <a:lnTo>
                  <a:pt x="12183647" y="3274739"/>
                </a:lnTo>
                <a:lnTo>
                  <a:pt x="12201393" y="3292457"/>
                </a:lnTo>
                <a:lnTo>
                  <a:pt x="12201393" y="3260147"/>
                </a:lnTo>
                <a:lnTo>
                  <a:pt x="12183647" y="3242429"/>
                </a:lnTo>
                <a:lnTo>
                  <a:pt x="11890329" y="2948516"/>
                </a:lnTo>
                <a:lnTo>
                  <a:pt x="12201393" y="2948516"/>
                </a:lnTo>
                <a:lnTo>
                  <a:pt x="12201393" y="2925586"/>
                </a:lnTo>
                <a:close/>
                <a:moveTo>
                  <a:pt x="11482190" y="482560"/>
                </a:moveTo>
                <a:lnTo>
                  <a:pt x="11482190" y="131323"/>
                </a:lnTo>
                <a:lnTo>
                  <a:pt x="11833962" y="482560"/>
                </a:lnTo>
                <a:lnTo>
                  <a:pt x="11482190" y="482560"/>
                </a:lnTo>
                <a:close/>
                <a:moveTo>
                  <a:pt x="11335009" y="1957339"/>
                </a:moveTo>
                <a:lnTo>
                  <a:pt x="10983236" y="1957339"/>
                </a:lnTo>
                <a:lnTo>
                  <a:pt x="10983236" y="1727003"/>
                </a:lnTo>
                <a:lnTo>
                  <a:pt x="11104322" y="1727003"/>
                </a:lnTo>
                <a:lnTo>
                  <a:pt x="11335009" y="1957339"/>
                </a:lnTo>
                <a:close/>
                <a:moveTo>
                  <a:pt x="10983236" y="1704073"/>
                </a:moveTo>
                <a:lnTo>
                  <a:pt x="10983236" y="1606102"/>
                </a:lnTo>
                <a:lnTo>
                  <a:pt x="11081357" y="1704073"/>
                </a:lnTo>
                <a:lnTo>
                  <a:pt x="10983236" y="1704073"/>
                </a:lnTo>
                <a:close/>
                <a:moveTo>
                  <a:pt x="10982192" y="854642"/>
                </a:moveTo>
                <a:lnTo>
                  <a:pt x="10982192" y="854642"/>
                </a:lnTo>
                <a:lnTo>
                  <a:pt x="11833962" y="1704073"/>
                </a:lnTo>
                <a:lnTo>
                  <a:pt x="11113715" y="1704073"/>
                </a:lnTo>
                <a:lnTo>
                  <a:pt x="10982192" y="1572750"/>
                </a:lnTo>
                <a:lnTo>
                  <a:pt x="10982192" y="854642"/>
                </a:lnTo>
                <a:close/>
                <a:moveTo>
                  <a:pt x="5368446" y="482560"/>
                </a:moveTo>
                <a:lnTo>
                  <a:pt x="5368446" y="131323"/>
                </a:lnTo>
                <a:lnTo>
                  <a:pt x="5720218" y="482560"/>
                </a:lnTo>
                <a:lnTo>
                  <a:pt x="5368446" y="482560"/>
                </a:lnTo>
                <a:close/>
                <a:moveTo>
                  <a:pt x="454068" y="2049057"/>
                </a:moveTo>
                <a:lnTo>
                  <a:pt x="386219" y="1981311"/>
                </a:lnTo>
                <a:lnTo>
                  <a:pt x="454068" y="1981311"/>
                </a:lnTo>
                <a:lnTo>
                  <a:pt x="454068" y="2049057"/>
                </a:lnTo>
                <a:close/>
                <a:moveTo>
                  <a:pt x="454068" y="3269528"/>
                </a:moveTo>
                <a:lnTo>
                  <a:pt x="131523" y="2947473"/>
                </a:lnTo>
                <a:lnTo>
                  <a:pt x="454068" y="2947473"/>
                </a:lnTo>
                <a:lnTo>
                  <a:pt x="454068" y="3269528"/>
                </a:lnTo>
                <a:close/>
                <a:moveTo>
                  <a:pt x="1177446" y="6433788"/>
                </a:moveTo>
                <a:lnTo>
                  <a:pt x="386219" y="5643765"/>
                </a:lnTo>
                <a:lnTo>
                  <a:pt x="1177446" y="5643765"/>
                </a:lnTo>
                <a:lnTo>
                  <a:pt x="1177446" y="6433788"/>
                </a:lnTo>
                <a:close/>
                <a:moveTo>
                  <a:pt x="477033" y="6588041"/>
                </a:moveTo>
                <a:lnTo>
                  <a:pt x="477033" y="6235761"/>
                </a:lnTo>
                <a:lnTo>
                  <a:pt x="829849" y="6588041"/>
                </a:lnTo>
                <a:lnTo>
                  <a:pt x="477033" y="6588041"/>
                </a:lnTo>
                <a:close/>
                <a:moveTo>
                  <a:pt x="1200411" y="5268557"/>
                </a:moveTo>
                <a:lnTo>
                  <a:pt x="1553227" y="5620836"/>
                </a:lnTo>
                <a:lnTo>
                  <a:pt x="1200411" y="5620836"/>
                </a:lnTo>
                <a:lnTo>
                  <a:pt x="1200411" y="5268557"/>
                </a:lnTo>
                <a:close/>
                <a:moveTo>
                  <a:pt x="1200411" y="6588041"/>
                </a:moveTo>
                <a:lnTo>
                  <a:pt x="1200411" y="6490070"/>
                </a:lnTo>
                <a:lnTo>
                  <a:pt x="1298531" y="6588041"/>
                </a:lnTo>
                <a:lnTo>
                  <a:pt x="1200411" y="6588041"/>
                </a:lnTo>
                <a:close/>
                <a:moveTo>
                  <a:pt x="1676400" y="6588041"/>
                </a:moveTo>
                <a:lnTo>
                  <a:pt x="1331934" y="6588041"/>
                </a:lnTo>
                <a:lnTo>
                  <a:pt x="1200411" y="6456718"/>
                </a:lnTo>
                <a:lnTo>
                  <a:pt x="1200411" y="5643765"/>
                </a:lnTo>
                <a:lnTo>
                  <a:pt x="1576192" y="5643765"/>
                </a:lnTo>
                <a:lnTo>
                  <a:pt x="1676400" y="5743821"/>
                </a:lnTo>
                <a:lnTo>
                  <a:pt x="1676400" y="6588041"/>
                </a:lnTo>
                <a:close/>
                <a:moveTo>
                  <a:pt x="1676400" y="5710469"/>
                </a:moveTo>
                <a:lnTo>
                  <a:pt x="1609594" y="5643765"/>
                </a:lnTo>
                <a:lnTo>
                  <a:pt x="1676400" y="5643765"/>
                </a:lnTo>
                <a:lnTo>
                  <a:pt x="1676400" y="5710469"/>
                </a:lnTo>
                <a:close/>
                <a:moveTo>
                  <a:pt x="11459226" y="2947473"/>
                </a:moveTo>
                <a:lnTo>
                  <a:pt x="11459226" y="3738539"/>
                </a:lnTo>
                <a:lnTo>
                  <a:pt x="10921651" y="3201782"/>
                </a:lnTo>
                <a:lnTo>
                  <a:pt x="11391377" y="3201782"/>
                </a:lnTo>
                <a:lnTo>
                  <a:pt x="11136681" y="2947473"/>
                </a:lnTo>
                <a:lnTo>
                  <a:pt x="11459226" y="2947473"/>
                </a:lnTo>
                <a:close/>
                <a:moveTo>
                  <a:pt x="11357973" y="4422252"/>
                </a:moveTo>
                <a:lnTo>
                  <a:pt x="11459226" y="4523350"/>
                </a:lnTo>
                <a:lnTo>
                  <a:pt x="11459226" y="5366528"/>
                </a:lnTo>
                <a:lnTo>
                  <a:pt x="11113715" y="5366528"/>
                </a:lnTo>
                <a:lnTo>
                  <a:pt x="10983236" y="5236247"/>
                </a:lnTo>
                <a:lnTo>
                  <a:pt x="10983236" y="4422252"/>
                </a:lnTo>
                <a:lnTo>
                  <a:pt x="11357973" y="4422252"/>
                </a:lnTo>
                <a:close/>
                <a:moveTo>
                  <a:pt x="10983236" y="4399323"/>
                </a:moveTo>
                <a:lnTo>
                  <a:pt x="10983236" y="4048086"/>
                </a:lnTo>
                <a:lnTo>
                  <a:pt x="11335009" y="4399323"/>
                </a:lnTo>
                <a:lnTo>
                  <a:pt x="10983236" y="4399323"/>
                </a:lnTo>
                <a:close/>
                <a:moveTo>
                  <a:pt x="11081357" y="5366528"/>
                </a:moveTo>
                <a:lnTo>
                  <a:pt x="10983236" y="5366528"/>
                </a:lnTo>
                <a:lnTo>
                  <a:pt x="10983236" y="5268557"/>
                </a:lnTo>
                <a:lnTo>
                  <a:pt x="11081357" y="5366528"/>
                </a:lnTo>
                <a:close/>
                <a:moveTo>
                  <a:pt x="10983236" y="5390500"/>
                </a:moveTo>
                <a:lnTo>
                  <a:pt x="11104322" y="5390500"/>
                </a:lnTo>
                <a:lnTo>
                  <a:pt x="11104322" y="5389457"/>
                </a:lnTo>
                <a:lnTo>
                  <a:pt x="11459226" y="5743821"/>
                </a:lnTo>
                <a:lnTo>
                  <a:pt x="11459226" y="6181564"/>
                </a:lnTo>
                <a:lnTo>
                  <a:pt x="10983236" y="5706300"/>
                </a:lnTo>
                <a:lnTo>
                  <a:pt x="10983236" y="5390500"/>
                </a:lnTo>
                <a:close/>
                <a:moveTo>
                  <a:pt x="11136681" y="5389457"/>
                </a:moveTo>
                <a:lnTo>
                  <a:pt x="11459226" y="5389457"/>
                </a:lnTo>
                <a:lnTo>
                  <a:pt x="11459226" y="5711511"/>
                </a:lnTo>
                <a:lnTo>
                  <a:pt x="11136681" y="5389457"/>
                </a:lnTo>
                <a:close/>
                <a:moveTo>
                  <a:pt x="11391377" y="4422252"/>
                </a:moveTo>
                <a:lnTo>
                  <a:pt x="11459226" y="4422252"/>
                </a:lnTo>
                <a:lnTo>
                  <a:pt x="11459226" y="4489998"/>
                </a:lnTo>
                <a:lnTo>
                  <a:pt x="11391377" y="4422252"/>
                </a:lnTo>
                <a:close/>
                <a:moveTo>
                  <a:pt x="11335009" y="3178852"/>
                </a:moveTo>
                <a:lnTo>
                  <a:pt x="10897642" y="3178852"/>
                </a:lnTo>
                <a:lnTo>
                  <a:pt x="10665910" y="2947473"/>
                </a:lnTo>
                <a:lnTo>
                  <a:pt x="11103277" y="2947473"/>
                </a:lnTo>
                <a:lnTo>
                  <a:pt x="11335009" y="3178852"/>
                </a:lnTo>
                <a:close/>
                <a:moveTo>
                  <a:pt x="10960272" y="759798"/>
                </a:moveTo>
                <a:lnTo>
                  <a:pt x="10960272" y="798361"/>
                </a:lnTo>
                <a:lnTo>
                  <a:pt x="10921651" y="759798"/>
                </a:lnTo>
                <a:lnTo>
                  <a:pt x="10960272" y="759798"/>
                </a:lnTo>
                <a:close/>
                <a:moveTo>
                  <a:pt x="10258815" y="131323"/>
                </a:moveTo>
                <a:lnTo>
                  <a:pt x="10865283" y="736868"/>
                </a:lnTo>
                <a:lnTo>
                  <a:pt x="10258815" y="736868"/>
                </a:lnTo>
                <a:lnTo>
                  <a:pt x="10258815" y="131323"/>
                </a:lnTo>
                <a:close/>
                <a:moveTo>
                  <a:pt x="10258815" y="759798"/>
                </a:moveTo>
                <a:lnTo>
                  <a:pt x="10888247" y="759798"/>
                </a:lnTo>
                <a:lnTo>
                  <a:pt x="10960272" y="831713"/>
                </a:lnTo>
                <a:lnTo>
                  <a:pt x="10960272" y="1550863"/>
                </a:lnTo>
                <a:lnTo>
                  <a:pt x="10258815" y="849431"/>
                </a:lnTo>
                <a:lnTo>
                  <a:pt x="10258815" y="759798"/>
                </a:lnTo>
                <a:close/>
                <a:moveTo>
                  <a:pt x="10258815" y="882783"/>
                </a:moveTo>
                <a:lnTo>
                  <a:pt x="10960272" y="1583173"/>
                </a:lnTo>
                <a:lnTo>
                  <a:pt x="10960272" y="1704073"/>
                </a:lnTo>
                <a:lnTo>
                  <a:pt x="10258815" y="1704073"/>
                </a:lnTo>
                <a:lnTo>
                  <a:pt x="10258815" y="882783"/>
                </a:lnTo>
                <a:close/>
                <a:moveTo>
                  <a:pt x="10257771" y="2103254"/>
                </a:moveTo>
                <a:lnTo>
                  <a:pt x="10258815" y="2103254"/>
                </a:lnTo>
                <a:lnTo>
                  <a:pt x="11080313" y="2924544"/>
                </a:lnTo>
                <a:lnTo>
                  <a:pt x="10642946" y="2924544"/>
                </a:lnTo>
                <a:lnTo>
                  <a:pt x="10257771" y="2539955"/>
                </a:lnTo>
                <a:lnTo>
                  <a:pt x="10257771" y="2103254"/>
                </a:lnTo>
                <a:close/>
                <a:moveTo>
                  <a:pt x="10610587" y="2924544"/>
                </a:moveTo>
                <a:lnTo>
                  <a:pt x="10258815" y="2924544"/>
                </a:lnTo>
                <a:lnTo>
                  <a:pt x="10258815" y="2573307"/>
                </a:lnTo>
                <a:lnTo>
                  <a:pt x="10610587" y="2924544"/>
                </a:lnTo>
                <a:close/>
                <a:moveTo>
                  <a:pt x="10235850" y="759798"/>
                </a:moveTo>
                <a:lnTo>
                  <a:pt x="10235850" y="826502"/>
                </a:lnTo>
                <a:lnTo>
                  <a:pt x="10169045" y="759798"/>
                </a:lnTo>
                <a:lnTo>
                  <a:pt x="10235850" y="759798"/>
                </a:lnTo>
                <a:close/>
                <a:moveTo>
                  <a:pt x="9760905" y="385631"/>
                </a:moveTo>
                <a:lnTo>
                  <a:pt x="10112678" y="736868"/>
                </a:lnTo>
                <a:lnTo>
                  <a:pt x="9760905" y="736868"/>
                </a:lnTo>
                <a:lnTo>
                  <a:pt x="9760905" y="385631"/>
                </a:lnTo>
                <a:close/>
                <a:moveTo>
                  <a:pt x="9760905" y="759798"/>
                </a:moveTo>
                <a:lnTo>
                  <a:pt x="10135642" y="759798"/>
                </a:lnTo>
                <a:lnTo>
                  <a:pt x="10235850" y="859853"/>
                </a:lnTo>
                <a:lnTo>
                  <a:pt x="10235850" y="1704073"/>
                </a:lnTo>
                <a:lnTo>
                  <a:pt x="9891384" y="1704073"/>
                </a:lnTo>
                <a:lnTo>
                  <a:pt x="9760905" y="1573792"/>
                </a:lnTo>
                <a:lnTo>
                  <a:pt x="9760905" y="759798"/>
                </a:lnTo>
                <a:close/>
                <a:moveTo>
                  <a:pt x="10235850" y="1727003"/>
                </a:moveTo>
                <a:lnTo>
                  <a:pt x="10235850" y="2048015"/>
                </a:lnTo>
                <a:lnTo>
                  <a:pt x="9914349" y="1727003"/>
                </a:lnTo>
                <a:lnTo>
                  <a:pt x="10235850" y="1727003"/>
                </a:lnTo>
                <a:close/>
                <a:moveTo>
                  <a:pt x="9760905" y="1606102"/>
                </a:moveTo>
                <a:lnTo>
                  <a:pt x="9859026" y="1704073"/>
                </a:lnTo>
                <a:lnTo>
                  <a:pt x="9760905" y="1704073"/>
                </a:lnTo>
                <a:lnTo>
                  <a:pt x="9760905" y="1606102"/>
                </a:lnTo>
                <a:close/>
                <a:moveTo>
                  <a:pt x="9760905" y="1727003"/>
                </a:moveTo>
                <a:lnTo>
                  <a:pt x="9881990" y="1727003"/>
                </a:lnTo>
                <a:lnTo>
                  <a:pt x="10235850" y="2080324"/>
                </a:lnTo>
                <a:lnTo>
                  <a:pt x="10235850" y="2517026"/>
                </a:lnTo>
                <a:lnTo>
                  <a:pt x="9760905" y="2042803"/>
                </a:lnTo>
                <a:lnTo>
                  <a:pt x="9760905" y="1727003"/>
                </a:lnTo>
                <a:close/>
                <a:moveTo>
                  <a:pt x="9760905" y="2076155"/>
                </a:moveTo>
                <a:lnTo>
                  <a:pt x="10235850" y="2550377"/>
                </a:lnTo>
                <a:lnTo>
                  <a:pt x="10235850" y="2947473"/>
                </a:lnTo>
                <a:lnTo>
                  <a:pt x="10633552" y="2947473"/>
                </a:lnTo>
                <a:lnTo>
                  <a:pt x="10865283" y="3178852"/>
                </a:lnTo>
                <a:lnTo>
                  <a:pt x="9760905" y="3178852"/>
                </a:lnTo>
                <a:lnTo>
                  <a:pt x="9760905" y="2076155"/>
                </a:lnTo>
                <a:close/>
                <a:moveTo>
                  <a:pt x="9760905" y="3296626"/>
                </a:moveTo>
                <a:lnTo>
                  <a:pt x="10611631" y="4146057"/>
                </a:lnTo>
                <a:lnTo>
                  <a:pt x="9891384" y="4146057"/>
                </a:lnTo>
                <a:lnTo>
                  <a:pt x="9760905" y="4015776"/>
                </a:lnTo>
                <a:lnTo>
                  <a:pt x="9760905" y="3296626"/>
                </a:lnTo>
                <a:close/>
                <a:moveTo>
                  <a:pt x="9760905" y="4048086"/>
                </a:moveTo>
                <a:lnTo>
                  <a:pt x="9859026" y="4146057"/>
                </a:lnTo>
                <a:lnTo>
                  <a:pt x="9760905" y="4146057"/>
                </a:lnTo>
                <a:lnTo>
                  <a:pt x="9760905" y="4048086"/>
                </a:lnTo>
                <a:close/>
                <a:moveTo>
                  <a:pt x="9760905" y="4168986"/>
                </a:moveTo>
                <a:lnTo>
                  <a:pt x="9760905" y="4168986"/>
                </a:lnTo>
                <a:lnTo>
                  <a:pt x="9881990" y="4168986"/>
                </a:lnTo>
                <a:lnTo>
                  <a:pt x="10112678" y="4399323"/>
                </a:lnTo>
                <a:lnTo>
                  <a:pt x="9760905" y="4399323"/>
                </a:lnTo>
                <a:lnTo>
                  <a:pt x="9760905" y="4168986"/>
                </a:lnTo>
                <a:close/>
                <a:moveTo>
                  <a:pt x="9737941" y="759798"/>
                </a:moveTo>
                <a:lnTo>
                  <a:pt x="9737941" y="1550863"/>
                </a:lnTo>
                <a:lnTo>
                  <a:pt x="8945670" y="759798"/>
                </a:lnTo>
                <a:lnTo>
                  <a:pt x="9737941" y="759798"/>
                </a:lnTo>
                <a:close/>
                <a:moveTo>
                  <a:pt x="8537530" y="384589"/>
                </a:moveTo>
                <a:lnTo>
                  <a:pt x="8635651" y="482560"/>
                </a:lnTo>
                <a:lnTo>
                  <a:pt x="8537530" y="482560"/>
                </a:lnTo>
                <a:lnTo>
                  <a:pt x="8537530" y="384589"/>
                </a:lnTo>
                <a:close/>
                <a:moveTo>
                  <a:pt x="8537530" y="505490"/>
                </a:moveTo>
                <a:lnTo>
                  <a:pt x="8658615" y="505490"/>
                </a:lnTo>
                <a:lnTo>
                  <a:pt x="8890347" y="736868"/>
                </a:lnTo>
                <a:lnTo>
                  <a:pt x="8537530" y="736868"/>
                </a:lnTo>
                <a:lnTo>
                  <a:pt x="8537530" y="505490"/>
                </a:lnTo>
                <a:close/>
                <a:moveTo>
                  <a:pt x="7813109" y="505490"/>
                </a:moveTo>
                <a:lnTo>
                  <a:pt x="8514566" y="505490"/>
                </a:lnTo>
                <a:lnTo>
                  <a:pt x="8514566" y="759798"/>
                </a:lnTo>
                <a:lnTo>
                  <a:pt x="8913311" y="759798"/>
                </a:lnTo>
                <a:lnTo>
                  <a:pt x="9737941" y="1583173"/>
                </a:lnTo>
                <a:lnTo>
                  <a:pt x="9737941" y="1704073"/>
                </a:lnTo>
                <a:lnTo>
                  <a:pt x="9421658" y="1704073"/>
                </a:lnTo>
                <a:lnTo>
                  <a:pt x="9013519" y="1296555"/>
                </a:lnTo>
                <a:lnTo>
                  <a:pt x="9013519" y="1704073"/>
                </a:lnTo>
                <a:lnTo>
                  <a:pt x="8669053" y="1704073"/>
                </a:lnTo>
                <a:lnTo>
                  <a:pt x="7813109" y="849431"/>
                </a:lnTo>
                <a:lnTo>
                  <a:pt x="7813109" y="505490"/>
                </a:lnTo>
                <a:close/>
                <a:moveTo>
                  <a:pt x="9036484" y="3293499"/>
                </a:moveTo>
                <a:lnTo>
                  <a:pt x="9036484" y="3202824"/>
                </a:lnTo>
                <a:lnTo>
                  <a:pt x="9665916" y="3202824"/>
                </a:lnTo>
                <a:lnTo>
                  <a:pt x="9665916" y="3201782"/>
                </a:lnTo>
                <a:lnTo>
                  <a:pt x="9737941" y="3273697"/>
                </a:lnTo>
                <a:lnTo>
                  <a:pt x="9737941" y="3993889"/>
                </a:lnTo>
                <a:lnTo>
                  <a:pt x="9036484" y="3293499"/>
                </a:lnTo>
                <a:close/>
                <a:moveTo>
                  <a:pt x="9737941" y="4025157"/>
                </a:moveTo>
                <a:lnTo>
                  <a:pt x="9737941" y="4146057"/>
                </a:lnTo>
                <a:lnTo>
                  <a:pt x="9036484" y="4146057"/>
                </a:lnTo>
                <a:lnTo>
                  <a:pt x="9036484" y="3324767"/>
                </a:lnTo>
                <a:lnTo>
                  <a:pt x="9737941" y="4025157"/>
                </a:lnTo>
                <a:close/>
                <a:moveTo>
                  <a:pt x="9411220" y="1727003"/>
                </a:moveTo>
                <a:lnTo>
                  <a:pt x="9737941" y="2053226"/>
                </a:lnTo>
                <a:lnTo>
                  <a:pt x="9737941" y="3178852"/>
                </a:lnTo>
                <a:lnTo>
                  <a:pt x="9676355" y="3178852"/>
                </a:lnTo>
                <a:lnTo>
                  <a:pt x="9036484" y="2539955"/>
                </a:lnTo>
                <a:lnTo>
                  <a:pt x="9036484" y="1727003"/>
                </a:lnTo>
                <a:lnTo>
                  <a:pt x="9411220" y="1727003"/>
                </a:lnTo>
                <a:close/>
                <a:moveTo>
                  <a:pt x="9036484" y="1704073"/>
                </a:moveTo>
                <a:lnTo>
                  <a:pt x="9036484" y="1352836"/>
                </a:lnTo>
                <a:lnTo>
                  <a:pt x="9388256" y="1704073"/>
                </a:lnTo>
                <a:lnTo>
                  <a:pt x="9036484" y="1704073"/>
                </a:lnTo>
                <a:close/>
                <a:moveTo>
                  <a:pt x="9444623" y="1727003"/>
                </a:moveTo>
                <a:lnTo>
                  <a:pt x="9737941" y="1727003"/>
                </a:lnTo>
                <a:lnTo>
                  <a:pt x="9737941" y="2019874"/>
                </a:lnTo>
                <a:lnTo>
                  <a:pt x="9444623" y="1727003"/>
                </a:lnTo>
                <a:close/>
                <a:moveTo>
                  <a:pt x="9642952" y="3178852"/>
                </a:moveTo>
                <a:lnTo>
                  <a:pt x="9036484" y="3178852"/>
                </a:lnTo>
                <a:lnTo>
                  <a:pt x="9036484" y="2573307"/>
                </a:lnTo>
                <a:lnTo>
                  <a:pt x="9642952" y="3178852"/>
                </a:lnTo>
                <a:close/>
                <a:moveTo>
                  <a:pt x="9699319" y="3201782"/>
                </a:moveTo>
                <a:lnTo>
                  <a:pt x="9737941" y="3201782"/>
                </a:lnTo>
                <a:lnTo>
                  <a:pt x="9737941" y="3240345"/>
                </a:lnTo>
                <a:lnTo>
                  <a:pt x="9699319" y="3201782"/>
                </a:lnTo>
                <a:close/>
                <a:moveTo>
                  <a:pt x="10112678" y="5620836"/>
                </a:moveTo>
                <a:lnTo>
                  <a:pt x="9675311" y="5620836"/>
                </a:lnTo>
                <a:lnTo>
                  <a:pt x="9443579" y="5389457"/>
                </a:lnTo>
                <a:lnTo>
                  <a:pt x="9880946" y="5389457"/>
                </a:lnTo>
                <a:lnTo>
                  <a:pt x="10112678" y="5620836"/>
                </a:lnTo>
                <a:close/>
                <a:moveTo>
                  <a:pt x="9914349" y="5389457"/>
                </a:moveTo>
                <a:lnTo>
                  <a:pt x="10235850" y="5389457"/>
                </a:lnTo>
                <a:lnTo>
                  <a:pt x="10235850" y="6180522"/>
                </a:lnTo>
                <a:lnTo>
                  <a:pt x="9698275" y="5643765"/>
                </a:lnTo>
                <a:lnTo>
                  <a:pt x="10169045" y="5643765"/>
                </a:lnTo>
                <a:lnTo>
                  <a:pt x="9914349" y="5389457"/>
                </a:lnTo>
                <a:close/>
                <a:moveTo>
                  <a:pt x="8913311" y="3201782"/>
                </a:moveTo>
                <a:lnTo>
                  <a:pt x="9013519" y="3301837"/>
                </a:lnTo>
                <a:lnTo>
                  <a:pt x="9013519" y="4146057"/>
                </a:lnTo>
                <a:lnTo>
                  <a:pt x="8669053" y="4146057"/>
                </a:lnTo>
                <a:lnTo>
                  <a:pt x="8537530" y="4014734"/>
                </a:lnTo>
                <a:lnTo>
                  <a:pt x="8537530" y="3201782"/>
                </a:lnTo>
                <a:lnTo>
                  <a:pt x="8913311" y="3201782"/>
                </a:lnTo>
                <a:close/>
                <a:moveTo>
                  <a:pt x="8537530" y="3178852"/>
                </a:moveTo>
                <a:lnTo>
                  <a:pt x="8537530" y="2827615"/>
                </a:lnTo>
                <a:lnTo>
                  <a:pt x="8889302" y="3178852"/>
                </a:lnTo>
                <a:lnTo>
                  <a:pt x="8537530" y="3178852"/>
                </a:lnTo>
                <a:close/>
                <a:moveTo>
                  <a:pt x="8945670" y="3201782"/>
                </a:moveTo>
                <a:lnTo>
                  <a:pt x="9013519" y="3201782"/>
                </a:lnTo>
                <a:lnTo>
                  <a:pt x="9013519" y="3269528"/>
                </a:lnTo>
                <a:lnTo>
                  <a:pt x="8945670" y="3201782"/>
                </a:lnTo>
                <a:close/>
                <a:moveTo>
                  <a:pt x="8692018" y="4168986"/>
                </a:moveTo>
                <a:lnTo>
                  <a:pt x="9013519" y="4168986"/>
                </a:lnTo>
                <a:lnTo>
                  <a:pt x="9013519" y="4489998"/>
                </a:lnTo>
                <a:lnTo>
                  <a:pt x="8692018" y="4168986"/>
                </a:lnTo>
                <a:close/>
                <a:moveTo>
                  <a:pt x="9013519" y="4523350"/>
                </a:moveTo>
                <a:lnTo>
                  <a:pt x="9013519" y="4961094"/>
                </a:lnTo>
                <a:lnTo>
                  <a:pt x="8537530" y="4485829"/>
                </a:lnTo>
                <a:lnTo>
                  <a:pt x="8537530" y="4170029"/>
                </a:lnTo>
                <a:lnTo>
                  <a:pt x="8658615" y="4170029"/>
                </a:lnTo>
                <a:lnTo>
                  <a:pt x="8658615" y="4168986"/>
                </a:lnTo>
                <a:lnTo>
                  <a:pt x="9013519" y="4523350"/>
                </a:lnTo>
                <a:close/>
                <a:moveTo>
                  <a:pt x="8635651" y="4146057"/>
                </a:moveTo>
                <a:lnTo>
                  <a:pt x="8537530" y="4146057"/>
                </a:lnTo>
                <a:lnTo>
                  <a:pt x="8537530" y="4048086"/>
                </a:lnTo>
                <a:lnTo>
                  <a:pt x="8635651" y="4146057"/>
                </a:lnTo>
                <a:close/>
                <a:moveTo>
                  <a:pt x="8537530" y="4517097"/>
                </a:moveTo>
                <a:lnTo>
                  <a:pt x="9013519" y="4992361"/>
                </a:lnTo>
                <a:lnTo>
                  <a:pt x="9013519" y="5389457"/>
                </a:lnTo>
                <a:lnTo>
                  <a:pt x="9411220" y="5389457"/>
                </a:lnTo>
                <a:lnTo>
                  <a:pt x="9642952" y="5620836"/>
                </a:lnTo>
                <a:lnTo>
                  <a:pt x="8537530" y="5620836"/>
                </a:lnTo>
                <a:lnTo>
                  <a:pt x="8537530" y="4517097"/>
                </a:lnTo>
                <a:close/>
                <a:moveTo>
                  <a:pt x="8945670" y="1980269"/>
                </a:moveTo>
                <a:lnTo>
                  <a:pt x="8692018" y="1727003"/>
                </a:lnTo>
                <a:lnTo>
                  <a:pt x="9013519" y="1727003"/>
                </a:lnTo>
                <a:lnTo>
                  <a:pt x="9013519" y="2517026"/>
                </a:lnTo>
                <a:lnTo>
                  <a:pt x="8475944" y="1980269"/>
                </a:lnTo>
                <a:lnTo>
                  <a:pt x="8945670" y="1980269"/>
                </a:lnTo>
                <a:close/>
                <a:moveTo>
                  <a:pt x="8452979" y="1957339"/>
                </a:moveTo>
                <a:lnTo>
                  <a:pt x="8222292" y="1727003"/>
                </a:lnTo>
                <a:lnTo>
                  <a:pt x="8659659" y="1727003"/>
                </a:lnTo>
                <a:lnTo>
                  <a:pt x="8890347" y="1957339"/>
                </a:lnTo>
                <a:lnTo>
                  <a:pt x="8452979" y="1957339"/>
                </a:lnTo>
                <a:close/>
                <a:moveTo>
                  <a:pt x="9036484" y="5366528"/>
                </a:moveTo>
                <a:lnTo>
                  <a:pt x="9036484" y="5015291"/>
                </a:lnTo>
                <a:lnTo>
                  <a:pt x="9388256" y="5366528"/>
                </a:lnTo>
                <a:lnTo>
                  <a:pt x="9036484" y="5366528"/>
                </a:lnTo>
                <a:close/>
                <a:moveTo>
                  <a:pt x="9420615" y="5365485"/>
                </a:moveTo>
                <a:lnTo>
                  <a:pt x="9420615" y="5365485"/>
                </a:lnTo>
                <a:lnTo>
                  <a:pt x="9036484" y="4982981"/>
                </a:lnTo>
                <a:lnTo>
                  <a:pt x="9036484" y="4545238"/>
                </a:lnTo>
                <a:lnTo>
                  <a:pt x="9857982" y="5365485"/>
                </a:lnTo>
                <a:lnTo>
                  <a:pt x="9420615" y="5365485"/>
                </a:lnTo>
                <a:close/>
                <a:moveTo>
                  <a:pt x="7812065" y="882783"/>
                </a:moveTo>
                <a:lnTo>
                  <a:pt x="7813109" y="882783"/>
                </a:lnTo>
                <a:lnTo>
                  <a:pt x="8635651" y="1704073"/>
                </a:lnTo>
                <a:lnTo>
                  <a:pt x="8198284" y="1704073"/>
                </a:lnTo>
                <a:lnTo>
                  <a:pt x="7812065" y="1318442"/>
                </a:lnTo>
                <a:lnTo>
                  <a:pt x="7812065" y="882783"/>
                </a:lnTo>
                <a:close/>
                <a:moveTo>
                  <a:pt x="8165925" y="1704073"/>
                </a:moveTo>
                <a:lnTo>
                  <a:pt x="7813109" y="1704073"/>
                </a:lnTo>
                <a:lnTo>
                  <a:pt x="7813109" y="1351794"/>
                </a:lnTo>
                <a:lnTo>
                  <a:pt x="8165925" y="1704073"/>
                </a:lnTo>
                <a:close/>
                <a:moveTo>
                  <a:pt x="7790144" y="505490"/>
                </a:moveTo>
                <a:lnTo>
                  <a:pt x="7790144" y="826502"/>
                </a:lnTo>
                <a:lnTo>
                  <a:pt x="7468643" y="505490"/>
                </a:lnTo>
                <a:lnTo>
                  <a:pt x="7790144" y="505490"/>
                </a:lnTo>
                <a:close/>
                <a:moveTo>
                  <a:pt x="7315199" y="385631"/>
                </a:moveTo>
                <a:lnTo>
                  <a:pt x="7412275" y="482560"/>
                </a:lnTo>
                <a:lnTo>
                  <a:pt x="7315199" y="482560"/>
                </a:lnTo>
                <a:lnTo>
                  <a:pt x="7315199" y="385631"/>
                </a:lnTo>
                <a:close/>
                <a:moveTo>
                  <a:pt x="7315199" y="505490"/>
                </a:moveTo>
                <a:lnTo>
                  <a:pt x="7435240" y="505490"/>
                </a:lnTo>
                <a:lnTo>
                  <a:pt x="7790144" y="859853"/>
                </a:lnTo>
                <a:lnTo>
                  <a:pt x="7790144" y="1296555"/>
                </a:lnTo>
                <a:lnTo>
                  <a:pt x="7315199" y="822333"/>
                </a:lnTo>
                <a:lnTo>
                  <a:pt x="7315199" y="505490"/>
                </a:lnTo>
                <a:close/>
                <a:moveTo>
                  <a:pt x="7315199" y="854642"/>
                </a:moveTo>
                <a:lnTo>
                  <a:pt x="7790144" y="1328864"/>
                </a:lnTo>
                <a:lnTo>
                  <a:pt x="7790144" y="1727003"/>
                </a:lnTo>
                <a:lnTo>
                  <a:pt x="8188889" y="1727003"/>
                </a:lnTo>
                <a:lnTo>
                  <a:pt x="8419576" y="1957339"/>
                </a:lnTo>
                <a:lnTo>
                  <a:pt x="7315199" y="1957339"/>
                </a:lnTo>
                <a:lnTo>
                  <a:pt x="7315199" y="854642"/>
                </a:lnTo>
                <a:close/>
                <a:moveTo>
                  <a:pt x="7314155" y="2075113"/>
                </a:moveTo>
                <a:lnTo>
                  <a:pt x="7314155" y="2075113"/>
                </a:lnTo>
                <a:lnTo>
                  <a:pt x="8165925" y="2924544"/>
                </a:lnTo>
                <a:lnTo>
                  <a:pt x="7444635" y="2924544"/>
                </a:lnTo>
                <a:lnTo>
                  <a:pt x="7314155" y="2794263"/>
                </a:lnTo>
                <a:lnTo>
                  <a:pt x="7314155" y="2075113"/>
                </a:lnTo>
                <a:close/>
                <a:moveTo>
                  <a:pt x="7435240" y="2947473"/>
                </a:moveTo>
                <a:lnTo>
                  <a:pt x="7666972" y="3178852"/>
                </a:lnTo>
                <a:lnTo>
                  <a:pt x="7315199" y="3178852"/>
                </a:lnTo>
                <a:lnTo>
                  <a:pt x="7315199" y="2947473"/>
                </a:lnTo>
                <a:lnTo>
                  <a:pt x="7435240" y="2947473"/>
                </a:lnTo>
                <a:close/>
                <a:moveTo>
                  <a:pt x="7315199" y="2924544"/>
                </a:moveTo>
                <a:lnTo>
                  <a:pt x="7315199" y="2827615"/>
                </a:lnTo>
                <a:lnTo>
                  <a:pt x="7412275" y="2924544"/>
                </a:lnTo>
                <a:lnTo>
                  <a:pt x="7315199" y="2924544"/>
                </a:lnTo>
                <a:close/>
                <a:moveTo>
                  <a:pt x="7292234" y="505490"/>
                </a:moveTo>
                <a:lnTo>
                  <a:pt x="7292234" y="798361"/>
                </a:lnTo>
                <a:lnTo>
                  <a:pt x="6998917" y="505490"/>
                </a:lnTo>
                <a:lnTo>
                  <a:pt x="7292234" y="505490"/>
                </a:lnTo>
                <a:close/>
                <a:moveTo>
                  <a:pt x="6590778" y="131323"/>
                </a:moveTo>
                <a:lnTo>
                  <a:pt x="6942550" y="482560"/>
                </a:lnTo>
                <a:lnTo>
                  <a:pt x="6590778" y="482560"/>
                </a:lnTo>
                <a:lnTo>
                  <a:pt x="6590778" y="131323"/>
                </a:lnTo>
                <a:close/>
                <a:moveTo>
                  <a:pt x="6590778" y="505490"/>
                </a:moveTo>
                <a:lnTo>
                  <a:pt x="6965514" y="505490"/>
                </a:lnTo>
                <a:lnTo>
                  <a:pt x="7292234" y="831713"/>
                </a:lnTo>
                <a:lnTo>
                  <a:pt x="7292234" y="1957339"/>
                </a:lnTo>
                <a:lnTo>
                  <a:pt x="7229604" y="1957339"/>
                </a:lnTo>
                <a:lnTo>
                  <a:pt x="6590778" y="1319484"/>
                </a:lnTo>
                <a:lnTo>
                  <a:pt x="6590778" y="505490"/>
                </a:lnTo>
                <a:close/>
                <a:moveTo>
                  <a:pt x="7292234" y="1980269"/>
                </a:moveTo>
                <a:lnTo>
                  <a:pt x="7292234" y="2019874"/>
                </a:lnTo>
                <a:lnTo>
                  <a:pt x="7252569" y="1980269"/>
                </a:lnTo>
                <a:lnTo>
                  <a:pt x="7292234" y="1980269"/>
                </a:lnTo>
                <a:close/>
                <a:moveTo>
                  <a:pt x="6590778" y="1351794"/>
                </a:moveTo>
                <a:lnTo>
                  <a:pt x="7197246" y="1957339"/>
                </a:lnTo>
                <a:lnTo>
                  <a:pt x="6590778" y="1957339"/>
                </a:lnTo>
                <a:lnTo>
                  <a:pt x="6590778" y="1351794"/>
                </a:lnTo>
                <a:close/>
                <a:moveTo>
                  <a:pt x="6590778" y="1980269"/>
                </a:moveTo>
                <a:lnTo>
                  <a:pt x="7220210" y="1980269"/>
                </a:lnTo>
                <a:lnTo>
                  <a:pt x="7292234" y="2052184"/>
                </a:lnTo>
                <a:lnTo>
                  <a:pt x="7292234" y="2772376"/>
                </a:lnTo>
                <a:lnTo>
                  <a:pt x="6590778" y="2071986"/>
                </a:lnTo>
                <a:lnTo>
                  <a:pt x="6590778" y="1980269"/>
                </a:lnTo>
                <a:close/>
                <a:moveTo>
                  <a:pt x="6590778" y="2104296"/>
                </a:moveTo>
                <a:lnTo>
                  <a:pt x="7292234" y="2804686"/>
                </a:lnTo>
                <a:lnTo>
                  <a:pt x="7292234" y="2924544"/>
                </a:lnTo>
                <a:lnTo>
                  <a:pt x="6590778" y="2924544"/>
                </a:lnTo>
                <a:lnTo>
                  <a:pt x="6590778" y="2104296"/>
                </a:lnTo>
                <a:close/>
                <a:moveTo>
                  <a:pt x="6590778" y="3324767"/>
                </a:moveTo>
                <a:lnTo>
                  <a:pt x="6590778" y="3324767"/>
                </a:lnTo>
                <a:lnTo>
                  <a:pt x="7413320" y="4146057"/>
                </a:lnTo>
                <a:lnTo>
                  <a:pt x="6975952" y="4146057"/>
                </a:lnTo>
                <a:lnTo>
                  <a:pt x="6590778" y="3761468"/>
                </a:lnTo>
                <a:lnTo>
                  <a:pt x="6590778" y="3324767"/>
                </a:lnTo>
                <a:close/>
                <a:moveTo>
                  <a:pt x="7666972" y="4399323"/>
                </a:moveTo>
                <a:lnTo>
                  <a:pt x="7229604" y="4399323"/>
                </a:lnTo>
                <a:lnTo>
                  <a:pt x="6998917" y="4168986"/>
                </a:lnTo>
                <a:lnTo>
                  <a:pt x="7436284" y="4168986"/>
                </a:lnTo>
                <a:lnTo>
                  <a:pt x="7666972" y="4399323"/>
                </a:lnTo>
                <a:close/>
                <a:moveTo>
                  <a:pt x="7468643" y="4168986"/>
                </a:moveTo>
                <a:lnTo>
                  <a:pt x="7789100" y="4168986"/>
                </a:lnTo>
                <a:lnTo>
                  <a:pt x="7789100" y="4957967"/>
                </a:lnTo>
                <a:lnTo>
                  <a:pt x="7252569" y="4422252"/>
                </a:lnTo>
                <a:lnTo>
                  <a:pt x="7722295" y="4422252"/>
                </a:lnTo>
                <a:lnTo>
                  <a:pt x="7468643" y="4168986"/>
                </a:lnTo>
                <a:close/>
                <a:moveTo>
                  <a:pt x="6943594" y="4146057"/>
                </a:moveTo>
                <a:lnTo>
                  <a:pt x="6590778" y="4146057"/>
                </a:lnTo>
                <a:lnTo>
                  <a:pt x="6590778" y="3793778"/>
                </a:lnTo>
                <a:lnTo>
                  <a:pt x="6943594" y="4146057"/>
                </a:lnTo>
                <a:close/>
                <a:moveTo>
                  <a:pt x="6966558" y="4168986"/>
                </a:moveTo>
                <a:lnTo>
                  <a:pt x="7197246" y="4399323"/>
                </a:lnTo>
                <a:lnTo>
                  <a:pt x="6091824" y="4399323"/>
                </a:lnTo>
                <a:lnTo>
                  <a:pt x="6091824" y="3295584"/>
                </a:lnTo>
                <a:lnTo>
                  <a:pt x="6567813" y="3770848"/>
                </a:lnTo>
                <a:lnTo>
                  <a:pt x="6567813" y="4168986"/>
                </a:lnTo>
                <a:lnTo>
                  <a:pt x="6966558" y="4168986"/>
                </a:lnTo>
                <a:close/>
                <a:moveTo>
                  <a:pt x="6567813" y="2081366"/>
                </a:moveTo>
                <a:lnTo>
                  <a:pt x="6567813" y="2924544"/>
                </a:lnTo>
                <a:lnTo>
                  <a:pt x="6222303" y="2924544"/>
                </a:lnTo>
                <a:lnTo>
                  <a:pt x="6091824" y="2794263"/>
                </a:lnTo>
                <a:lnTo>
                  <a:pt x="6091824" y="1980269"/>
                </a:lnTo>
                <a:lnTo>
                  <a:pt x="6466561" y="1980269"/>
                </a:lnTo>
                <a:lnTo>
                  <a:pt x="6567813" y="2081366"/>
                </a:lnTo>
                <a:close/>
                <a:moveTo>
                  <a:pt x="6499964" y="1980269"/>
                </a:moveTo>
                <a:lnTo>
                  <a:pt x="6567813" y="1980269"/>
                </a:lnTo>
                <a:lnTo>
                  <a:pt x="6567813" y="2048015"/>
                </a:lnTo>
                <a:lnTo>
                  <a:pt x="6499964" y="1980269"/>
                </a:lnTo>
                <a:close/>
                <a:moveTo>
                  <a:pt x="6245268" y="2947473"/>
                </a:moveTo>
                <a:lnTo>
                  <a:pt x="6567813" y="2947473"/>
                </a:lnTo>
                <a:lnTo>
                  <a:pt x="6567813" y="3269528"/>
                </a:lnTo>
                <a:lnTo>
                  <a:pt x="6245268" y="2947473"/>
                </a:lnTo>
                <a:close/>
                <a:moveTo>
                  <a:pt x="6567813" y="3301837"/>
                </a:moveTo>
                <a:lnTo>
                  <a:pt x="6567813" y="3738539"/>
                </a:lnTo>
                <a:lnTo>
                  <a:pt x="6091824" y="3263274"/>
                </a:lnTo>
                <a:lnTo>
                  <a:pt x="6091824" y="2947473"/>
                </a:lnTo>
                <a:lnTo>
                  <a:pt x="6212909" y="2947473"/>
                </a:lnTo>
                <a:lnTo>
                  <a:pt x="6567813" y="3301837"/>
                </a:lnTo>
                <a:close/>
                <a:moveTo>
                  <a:pt x="6091824" y="1957339"/>
                </a:moveTo>
                <a:lnTo>
                  <a:pt x="6091824" y="1606102"/>
                </a:lnTo>
                <a:lnTo>
                  <a:pt x="6443596" y="1957339"/>
                </a:lnTo>
                <a:lnTo>
                  <a:pt x="6091824" y="1957339"/>
                </a:lnTo>
                <a:close/>
                <a:moveTo>
                  <a:pt x="6189944" y="2924544"/>
                </a:moveTo>
                <a:lnTo>
                  <a:pt x="6091824" y="2924544"/>
                </a:lnTo>
                <a:lnTo>
                  <a:pt x="6091824" y="2826573"/>
                </a:lnTo>
                <a:lnTo>
                  <a:pt x="6189944" y="2924544"/>
                </a:lnTo>
                <a:close/>
                <a:moveTo>
                  <a:pt x="6567813" y="505490"/>
                </a:moveTo>
                <a:lnTo>
                  <a:pt x="6567813" y="1296555"/>
                </a:lnTo>
                <a:lnTo>
                  <a:pt x="6030238" y="759798"/>
                </a:lnTo>
                <a:lnTo>
                  <a:pt x="6499964" y="759798"/>
                </a:lnTo>
                <a:lnTo>
                  <a:pt x="6245268" y="505490"/>
                </a:lnTo>
                <a:lnTo>
                  <a:pt x="6567813" y="505490"/>
                </a:lnTo>
                <a:close/>
                <a:moveTo>
                  <a:pt x="5775542" y="505490"/>
                </a:moveTo>
                <a:lnTo>
                  <a:pt x="6212909" y="505490"/>
                </a:lnTo>
                <a:lnTo>
                  <a:pt x="6444641" y="736868"/>
                </a:lnTo>
                <a:lnTo>
                  <a:pt x="6008317" y="736868"/>
                </a:lnTo>
                <a:lnTo>
                  <a:pt x="5775542" y="505490"/>
                </a:lnTo>
                <a:close/>
                <a:moveTo>
                  <a:pt x="4869493" y="759798"/>
                </a:moveTo>
                <a:lnTo>
                  <a:pt x="4869493" y="759798"/>
                </a:lnTo>
                <a:lnTo>
                  <a:pt x="5997878" y="759798"/>
                </a:lnTo>
                <a:lnTo>
                  <a:pt x="6567813" y="1328864"/>
                </a:lnTo>
                <a:lnTo>
                  <a:pt x="6567813" y="1957339"/>
                </a:lnTo>
                <a:lnTo>
                  <a:pt x="6476999" y="1957339"/>
                </a:lnTo>
                <a:lnTo>
                  <a:pt x="6088692" y="1569623"/>
                </a:lnTo>
                <a:lnTo>
                  <a:pt x="6068860" y="1549821"/>
                </a:lnTo>
                <a:lnTo>
                  <a:pt x="6068860" y="1957339"/>
                </a:lnTo>
                <a:lnTo>
                  <a:pt x="5253624" y="1957339"/>
                </a:lnTo>
                <a:lnTo>
                  <a:pt x="5022937" y="1727003"/>
                </a:lnTo>
                <a:lnTo>
                  <a:pt x="5776586" y="1727003"/>
                </a:lnTo>
                <a:lnTo>
                  <a:pt x="4869493" y="821290"/>
                </a:lnTo>
                <a:lnTo>
                  <a:pt x="4869493" y="759798"/>
                </a:lnTo>
                <a:close/>
                <a:moveTo>
                  <a:pt x="6068860" y="1980269"/>
                </a:moveTo>
                <a:lnTo>
                  <a:pt x="6068860" y="2771334"/>
                </a:lnTo>
                <a:lnTo>
                  <a:pt x="5276588" y="1980269"/>
                </a:lnTo>
                <a:lnTo>
                  <a:pt x="6068860" y="1980269"/>
                </a:lnTo>
                <a:close/>
                <a:moveTo>
                  <a:pt x="4967613" y="1704073"/>
                </a:moveTo>
                <a:lnTo>
                  <a:pt x="4869493" y="1704073"/>
                </a:lnTo>
                <a:lnTo>
                  <a:pt x="4869493" y="1606102"/>
                </a:lnTo>
                <a:lnTo>
                  <a:pt x="4967613" y="1704073"/>
                </a:lnTo>
                <a:close/>
                <a:moveTo>
                  <a:pt x="4869493" y="1573792"/>
                </a:moveTo>
                <a:lnTo>
                  <a:pt x="4869493" y="854642"/>
                </a:lnTo>
                <a:lnTo>
                  <a:pt x="5720218" y="1704073"/>
                </a:lnTo>
                <a:lnTo>
                  <a:pt x="4999972" y="1704073"/>
                </a:lnTo>
                <a:lnTo>
                  <a:pt x="4869493" y="1573792"/>
                </a:lnTo>
                <a:close/>
                <a:moveTo>
                  <a:pt x="4990578" y="1727003"/>
                </a:moveTo>
                <a:lnTo>
                  <a:pt x="5221265" y="1957339"/>
                </a:lnTo>
                <a:lnTo>
                  <a:pt x="4869493" y="1957339"/>
                </a:lnTo>
                <a:lnTo>
                  <a:pt x="4869493" y="1727003"/>
                </a:lnTo>
                <a:lnTo>
                  <a:pt x="4990578" y="1727003"/>
                </a:lnTo>
                <a:close/>
                <a:moveTo>
                  <a:pt x="5244229" y="1980269"/>
                </a:moveTo>
                <a:lnTo>
                  <a:pt x="6068860" y="2803643"/>
                </a:lnTo>
                <a:lnTo>
                  <a:pt x="6068860" y="2924544"/>
                </a:lnTo>
                <a:lnTo>
                  <a:pt x="5752577" y="2924544"/>
                </a:lnTo>
                <a:lnTo>
                  <a:pt x="5345482" y="2517026"/>
                </a:lnTo>
                <a:lnTo>
                  <a:pt x="5345482" y="2924544"/>
                </a:lnTo>
                <a:lnTo>
                  <a:pt x="4999972" y="2924544"/>
                </a:lnTo>
                <a:lnTo>
                  <a:pt x="4145071" y="2070944"/>
                </a:lnTo>
                <a:lnTo>
                  <a:pt x="4145071" y="1727003"/>
                </a:lnTo>
                <a:lnTo>
                  <a:pt x="4846528" y="1727003"/>
                </a:lnTo>
                <a:lnTo>
                  <a:pt x="4846528" y="1980269"/>
                </a:lnTo>
                <a:lnTo>
                  <a:pt x="5244229" y="1980269"/>
                </a:lnTo>
                <a:close/>
                <a:moveTo>
                  <a:pt x="5368446" y="4546280"/>
                </a:moveTo>
                <a:lnTo>
                  <a:pt x="6068860" y="5245627"/>
                </a:lnTo>
                <a:lnTo>
                  <a:pt x="6068860" y="5366528"/>
                </a:lnTo>
                <a:lnTo>
                  <a:pt x="5368446" y="5366528"/>
                </a:lnTo>
                <a:lnTo>
                  <a:pt x="5368446" y="4546280"/>
                </a:lnTo>
                <a:close/>
                <a:moveTo>
                  <a:pt x="5368446" y="4399323"/>
                </a:moveTo>
                <a:lnTo>
                  <a:pt x="5368446" y="3794820"/>
                </a:lnTo>
                <a:lnTo>
                  <a:pt x="5973870" y="4399323"/>
                </a:lnTo>
                <a:lnTo>
                  <a:pt x="5368446" y="4399323"/>
                </a:lnTo>
                <a:close/>
                <a:moveTo>
                  <a:pt x="5368446" y="4513970"/>
                </a:moveTo>
                <a:lnTo>
                  <a:pt x="5368446" y="4422252"/>
                </a:lnTo>
                <a:lnTo>
                  <a:pt x="5996835" y="4422252"/>
                </a:lnTo>
                <a:lnTo>
                  <a:pt x="6068860" y="4494168"/>
                </a:lnTo>
                <a:lnTo>
                  <a:pt x="6068860" y="5213318"/>
                </a:lnTo>
                <a:lnTo>
                  <a:pt x="5368446" y="4513970"/>
                </a:lnTo>
                <a:close/>
                <a:moveTo>
                  <a:pt x="6030238" y="4422252"/>
                </a:moveTo>
                <a:lnTo>
                  <a:pt x="6068860" y="4422252"/>
                </a:lnTo>
                <a:lnTo>
                  <a:pt x="6068860" y="4460816"/>
                </a:lnTo>
                <a:lnTo>
                  <a:pt x="6030238" y="4422252"/>
                </a:lnTo>
                <a:close/>
                <a:moveTo>
                  <a:pt x="6007273" y="4399323"/>
                </a:moveTo>
                <a:lnTo>
                  <a:pt x="5368446" y="3761468"/>
                </a:lnTo>
                <a:lnTo>
                  <a:pt x="5368446" y="2947473"/>
                </a:lnTo>
                <a:lnTo>
                  <a:pt x="5743183" y="2947473"/>
                </a:lnTo>
                <a:lnTo>
                  <a:pt x="6068860" y="3272654"/>
                </a:lnTo>
                <a:lnTo>
                  <a:pt x="6068860" y="4399323"/>
                </a:lnTo>
                <a:lnTo>
                  <a:pt x="6007273" y="4399323"/>
                </a:lnTo>
                <a:close/>
                <a:moveTo>
                  <a:pt x="5368446" y="2924544"/>
                </a:moveTo>
                <a:lnTo>
                  <a:pt x="5368446" y="2573307"/>
                </a:lnTo>
                <a:lnTo>
                  <a:pt x="5720218" y="2924544"/>
                </a:lnTo>
                <a:lnTo>
                  <a:pt x="5368446" y="2924544"/>
                </a:lnTo>
                <a:close/>
                <a:moveTo>
                  <a:pt x="5776586" y="2947473"/>
                </a:moveTo>
                <a:lnTo>
                  <a:pt x="6068860" y="2947473"/>
                </a:lnTo>
                <a:lnTo>
                  <a:pt x="6068860" y="3240345"/>
                </a:lnTo>
                <a:lnTo>
                  <a:pt x="5776586" y="2947473"/>
                </a:lnTo>
                <a:close/>
                <a:moveTo>
                  <a:pt x="4145071" y="2539955"/>
                </a:moveTo>
                <a:lnTo>
                  <a:pt x="4145071" y="2104296"/>
                </a:lnTo>
                <a:lnTo>
                  <a:pt x="4966569" y="2924544"/>
                </a:lnTo>
                <a:lnTo>
                  <a:pt x="4530246" y="2924544"/>
                </a:lnTo>
                <a:lnTo>
                  <a:pt x="4145071" y="2539955"/>
                </a:lnTo>
                <a:close/>
                <a:moveTo>
                  <a:pt x="4496843" y="2924544"/>
                </a:moveTo>
                <a:lnTo>
                  <a:pt x="4145071" y="2924544"/>
                </a:lnTo>
                <a:lnTo>
                  <a:pt x="4145071" y="2573307"/>
                </a:lnTo>
                <a:lnTo>
                  <a:pt x="4496843" y="2924544"/>
                </a:lnTo>
                <a:close/>
                <a:moveTo>
                  <a:pt x="4989534" y="2947473"/>
                </a:moveTo>
                <a:lnTo>
                  <a:pt x="5221265" y="3178852"/>
                </a:lnTo>
                <a:lnTo>
                  <a:pt x="4784942" y="3178852"/>
                </a:lnTo>
                <a:lnTo>
                  <a:pt x="4553211" y="2947473"/>
                </a:lnTo>
                <a:lnTo>
                  <a:pt x="4989534" y="2947473"/>
                </a:lnTo>
                <a:close/>
                <a:moveTo>
                  <a:pt x="5277632" y="3201782"/>
                </a:moveTo>
                <a:lnTo>
                  <a:pt x="5022937" y="2947473"/>
                </a:lnTo>
                <a:lnTo>
                  <a:pt x="5345482" y="2947473"/>
                </a:lnTo>
                <a:lnTo>
                  <a:pt x="5345482" y="3738539"/>
                </a:lnTo>
                <a:lnTo>
                  <a:pt x="4807906" y="3201782"/>
                </a:lnTo>
                <a:lnTo>
                  <a:pt x="5277632" y="3201782"/>
                </a:lnTo>
                <a:close/>
                <a:moveTo>
                  <a:pt x="4846528" y="759798"/>
                </a:moveTo>
                <a:lnTo>
                  <a:pt x="4846528" y="798361"/>
                </a:lnTo>
                <a:lnTo>
                  <a:pt x="4807906" y="759798"/>
                </a:lnTo>
                <a:lnTo>
                  <a:pt x="4846528" y="759798"/>
                </a:lnTo>
                <a:close/>
                <a:moveTo>
                  <a:pt x="4145071" y="131323"/>
                </a:moveTo>
                <a:lnTo>
                  <a:pt x="4751539" y="736868"/>
                </a:lnTo>
                <a:lnTo>
                  <a:pt x="4145071" y="736868"/>
                </a:lnTo>
                <a:lnTo>
                  <a:pt x="4145071" y="131323"/>
                </a:lnTo>
                <a:close/>
                <a:moveTo>
                  <a:pt x="4145071" y="759798"/>
                </a:moveTo>
                <a:lnTo>
                  <a:pt x="4145071" y="759798"/>
                </a:lnTo>
                <a:lnTo>
                  <a:pt x="4774504" y="759798"/>
                </a:lnTo>
                <a:lnTo>
                  <a:pt x="4846528" y="831713"/>
                </a:lnTo>
                <a:lnTo>
                  <a:pt x="4846528" y="1551905"/>
                </a:lnTo>
                <a:lnTo>
                  <a:pt x="4145071" y="851515"/>
                </a:lnTo>
                <a:lnTo>
                  <a:pt x="4145071" y="759798"/>
                </a:lnTo>
                <a:close/>
                <a:moveTo>
                  <a:pt x="4145071" y="882783"/>
                </a:moveTo>
                <a:lnTo>
                  <a:pt x="4145071" y="882783"/>
                </a:lnTo>
                <a:lnTo>
                  <a:pt x="4846528" y="1583173"/>
                </a:lnTo>
                <a:lnTo>
                  <a:pt x="4846528" y="1704073"/>
                </a:lnTo>
                <a:lnTo>
                  <a:pt x="4145071" y="1704073"/>
                </a:lnTo>
                <a:lnTo>
                  <a:pt x="4145071" y="882783"/>
                </a:lnTo>
                <a:close/>
                <a:moveTo>
                  <a:pt x="4122106" y="759798"/>
                </a:moveTo>
                <a:lnTo>
                  <a:pt x="4122106" y="827544"/>
                </a:lnTo>
                <a:lnTo>
                  <a:pt x="4054257" y="759798"/>
                </a:lnTo>
                <a:lnTo>
                  <a:pt x="4122106" y="759798"/>
                </a:lnTo>
                <a:close/>
                <a:moveTo>
                  <a:pt x="3646117" y="385631"/>
                </a:moveTo>
                <a:lnTo>
                  <a:pt x="3997890" y="736868"/>
                </a:lnTo>
                <a:lnTo>
                  <a:pt x="3646117" y="736868"/>
                </a:lnTo>
                <a:lnTo>
                  <a:pt x="3646117" y="385631"/>
                </a:lnTo>
                <a:close/>
                <a:moveTo>
                  <a:pt x="3646117" y="759798"/>
                </a:moveTo>
                <a:lnTo>
                  <a:pt x="4021898" y="759798"/>
                </a:lnTo>
                <a:lnTo>
                  <a:pt x="4122106" y="859853"/>
                </a:lnTo>
                <a:lnTo>
                  <a:pt x="4122106" y="1704073"/>
                </a:lnTo>
                <a:lnTo>
                  <a:pt x="3777641" y="1704073"/>
                </a:lnTo>
                <a:lnTo>
                  <a:pt x="3646117" y="1572750"/>
                </a:lnTo>
                <a:lnTo>
                  <a:pt x="3646117" y="759798"/>
                </a:lnTo>
                <a:close/>
                <a:moveTo>
                  <a:pt x="4122106" y="1727003"/>
                </a:moveTo>
                <a:lnTo>
                  <a:pt x="4122106" y="2048015"/>
                </a:lnTo>
                <a:lnTo>
                  <a:pt x="3800605" y="1727003"/>
                </a:lnTo>
                <a:lnTo>
                  <a:pt x="4122106" y="1727003"/>
                </a:lnTo>
                <a:close/>
                <a:moveTo>
                  <a:pt x="3646117" y="1606102"/>
                </a:moveTo>
                <a:lnTo>
                  <a:pt x="3744238" y="1704073"/>
                </a:lnTo>
                <a:lnTo>
                  <a:pt x="3646117" y="1704073"/>
                </a:lnTo>
                <a:lnTo>
                  <a:pt x="3646117" y="1606102"/>
                </a:lnTo>
                <a:close/>
                <a:moveTo>
                  <a:pt x="3646117" y="1727003"/>
                </a:moveTo>
                <a:lnTo>
                  <a:pt x="3767202" y="1727003"/>
                </a:lnTo>
                <a:lnTo>
                  <a:pt x="4122106" y="2081366"/>
                </a:lnTo>
                <a:lnTo>
                  <a:pt x="4122106" y="2517026"/>
                </a:lnTo>
                <a:lnTo>
                  <a:pt x="3646117" y="2041761"/>
                </a:lnTo>
                <a:lnTo>
                  <a:pt x="3646117" y="1727003"/>
                </a:lnTo>
                <a:close/>
                <a:moveTo>
                  <a:pt x="3646117" y="2075113"/>
                </a:moveTo>
                <a:lnTo>
                  <a:pt x="4122106" y="2550377"/>
                </a:lnTo>
                <a:lnTo>
                  <a:pt x="4122106" y="2947473"/>
                </a:lnTo>
                <a:lnTo>
                  <a:pt x="4519808" y="2947473"/>
                </a:lnTo>
                <a:lnTo>
                  <a:pt x="4751539" y="3178852"/>
                </a:lnTo>
                <a:lnTo>
                  <a:pt x="3646117" y="3178852"/>
                </a:lnTo>
                <a:lnTo>
                  <a:pt x="3646117" y="2075113"/>
                </a:lnTo>
                <a:close/>
                <a:moveTo>
                  <a:pt x="3645074" y="3295584"/>
                </a:moveTo>
                <a:lnTo>
                  <a:pt x="3645074" y="3295584"/>
                </a:lnTo>
                <a:lnTo>
                  <a:pt x="4496843" y="4146057"/>
                </a:lnTo>
                <a:lnTo>
                  <a:pt x="3776597" y="4146057"/>
                </a:lnTo>
                <a:lnTo>
                  <a:pt x="3645074" y="4014734"/>
                </a:lnTo>
                <a:lnTo>
                  <a:pt x="3645074" y="3295584"/>
                </a:lnTo>
                <a:close/>
                <a:moveTo>
                  <a:pt x="3767202" y="4168986"/>
                </a:moveTo>
                <a:lnTo>
                  <a:pt x="3997890" y="4399323"/>
                </a:lnTo>
                <a:lnTo>
                  <a:pt x="3646117" y="4399323"/>
                </a:lnTo>
                <a:lnTo>
                  <a:pt x="3646117" y="4168986"/>
                </a:lnTo>
                <a:lnTo>
                  <a:pt x="3767202" y="4168986"/>
                </a:lnTo>
                <a:close/>
                <a:moveTo>
                  <a:pt x="3646117" y="4146057"/>
                </a:moveTo>
                <a:lnTo>
                  <a:pt x="3646117" y="4048086"/>
                </a:lnTo>
                <a:lnTo>
                  <a:pt x="3744238" y="4146057"/>
                </a:lnTo>
                <a:lnTo>
                  <a:pt x="3646117" y="4146057"/>
                </a:lnTo>
                <a:close/>
                <a:moveTo>
                  <a:pt x="3623153" y="759798"/>
                </a:moveTo>
                <a:lnTo>
                  <a:pt x="3623153" y="1549821"/>
                </a:lnTo>
                <a:lnTo>
                  <a:pt x="2831926" y="759798"/>
                </a:lnTo>
                <a:lnTo>
                  <a:pt x="3623153" y="759798"/>
                </a:lnTo>
                <a:close/>
                <a:moveTo>
                  <a:pt x="2423786" y="385631"/>
                </a:moveTo>
                <a:lnTo>
                  <a:pt x="2520863" y="482560"/>
                </a:lnTo>
                <a:lnTo>
                  <a:pt x="2423786" y="482560"/>
                </a:lnTo>
                <a:lnTo>
                  <a:pt x="2423786" y="385631"/>
                </a:lnTo>
                <a:close/>
                <a:moveTo>
                  <a:pt x="2423786" y="505490"/>
                </a:moveTo>
                <a:lnTo>
                  <a:pt x="2543827" y="505490"/>
                </a:lnTo>
                <a:lnTo>
                  <a:pt x="2775559" y="736868"/>
                </a:lnTo>
                <a:lnTo>
                  <a:pt x="2423786" y="736868"/>
                </a:lnTo>
                <a:lnTo>
                  <a:pt x="2423786" y="505490"/>
                </a:lnTo>
                <a:close/>
                <a:moveTo>
                  <a:pt x="1700408" y="505490"/>
                </a:moveTo>
                <a:lnTo>
                  <a:pt x="2400822" y="505490"/>
                </a:lnTo>
                <a:lnTo>
                  <a:pt x="2400822" y="759798"/>
                </a:lnTo>
                <a:lnTo>
                  <a:pt x="2798523" y="759798"/>
                </a:lnTo>
                <a:lnTo>
                  <a:pt x="3623153" y="1583173"/>
                </a:lnTo>
                <a:lnTo>
                  <a:pt x="3623153" y="1704073"/>
                </a:lnTo>
                <a:lnTo>
                  <a:pt x="3307915" y="1704073"/>
                </a:lnTo>
                <a:lnTo>
                  <a:pt x="2919608" y="1316358"/>
                </a:lnTo>
                <a:lnTo>
                  <a:pt x="2899775" y="1296555"/>
                </a:lnTo>
                <a:lnTo>
                  <a:pt x="2899775" y="1704073"/>
                </a:lnTo>
                <a:lnTo>
                  <a:pt x="2555309" y="1704073"/>
                </a:lnTo>
                <a:lnTo>
                  <a:pt x="1700408" y="850473"/>
                </a:lnTo>
                <a:lnTo>
                  <a:pt x="1700408" y="505490"/>
                </a:lnTo>
                <a:close/>
                <a:moveTo>
                  <a:pt x="3552172" y="3201782"/>
                </a:moveTo>
                <a:lnTo>
                  <a:pt x="3552172" y="3201782"/>
                </a:lnTo>
                <a:lnTo>
                  <a:pt x="3623153" y="3272654"/>
                </a:lnTo>
                <a:lnTo>
                  <a:pt x="3623153" y="3991805"/>
                </a:lnTo>
                <a:lnTo>
                  <a:pt x="2922739" y="3292457"/>
                </a:lnTo>
                <a:lnTo>
                  <a:pt x="2922739" y="3201782"/>
                </a:lnTo>
                <a:lnTo>
                  <a:pt x="3552172" y="3201782"/>
                </a:lnTo>
                <a:close/>
                <a:moveTo>
                  <a:pt x="2922739" y="3178852"/>
                </a:moveTo>
                <a:lnTo>
                  <a:pt x="2922739" y="2573307"/>
                </a:lnTo>
                <a:lnTo>
                  <a:pt x="3529208" y="3178852"/>
                </a:lnTo>
                <a:lnTo>
                  <a:pt x="2922739" y="3178852"/>
                </a:lnTo>
                <a:close/>
                <a:moveTo>
                  <a:pt x="3623153" y="4025157"/>
                </a:moveTo>
                <a:lnTo>
                  <a:pt x="3623153" y="4146057"/>
                </a:lnTo>
                <a:lnTo>
                  <a:pt x="2922739" y="4146057"/>
                </a:lnTo>
                <a:lnTo>
                  <a:pt x="2922739" y="3325809"/>
                </a:lnTo>
                <a:lnTo>
                  <a:pt x="3623153" y="4025157"/>
                </a:lnTo>
                <a:close/>
                <a:moveTo>
                  <a:pt x="3584531" y="3201782"/>
                </a:moveTo>
                <a:lnTo>
                  <a:pt x="3623153" y="3201782"/>
                </a:lnTo>
                <a:lnTo>
                  <a:pt x="3623153" y="3240345"/>
                </a:lnTo>
                <a:lnTo>
                  <a:pt x="3584531" y="3201782"/>
                </a:lnTo>
                <a:close/>
                <a:moveTo>
                  <a:pt x="3561567" y="3178852"/>
                </a:moveTo>
                <a:lnTo>
                  <a:pt x="2922739" y="2540997"/>
                </a:lnTo>
                <a:lnTo>
                  <a:pt x="2922739" y="1727003"/>
                </a:lnTo>
                <a:lnTo>
                  <a:pt x="3297476" y="1727003"/>
                </a:lnTo>
                <a:lnTo>
                  <a:pt x="3623153" y="2052184"/>
                </a:lnTo>
                <a:lnTo>
                  <a:pt x="3623153" y="3178852"/>
                </a:lnTo>
                <a:lnTo>
                  <a:pt x="3561567" y="3178852"/>
                </a:lnTo>
                <a:close/>
                <a:moveTo>
                  <a:pt x="2922739" y="1704073"/>
                </a:moveTo>
                <a:lnTo>
                  <a:pt x="2922739" y="1352836"/>
                </a:lnTo>
                <a:lnTo>
                  <a:pt x="3274512" y="1704073"/>
                </a:lnTo>
                <a:lnTo>
                  <a:pt x="2922739" y="1704073"/>
                </a:lnTo>
                <a:close/>
                <a:moveTo>
                  <a:pt x="3330879" y="1727003"/>
                </a:moveTo>
                <a:lnTo>
                  <a:pt x="3623153" y="1727003"/>
                </a:lnTo>
                <a:lnTo>
                  <a:pt x="3623153" y="2018832"/>
                </a:lnTo>
                <a:lnTo>
                  <a:pt x="3330879" y="1727003"/>
                </a:lnTo>
                <a:close/>
                <a:moveTo>
                  <a:pt x="2798523" y="3201782"/>
                </a:moveTo>
                <a:lnTo>
                  <a:pt x="2899775" y="3302879"/>
                </a:lnTo>
                <a:lnTo>
                  <a:pt x="2899775" y="4146057"/>
                </a:lnTo>
                <a:lnTo>
                  <a:pt x="2554265" y="4146057"/>
                </a:lnTo>
                <a:lnTo>
                  <a:pt x="2423786" y="4015776"/>
                </a:lnTo>
                <a:lnTo>
                  <a:pt x="2423786" y="3201782"/>
                </a:lnTo>
                <a:lnTo>
                  <a:pt x="2798523" y="3201782"/>
                </a:lnTo>
                <a:close/>
                <a:moveTo>
                  <a:pt x="2423786" y="3178852"/>
                </a:moveTo>
                <a:lnTo>
                  <a:pt x="2423786" y="2827615"/>
                </a:lnTo>
                <a:lnTo>
                  <a:pt x="2775559" y="3178852"/>
                </a:lnTo>
                <a:lnTo>
                  <a:pt x="2423786" y="3178852"/>
                </a:lnTo>
                <a:close/>
                <a:moveTo>
                  <a:pt x="2831926" y="3201782"/>
                </a:moveTo>
                <a:lnTo>
                  <a:pt x="2899775" y="3201782"/>
                </a:lnTo>
                <a:lnTo>
                  <a:pt x="2899775" y="3269528"/>
                </a:lnTo>
                <a:lnTo>
                  <a:pt x="2831926" y="3201782"/>
                </a:lnTo>
                <a:close/>
                <a:moveTo>
                  <a:pt x="2899775" y="4168986"/>
                </a:moveTo>
                <a:lnTo>
                  <a:pt x="2899775" y="4491041"/>
                </a:lnTo>
                <a:lnTo>
                  <a:pt x="2577230" y="4168986"/>
                </a:lnTo>
                <a:lnTo>
                  <a:pt x="2899775" y="4168986"/>
                </a:lnTo>
                <a:close/>
                <a:moveTo>
                  <a:pt x="2521907" y="4146057"/>
                </a:moveTo>
                <a:lnTo>
                  <a:pt x="2423786" y="4146057"/>
                </a:lnTo>
                <a:lnTo>
                  <a:pt x="2423786" y="4048086"/>
                </a:lnTo>
                <a:lnTo>
                  <a:pt x="2521907" y="4146057"/>
                </a:lnTo>
                <a:close/>
                <a:moveTo>
                  <a:pt x="2544871" y="4168986"/>
                </a:moveTo>
                <a:lnTo>
                  <a:pt x="2899775" y="4523350"/>
                </a:lnTo>
                <a:lnTo>
                  <a:pt x="2899775" y="4960052"/>
                </a:lnTo>
                <a:lnTo>
                  <a:pt x="2423786" y="4484787"/>
                </a:lnTo>
                <a:lnTo>
                  <a:pt x="2423786" y="4168986"/>
                </a:lnTo>
                <a:lnTo>
                  <a:pt x="2544871" y="4168986"/>
                </a:lnTo>
                <a:close/>
                <a:moveTo>
                  <a:pt x="2899775" y="4992361"/>
                </a:moveTo>
                <a:lnTo>
                  <a:pt x="2899775" y="5389457"/>
                </a:lnTo>
                <a:lnTo>
                  <a:pt x="3297476" y="5389457"/>
                </a:lnTo>
                <a:lnTo>
                  <a:pt x="3529208" y="5620836"/>
                </a:lnTo>
                <a:lnTo>
                  <a:pt x="2423786" y="5620836"/>
                </a:lnTo>
                <a:lnTo>
                  <a:pt x="2423786" y="4517097"/>
                </a:lnTo>
                <a:lnTo>
                  <a:pt x="2899775" y="4992361"/>
                </a:lnTo>
                <a:close/>
                <a:moveTo>
                  <a:pt x="2922739" y="5366528"/>
                </a:moveTo>
                <a:lnTo>
                  <a:pt x="2922739" y="5015291"/>
                </a:lnTo>
                <a:lnTo>
                  <a:pt x="3274512" y="5366528"/>
                </a:lnTo>
                <a:lnTo>
                  <a:pt x="2922739" y="5366528"/>
                </a:lnTo>
                <a:close/>
                <a:moveTo>
                  <a:pt x="3329835" y="5389457"/>
                </a:moveTo>
                <a:lnTo>
                  <a:pt x="3766158" y="5389457"/>
                </a:lnTo>
                <a:lnTo>
                  <a:pt x="3997890" y="5620836"/>
                </a:lnTo>
                <a:lnTo>
                  <a:pt x="3561567" y="5620836"/>
                </a:lnTo>
                <a:lnTo>
                  <a:pt x="3329835" y="5389457"/>
                </a:lnTo>
                <a:close/>
                <a:moveTo>
                  <a:pt x="3306871" y="5366528"/>
                </a:moveTo>
                <a:lnTo>
                  <a:pt x="2922739" y="4982981"/>
                </a:lnTo>
                <a:lnTo>
                  <a:pt x="2922739" y="4546280"/>
                </a:lnTo>
                <a:lnTo>
                  <a:pt x="3743194" y="5366528"/>
                </a:lnTo>
                <a:lnTo>
                  <a:pt x="3306871" y="5366528"/>
                </a:lnTo>
                <a:close/>
                <a:moveTo>
                  <a:pt x="2831926" y="1980269"/>
                </a:moveTo>
                <a:lnTo>
                  <a:pt x="2578274" y="1727003"/>
                </a:lnTo>
                <a:lnTo>
                  <a:pt x="2899775" y="1727003"/>
                </a:lnTo>
                <a:lnTo>
                  <a:pt x="2899775" y="2518068"/>
                </a:lnTo>
                <a:lnTo>
                  <a:pt x="2361156" y="1980269"/>
                </a:lnTo>
                <a:lnTo>
                  <a:pt x="2831926" y="1980269"/>
                </a:lnTo>
                <a:close/>
                <a:moveTo>
                  <a:pt x="2338192" y="1957339"/>
                </a:moveTo>
                <a:lnTo>
                  <a:pt x="2107504" y="1727003"/>
                </a:lnTo>
                <a:lnTo>
                  <a:pt x="2544871" y="1727003"/>
                </a:lnTo>
                <a:lnTo>
                  <a:pt x="2775559" y="1957339"/>
                </a:lnTo>
                <a:lnTo>
                  <a:pt x="2338192" y="1957339"/>
                </a:lnTo>
                <a:close/>
                <a:moveTo>
                  <a:pt x="1699364" y="882783"/>
                </a:moveTo>
                <a:lnTo>
                  <a:pt x="2521907" y="1704073"/>
                </a:lnTo>
                <a:lnTo>
                  <a:pt x="2084539" y="1704073"/>
                </a:lnTo>
                <a:lnTo>
                  <a:pt x="1699364" y="1319484"/>
                </a:lnTo>
                <a:lnTo>
                  <a:pt x="1699364" y="882783"/>
                </a:lnTo>
                <a:close/>
                <a:moveTo>
                  <a:pt x="1699364" y="1351794"/>
                </a:moveTo>
                <a:lnTo>
                  <a:pt x="2052181" y="1704073"/>
                </a:lnTo>
                <a:lnTo>
                  <a:pt x="1699364" y="1704073"/>
                </a:lnTo>
                <a:lnTo>
                  <a:pt x="1699364" y="1351794"/>
                </a:lnTo>
                <a:close/>
                <a:moveTo>
                  <a:pt x="1676400" y="505490"/>
                </a:moveTo>
                <a:lnTo>
                  <a:pt x="1676400" y="827544"/>
                </a:lnTo>
                <a:lnTo>
                  <a:pt x="1353855" y="505490"/>
                </a:lnTo>
                <a:lnTo>
                  <a:pt x="1676400" y="505490"/>
                </a:lnTo>
                <a:close/>
                <a:moveTo>
                  <a:pt x="1200411" y="384589"/>
                </a:moveTo>
                <a:lnTo>
                  <a:pt x="1298531" y="482560"/>
                </a:lnTo>
                <a:lnTo>
                  <a:pt x="1200411" y="482560"/>
                </a:lnTo>
                <a:lnTo>
                  <a:pt x="1200411" y="384589"/>
                </a:lnTo>
                <a:close/>
                <a:moveTo>
                  <a:pt x="1200411" y="505490"/>
                </a:moveTo>
                <a:lnTo>
                  <a:pt x="1321496" y="505490"/>
                </a:lnTo>
                <a:lnTo>
                  <a:pt x="1676400" y="859853"/>
                </a:lnTo>
                <a:lnTo>
                  <a:pt x="1676400" y="1296555"/>
                </a:lnTo>
                <a:lnTo>
                  <a:pt x="1200411" y="821290"/>
                </a:lnTo>
                <a:lnTo>
                  <a:pt x="1200411" y="505490"/>
                </a:lnTo>
                <a:close/>
                <a:moveTo>
                  <a:pt x="1200411" y="853600"/>
                </a:moveTo>
                <a:lnTo>
                  <a:pt x="1676400" y="1328864"/>
                </a:lnTo>
                <a:lnTo>
                  <a:pt x="1676400" y="1727003"/>
                </a:lnTo>
                <a:lnTo>
                  <a:pt x="2075145" y="1727003"/>
                </a:lnTo>
                <a:lnTo>
                  <a:pt x="2305833" y="1957339"/>
                </a:lnTo>
                <a:lnTo>
                  <a:pt x="1200411" y="1957339"/>
                </a:lnTo>
                <a:lnTo>
                  <a:pt x="1200411" y="853600"/>
                </a:lnTo>
                <a:close/>
                <a:moveTo>
                  <a:pt x="1200411" y="2075113"/>
                </a:moveTo>
                <a:lnTo>
                  <a:pt x="2051137" y="2924544"/>
                </a:lnTo>
                <a:lnTo>
                  <a:pt x="1330890" y="2924544"/>
                </a:lnTo>
                <a:lnTo>
                  <a:pt x="1200411" y="2794263"/>
                </a:lnTo>
                <a:lnTo>
                  <a:pt x="1200411" y="2075113"/>
                </a:lnTo>
                <a:close/>
                <a:moveTo>
                  <a:pt x="1200411" y="2826573"/>
                </a:moveTo>
                <a:lnTo>
                  <a:pt x="1298531" y="2924544"/>
                </a:lnTo>
                <a:lnTo>
                  <a:pt x="1200411" y="2924544"/>
                </a:lnTo>
                <a:lnTo>
                  <a:pt x="1200411" y="2826573"/>
                </a:lnTo>
                <a:close/>
                <a:moveTo>
                  <a:pt x="1200411" y="2947473"/>
                </a:moveTo>
                <a:lnTo>
                  <a:pt x="1321496" y="2947473"/>
                </a:lnTo>
                <a:lnTo>
                  <a:pt x="1553227" y="3178852"/>
                </a:lnTo>
                <a:lnTo>
                  <a:pt x="1200411" y="3178852"/>
                </a:lnTo>
                <a:lnTo>
                  <a:pt x="1200411" y="2947473"/>
                </a:lnTo>
                <a:close/>
                <a:moveTo>
                  <a:pt x="1177446" y="505490"/>
                </a:moveTo>
                <a:lnTo>
                  <a:pt x="1177446" y="798361"/>
                </a:lnTo>
                <a:lnTo>
                  <a:pt x="885173" y="505490"/>
                </a:lnTo>
                <a:lnTo>
                  <a:pt x="1177446" y="505490"/>
                </a:lnTo>
                <a:close/>
                <a:moveTo>
                  <a:pt x="477033" y="131323"/>
                </a:moveTo>
                <a:lnTo>
                  <a:pt x="828805" y="482560"/>
                </a:lnTo>
                <a:lnTo>
                  <a:pt x="477033" y="482560"/>
                </a:lnTo>
                <a:lnTo>
                  <a:pt x="477033" y="131323"/>
                </a:lnTo>
                <a:close/>
                <a:moveTo>
                  <a:pt x="477033" y="505490"/>
                </a:moveTo>
                <a:lnTo>
                  <a:pt x="851770" y="505490"/>
                </a:lnTo>
                <a:lnTo>
                  <a:pt x="1177446" y="830671"/>
                </a:lnTo>
                <a:lnTo>
                  <a:pt x="1177446" y="1957339"/>
                </a:lnTo>
                <a:lnTo>
                  <a:pt x="1115860" y="1957339"/>
                </a:lnTo>
                <a:lnTo>
                  <a:pt x="477033" y="1319484"/>
                </a:lnTo>
                <a:lnTo>
                  <a:pt x="477033" y="505490"/>
                </a:lnTo>
                <a:close/>
                <a:moveTo>
                  <a:pt x="1177446" y="1980269"/>
                </a:moveTo>
                <a:lnTo>
                  <a:pt x="1177446" y="2018832"/>
                </a:lnTo>
                <a:lnTo>
                  <a:pt x="1138825" y="1980269"/>
                </a:lnTo>
                <a:lnTo>
                  <a:pt x="1177446" y="1980269"/>
                </a:lnTo>
                <a:close/>
                <a:moveTo>
                  <a:pt x="477033" y="1352836"/>
                </a:moveTo>
                <a:lnTo>
                  <a:pt x="1082457" y="1957339"/>
                </a:lnTo>
                <a:lnTo>
                  <a:pt x="477033" y="1957339"/>
                </a:lnTo>
                <a:lnTo>
                  <a:pt x="477033" y="1352836"/>
                </a:lnTo>
                <a:close/>
                <a:moveTo>
                  <a:pt x="477033" y="1980269"/>
                </a:moveTo>
                <a:lnTo>
                  <a:pt x="1105422" y="1980269"/>
                </a:lnTo>
                <a:lnTo>
                  <a:pt x="1177446" y="2052184"/>
                </a:lnTo>
                <a:lnTo>
                  <a:pt x="1177446" y="2771334"/>
                </a:lnTo>
                <a:lnTo>
                  <a:pt x="477033" y="2071986"/>
                </a:lnTo>
                <a:lnTo>
                  <a:pt x="477033" y="1980269"/>
                </a:lnTo>
                <a:close/>
                <a:moveTo>
                  <a:pt x="477033" y="2104296"/>
                </a:moveTo>
                <a:lnTo>
                  <a:pt x="1177446" y="2803643"/>
                </a:lnTo>
                <a:lnTo>
                  <a:pt x="1177446" y="2924544"/>
                </a:lnTo>
                <a:lnTo>
                  <a:pt x="477033" y="2924544"/>
                </a:lnTo>
                <a:lnTo>
                  <a:pt x="477033" y="2104296"/>
                </a:lnTo>
                <a:close/>
                <a:moveTo>
                  <a:pt x="477033" y="4146057"/>
                </a:moveTo>
                <a:lnTo>
                  <a:pt x="477033" y="3794820"/>
                </a:lnTo>
                <a:lnTo>
                  <a:pt x="828805" y="4146057"/>
                </a:lnTo>
                <a:lnTo>
                  <a:pt x="477033" y="4146057"/>
                </a:lnTo>
                <a:close/>
                <a:moveTo>
                  <a:pt x="477033" y="3761468"/>
                </a:moveTo>
                <a:lnTo>
                  <a:pt x="477033" y="3324767"/>
                </a:lnTo>
                <a:lnTo>
                  <a:pt x="1298531" y="4145015"/>
                </a:lnTo>
                <a:lnTo>
                  <a:pt x="862208" y="4145015"/>
                </a:lnTo>
                <a:lnTo>
                  <a:pt x="477033" y="3761468"/>
                </a:lnTo>
                <a:close/>
                <a:moveTo>
                  <a:pt x="885173" y="4168986"/>
                </a:moveTo>
                <a:lnTo>
                  <a:pt x="1322540" y="4168986"/>
                </a:lnTo>
                <a:lnTo>
                  <a:pt x="1553227" y="4399323"/>
                </a:lnTo>
                <a:lnTo>
                  <a:pt x="1115860" y="4399323"/>
                </a:lnTo>
                <a:lnTo>
                  <a:pt x="885173" y="4168986"/>
                </a:lnTo>
                <a:close/>
                <a:moveTo>
                  <a:pt x="1676400" y="4959009"/>
                </a:moveTo>
                <a:lnTo>
                  <a:pt x="1138825" y="4422252"/>
                </a:lnTo>
                <a:lnTo>
                  <a:pt x="1608551" y="4422252"/>
                </a:lnTo>
                <a:lnTo>
                  <a:pt x="1354899" y="4168986"/>
                </a:lnTo>
                <a:lnTo>
                  <a:pt x="1676400" y="4168986"/>
                </a:lnTo>
                <a:lnTo>
                  <a:pt x="1676400" y="4959009"/>
                </a:lnTo>
                <a:close/>
                <a:moveTo>
                  <a:pt x="2400822" y="6588041"/>
                </a:moveTo>
                <a:lnTo>
                  <a:pt x="1699364" y="6588041"/>
                </a:lnTo>
                <a:lnTo>
                  <a:pt x="1699364" y="5766750"/>
                </a:lnTo>
                <a:lnTo>
                  <a:pt x="2400822" y="6467140"/>
                </a:lnTo>
                <a:lnTo>
                  <a:pt x="2400822" y="6588041"/>
                </a:lnTo>
                <a:close/>
                <a:moveTo>
                  <a:pt x="2400822" y="6433788"/>
                </a:moveTo>
                <a:lnTo>
                  <a:pt x="1699364" y="5733398"/>
                </a:lnTo>
                <a:lnTo>
                  <a:pt x="1699364" y="5643765"/>
                </a:lnTo>
                <a:lnTo>
                  <a:pt x="2328797" y="5643765"/>
                </a:lnTo>
                <a:lnTo>
                  <a:pt x="2400822" y="5715681"/>
                </a:lnTo>
                <a:lnTo>
                  <a:pt x="2400822" y="6433788"/>
                </a:lnTo>
                <a:close/>
                <a:moveTo>
                  <a:pt x="1699364" y="5620836"/>
                </a:moveTo>
                <a:lnTo>
                  <a:pt x="1699364" y="5015291"/>
                </a:lnTo>
                <a:lnTo>
                  <a:pt x="2305833" y="5620836"/>
                </a:lnTo>
                <a:lnTo>
                  <a:pt x="1699364" y="5620836"/>
                </a:lnTo>
                <a:close/>
                <a:moveTo>
                  <a:pt x="2400822" y="5682329"/>
                </a:moveTo>
                <a:lnTo>
                  <a:pt x="2362200" y="5643765"/>
                </a:lnTo>
                <a:lnTo>
                  <a:pt x="2400822" y="5643765"/>
                </a:lnTo>
                <a:lnTo>
                  <a:pt x="2400822" y="5682329"/>
                </a:lnTo>
                <a:close/>
                <a:moveTo>
                  <a:pt x="2400822" y="5620836"/>
                </a:moveTo>
                <a:lnTo>
                  <a:pt x="2339235" y="5620836"/>
                </a:lnTo>
                <a:lnTo>
                  <a:pt x="1699364" y="4981939"/>
                </a:lnTo>
                <a:lnTo>
                  <a:pt x="1699364" y="4168986"/>
                </a:lnTo>
                <a:lnTo>
                  <a:pt x="2075145" y="4168986"/>
                </a:lnTo>
                <a:lnTo>
                  <a:pt x="2400822" y="4494168"/>
                </a:lnTo>
                <a:lnTo>
                  <a:pt x="2400822" y="5620836"/>
                </a:lnTo>
                <a:close/>
                <a:moveTo>
                  <a:pt x="1699364" y="4146057"/>
                </a:moveTo>
                <a:lnTo>
                  <a:pt x="1699364" y="3794820"/>
                </a:lnTo>
                <a:lnTo>
                  <a:pt x="2051137" y="4146057"/>
                </a:lnTo>
                <a:lnTo>
                  <a:pt x="1699364" y="4146057"/>
                </a:lnTo>
                <a:close/>
                <a:moveTo>
                  <a:pt x="2400822" y="4461858"/>
                </a:moveTo>
                <a:lnTo>
                  <a:pt x="2107504" y="4168986"/>
                </a:lnTo>
                <a:lnTo>
                  <a:pt x="2400822" y="4168986"/>
                </a:lnTo>
                <a:lnTo>
                  <a:pt x="2400822" y="4461858"/>
                </a:lnTo>
                <a:close/>
                <a:moveTo>
                  <a:pt x="2400822" y="4146057"/>
                </a:moveTo>
                <a:lnTo>
                  <a:pt x="2084539" y="4146057"/>
                </a:lnTo>
                <a:lnTo>
                  <a:pt x="1696233" y="3758341"/>
                </a:lnTo>
                <a:lnTo>
                  <a:pt x="1676400" y="3738539"/>
                </a:lnTo>
                <a:lnTo>
                  <a:pt x="1676400" y="4146057"/>
                </a:lnTo>
                <a:lnTo>
                  <a:pt x="1331934" y="4146057"/>
                </a:lnTo>
                <a:lnTo>
                  <a:pt x="477033" y="3292457"/>
                </a:lnTo>
                <a:lnTo>
                  <a:pt x="477033" y="2947473"/>
                </a:lnTo>
                <a:lnTo>
                  <a:pt x="1177446" y="2947473"/>
                </a:lnTo>
                <a:lnTo>
                  <a:pt x="1177446" y="3201782"/>
                </a:lnTo>
                <a:lnTo>
                  <a:pt x="1576192" y="3201782"/>
                </a:lnTo>
                <a:lnTo>
                  <a:pt x="2400822" y="4025157"/>
                </a:lnTo>
                <a:lnTo>
                  <a:pt x="2400822" y="4146057"/>
                </a:lnTo>
                <a:close/>
                <a:moveTo>
                  <a:pt x="2400822" y="3992847"/>
                </a:moveTo>
                <a:lnTo>
                  <a:pt x="1608551" y="3201782"/>
                </a:lnTo>
                <a:lnTo>
                  <a:pt x="2400822" y="3201782"/>
                </a:lnTo>
                <a:lnTo>
                  <a:pt x="2400822" y="3992847"/>
                </a:lnTo>
                <a:close/>
                <a:moveTo>
                  <a:pt x="2400822" y="2771334"/>
                </a:moveTo>
                <a:lnTo>
                  <a:pt x="2400822" y="3178852"/>
                </a:lnTo>
                <a:lnTo>
                  <a:pt x="1585586" y="3178852"/>
                </a:lnTo>
                <a:lnTo>
                  <a:pt x="1353855" y="2947473"/>
                </a:lnTo>
                <a:lnTo>
                  <a:pt x="2106460" y="2947473"/>
                </a:lnTo>
                <a:lnTo>
                  <a:pt x="1200411" y="2041761"/>
                </a:lnTo>
                <a:lnTo>
                  <a:pt x="1200411" y="1980269"/>
                </a:lnTo>
                <a:lnTo>
                  <a:pt x="2328797" y="1980269"/>
                </a:lnTo>
                <a:lnTo>
                  <a:pt x="2899775" y="2550377"/>
                </a:lnTo>
                <a:lnTo>
                  <a:pt x="2899775" y="3178852"/>
                </a:lnTo>
                <a:lnTo>
                  <a:pt x="2808961" y="3178852"/>
                </a:lnTo>
                <a:lnTo>
                  <a:pt x="2420654" y="2791136"/>
                </a:lnTo>
                <a:lnTo>
                  <a:pt x="2400822" y="2771334"/>
                </a:lnTo>
                <a:close/>
                <a:moveTo>
                  <a:pt x="2423786" y="6456718"/>
                </a:moveTo>
                <a:lnTo>
                  <a:pt x="2423786" y="5737568"/>
                </a:lnTo>
                <a:lnTo>
                  <a:pt x="3274512" y="6586999"/>
                </a:lnTo>
                <a:lnTo>
                  <a:pt x="2554265" y="6586999"/>
                </a:lnTo>
                <a:lnTo>
                  <a:pt x="2423786" y="6456718"/>
                </a:lnTo>
                <a:close/>
                <a:moveTo>
                  <a:pt x="2521907" y="6588041"/>
                </a:moveTo>
                <a:lnTo>
                  <a:pt x="2423786" y="6588041"/>
                </a:lnTo>
                <a:lnTo>
                  <a:pt x="2423786" y="6490070"/>
                </a:lnTo>
                <a:lnTo>
                  <a:pt x="2521907" y="6588041"/>
                </a:lnTo>
                <a:close/>
                <a:moveTo>
                  <a:pt x="2423786" y="6841307"/>
                </a:moveTo>
                <a:lnTo>
                  <a:pt x="2423786" y="6610970"/>
                </a:lnTo>
                <a:lnTo>
                  <a:pt x="2544871" y="6610970"/>
                </a:lnTo>
                <a:lnTo>
                  <a:pt x="2775559" y="6841307"/>
                </a:lnTo>
                <a:lnTo>
                  <a:pt x="2423786" y="6841307"/>
                </a:lnTo>
                <a:close/>
                <a:moveTo>
                  <a:pt x="3646117" y="6841307"/>
                </a:moveTo>
                <a:lnTo>
                  <a:pt x="3646117" y="6490070"/>
                </a:lnTo>
                <a:lnTo>
                  <a:pt x="3997890" y="6841307"/>
                </a:lnTo>
                <a:lnTo>
                  <a:pt x="3646117" y="6841307"/>
                </a:lnTo>
                <a:close/>
                <a:moveTo>
                  <a:pt x="4122106" y="6841307"/>
                </a:moveTo>
                <a:lnTo>
                  <a:pt x="4031293" y="6841307"/>
                </a:lnTo>
                <a:lnTo>
                  <a:pt x="3642986" y="6453591"/>
                </a:lnTo>
                <a:lnTo>
                  <a:pt x="3623153" y="6433788"/>
                </a:lnTo>
                <a:lnTo>
                  <a:pt x="3623153" y="6841307"/>
                </a:lnTo>
                <a:lnTo>
                  <a:pt x="2808961" y="6841307"/>
                </a:lnTo>
                <a:lnTo>
                  <a:pt x="2578274" y="6610970"/>
                </a:lnTo>
                <a:lnTo>
                  <a:pt x="3330879" y="6610970"/>
                </a:lnTo>
                <a:lnTo>
                  <a:pt x="2423786" y="5705258"/>
                </a:lnTo>
                <a:lnTo>
                  <a:pt x="2423786" y="5643765"/>
                </a:lnTo>
                <a:lnTo>
                  <a:pt x="3552172" y="5643765"/>
                </a:lnTo>
                <a:lnTo>
                  <a:pt x="4122106" y="6212832"/>
                </a:lnTo>
                <a:lnTo>
                  <a:pt x="4122106" y="6841307"/>
                </a:lnTo>
                <a:close/>
                <a:moveTo>
                  <a:pt x="4122106" y="6180522"/>
                </a:moveTo>
                <a:lnTo>
                  <a:pt x="3584531" y="5643765"/>
                </a:lnTo>
                <a:lnTo>
                  <a:pt x="4054257" y="5643765"/>
                </a:lnTo>
                <a:lnTo>
                  <a:pt x="3799561" y="5389457"/>
                </a:lnTo>
                <a:lnTo>
                  <a:pt x="4122106" y="5389457"/>
                </a:lnTo>
                <a:lnTo>
                  <a:pt x="4122106" y="6180522"/>
                </a:lnTo>
                <a:close/>
                <a:moveTo>
                  <a:pt x="4145071" y="6841307"/>
                </a:moveTo>
                <a:lnTo>
                  <a:pt x="4145071" y="6235761"/>
                </a:lnTo>
                <a:lnTo>
                  <a:pt x="4751539" y="6841307"/>
                </a:lnTo>
                <a:lnTo>
                  <a:pt x="4145071" y="6841307"/>
                </a:lnTo>
                <a:close/>
                <a:moveTo>
                  <a:pt x="4846528" y="6841307"/>
                </a:moveTo>
                <a:lnTo>
                  <a:pt x="4783898" y="6841307"/>
                </a:lnTo>
                <a:lnTo>
                  <a:pt x="4145071" y="6203452"/>
                </a:lnTo>
                <a:lnTo>
                  <a:pt x="4145071" y="5389457"/>
                </a:lnTo>
                <a:lnTo>
                  <a:pt x="4519808" y="5389457"/>
                </a:lnTo>
                <a:lnTo>
                  <a:pt x="4846528" y="5715681"/>
                </a:lnTo>
                <a:lnTo>
                  <a:pt x="4846528" y="6841307"/>
                </a:lnTo>
                <a:close/>
                <a:moveTo>
                  <a:pt x="4145071" y="5366528"/>
                </a:moveTo>
                <a:lnTo>
                  <a:pt x="4145071" y="5015291"/>
                </a:lnTo>
                <a:lnTo>
                  <a:pt x="4496843" y="5366528"/>
                </a:lnTo>
                <a:lnTo>
                  <a:pt x="4145071" y="5366528"/>
                </a:lnTo>
                <a:close/>
                <a:moveTo>
                  <a:pt x="4846528" y="5682329"/>
                </a:moveTo>
                <a:lnTo>
                  <a:pt x="4553211" y="5389457"/>
                </a:lnTo>
                <a:lnTo>
                  <a:pt x="4846528" y="5389457"/>
                </a:lnTo>
                <a:lnTo>
                  <a:pt x="4846528" y="5682329"/>
                </a:lnTo>
                <a:close/>
                <a:moveTo>
                  <a:pt x="4846528" y="5366528"/>
                </a:moveTo>
                <a:lnTo>
                  <a:pt x="4530246" y="5366528"/>
                </a:lnTo>
                <a:lnTo>
                  <a:pt x="4141939" y="4978812"/>
                </a:lnTo>
                <a:lnTo>
                  <a:pt x="4122106" y="4959009"/>
                </a:lnTo>
                <a:lnTo>
                  <a:pt x="4122106" y="5366528"/>
                </a:lnTo>
                <a:lnTo>
                  <a:pt x="3776597" y="5366528"/>
                </a:lnTo>
                <a:lnTo>
                  <a:pt x="2922739" y="4513970"/>
                </a:lnTo>
                <a:lnTo>
                  <a:pt x="2922739" y="4168986"/>
                </a:lnTo>
                <a:lnTo>
                  <a:pt x="3623153" y="4168986"/>
                </a:lnTo>
                <a:lnTo>
                  <a:pt x="3623153" y="4422252"/>
                </a:lnTo>
                <a:lnTo>
                  <a:pt x="4020854" y="4422252"/>
                </a:lnTo>
                <a:lnTo>
                  <a:pt x="4846528" y="5246669"/>
                </a:lnTo>
                <a:lnTo>
                  <a:pt x="4846528" y="5366528"/>
                </a:lnTo>
                <a:close/>
                <a:moveTo>
                  <a:pt x="4054257" y="4422252"/>
                </a:moveTo>
                <a:lnTo>
                  <a:pt x="4846528" y="4422252"/>
                </a:lnTo>
                <a:lnTo>
                  <a:pt x="4846528" y="5213318"/>
                </a:lnTo>
                <a:lnTo>
                  <a:pt x="4054257" y="4422252"/>
                </a:lnTo>
                <a:close/>
                <a:moveTo>
                  <a:pt x="4845485" y="3991805"/>
                </a:moveTo>
                <a:lnTo>
                  <a:pt x="4845485" y="4399323"/>
                </a:lnTo>
                <a:lnTo>
                  <a:pt x="4030249" y="4399323"/>
                </a:lnTo>
                <a:lnTo>
                  <a:pt x="3799561" y="4168986"/>
                </a:lnTo>
                <a:lnTo>
                  <a:pt x="4552167" y="4168986"/>
                </a:lnTo>
                <a:lnTo>
                  <a:pt x="3645074" y="3263274"/>
                </a:lnTo>
                <a:lnTo>
                  <a:pt x="3645074" y="3201782"/>
                </a:lnTo>
                <a:lnTo>
                  <a:pt x="3646117" y="3201782"/>
                </a:lnTo>
                <a:lnTo>
                  <a:pt x="4774504" y="3201782"/>
                </a:lnTo>
                <a:lnTo>
                  <a:pt x="5345482" y="3771890"/>
                </a:lnTo>
                <a:lnTo>
                  <a:pt x="5345482" y="4399323"/>
                </a:lnTo>
                <a:lnTo>
                  <a:pt x="5253624" y="4399323"/>
                </a:lnTo>
                <a:lnTo>
                  <a:pt x="4865317" y="4011607"/>
                </a:lnTo>
                <a:lnTo>
                  <a:pt x="4845485" y="3991805"/>
                </a:lnTo>
                <a:close/>
                <a:moveTo>
                  <a:pt x="4989534" y="5390500"/>
                </a:moveTo>
                <a:lnTo>
                  <a:pt x="4989534" y="5389457"/>
                </a:lnTo>
                <a:lnTo>
                  <a:pt x="5345482" y="5744864"/>
                </a:lnTo>
                <a:lnTo>
                  <a:pt x="5345482" y="6181564"/>
                </a:lnTo>
                <a:lnTo>
                  <a:pt x="4869493" y="5706300"/>
                </a:lnTo>
                <a:lnTo>
                  <a:pt x="4869493" y="5390500"/>
                </a:lnTo>
                <a:lnTo>
                  <a:pt x="4989534" y="5390500"/>
                </a:lnTo>
                <a:close/>
                <a:moveTo>
                  <a:pt x="4869493" y="5366528"/>
                </a:moveTo>
                <a:lnTo>
                  <a:pt x="4869493" y="5269599"/>
                </a:lnTo>
                <a:lnTo>
                  <a:pt x="4966569" y="5366528"/>
                </a:lnTo>
                <a:lnTo>
                  <a:pt x="4869493" y="5366528"/>
                </a:lnTo>
                <a:close/>
                <a:moveTo>
                  <a:pt x="5022937" y="5389457"/>
                </a:moveTo>
                <a:lnTo>
                  <a:pt x="5345482" y="5389457"/>
                </a:lnTo>
                <a:lnTo>
                  <a:pt x="5345482" y="5711511"/>
                </a:lnTo>
                <a:lnTo>
                  <a:pt x="5022937" y="5389457"/>
                </a:lnTo>
                <a:close/>
                <a:moveTo>
                  <a:pt x="4999972" y="5366528"/>
                </a:moveTo>
                <a:lnTo>
                  <a:pt x="4869493" y="5236247"/>
                </a:lnTo>
                <a:lnTo>
                  <a:pt x="4869493" y="4422252"/>
                </a:lnTo>
                <a:lnTo>
                  <a:pt x="5244229" y="4422252"/>
                </a:lnTo>
                <a:lnTo>
                  <a:pt x="5345482" y="4523350"/>
                </a:lnTo>
                <a:lnTo>
                  <a:pt x="5345482" y="5366528"/>
                </a:lnTo>
                <a:lnTo>
                  <a:pt x="4999972" y="5366528"/>
                </a:lnTo>
                <a:close/>
                <a:moveTo>
                  <a:pt x="4869493" y="4399323"/>
                </a:moveTo>
                <a:lnTo>
                  <a:pt x="4869493" y="4048086"/>
                </a:lnTo>
                <a:lnTo>
                  <a:pt x="5221265" y="4399323"/>
                </a:lnTo>
                <a:lnTo>
                  <a:pt x="4869493" y="4399323"/>
                </a:lnTo>
                <a:close/>
                <a:moveTo>
                  <a:pt x="5276588" y="4422252"/>
                </a:moveTo>
                <a:lnTo>
                  <a:pt x="5344438" y="4422252"/>
                </a:lnTo>
                <a:lnTo>
                  <a:pt x="5344438" y="4489998"/>
                </a:lnTo>
                <a:lnTo>
                  <a:pt x="5276588" y="4422252"/>
                </a:lnTo>
                <a:close/>
                <a:moveTo>
                  <a:pt x="4869493" y="6841307"/>
                </a:moveTo>
                <a:lnTo>
                  <a:pt x="4869493" y="5738610"/>
                </a:lnTo>
                <a:lnTo>
                  <a:pt x="5345482" y="6213874"/>
                </a:lnTo>
                <a:lnTo>
                  <a:pt x="5345482" y="6610970"/>
                </a:lnTo>
                <a:lnTo>
                  <a:pt x="5743183" y="6610970"/>
                </a:lnTo>
                <a:lnTo>
                  <a:pt x="5973870" y="6841307"/>
                </a:lnTo>
                <a:lnTo>
                  <a:pt x="4869493" y="6841307"/>
                </a:lnTo>
                <a:close/>
                <a:moveTo>
                  <a:pt x="5720218" y="6588041"/>
                </a:moveTo>
                <a:lnTo>
                  <a:pt x="5368446" y="6588041"/>
                </a:lnTo>
                <a:lnTo>
                  <a:pt x="5368446" y="6236804"/>
                </a:lnTo>
                <a:lnTo>
                  <a:pt x="5720218" y="6588041"/>
                </a:lnTo>
                <a:close/>
                <a:moveTo>
                  <a:pt x="5368446" y="6203452"/>
                </a:moveTo>
                <a:lnTo>
                  <a:pt x="5368446" y="5766750"/>
                </a:lnTo>
                <a:lnTo>
                  <a:pt x="6189944" y="6586999"/>
                </a:lnTo>
                <a:lnTo>
                  <a:pt x="5752577" y="6586999"/>
                </a:lnTo>
                <a:lnTo>
                  <a:pt x="5368446" y="6203452"/>
                </a:lnTo>
                <a:close/>
                <a:moveTo>
                  <a:pt x="6443596" y="6841307"/>
                </a:moveTo>
                <a:lnTo>
                  <a:pt x="6006230" y="6841307"/>
                </a:lnTo>
                <a:lnTo>
                  <a:pt x="5775542" y="6610970"/>
                </a:lnTo>
                <a:lnTo>
                  <a:pt x="6212909" y="6610970"/>
                </a:lnTo>
                <a:lnTo>
                  <a:pt x="6443596" y="6841307"/>
                </a:lnTo>
                <a:close/>
                <a:moveTo>
                  <a:pt x="6590778" y="6588041"/>
                </a:moveTo>
                <a:lnTo>
                  <a:pt x="6590778" y="6235761"/>
                </a:lnTo>
                <a:lnTo>
                  <a:pt x="6943594" y="6588041"/>
                </a:lnTo>
                <a:lnTo>
                  <a:pt x="6590778" y="6588041"/>
                </a:lnTo>
                <a:close/>
                <a:moveTo>
                  <a:pt x="7292234" y="6588041"/>
                </a:moveTo>
                <a:lnTo>
                  <a:pt x="6976997" y="6588041"/>
                </a:lnTo>
                <a:lnTo>
                  <a:pt x="6567813" y="6179480"/>
                </a:lnTo>
                <a:lnTo>
                  <a:pt x="6567813" y="6588041"/>
                </a:lnTo>
                <a:lnTo>
                  <a:pt x="6223347" y="6588041"/>
                </a:lnTo>
                <a:lnTo>
                  <a:pt x="5368446" y="5734441"/>
                </a:lnTo>
                <a:lnTo>
                  <a:pt x="5368446" y="5389457"/>
                </a:lnTo>
                <a:lnTo>
                  <a:pt x="6068860" y="5389457"/>
                </a:lnTo>
                <a:lnTo>
                  <a:pt x="6068860" y="5643765"/>
                </a:lnTo>
                <a:lnTo>
                  <a:pt x="6467604" y="5643765"/>
                </a:lnTo>
                <a:lnTo>
                  <a:pt x="7292234" y="6467140"/>
                </a:lnTo>
                <a:lnTo>
                  <a:pt x="7292234" y="6588041"/>
                </a:lnTo>
                <a:close/>
                <a:moveTo>
                  <a:pt x="6091824" y="5236247"/>
                </a:moveTo>
                <a:lnTo>
                  <a:pt x="6091824" y="4517097"/>
                </a:lnTo>
                <a:lnTo>
                  <a:pt x="6942550" y="5366528"/>
                </a:lnTo>
                <a:lnTo>
                  <a:pt x="6222303" y="5366528"/>
                </a:lnTo>
                <a:lnTo>
                  <a:pt x="6091824" y="5236247"/>
                </a:lnTo>
                <a:close/>
                <a:moveTo>
                  <a:pt x="6444641" y="5620836"/>
                </a:moveTo>
                <a:lnTo>
                  <a:pt x="6091824" y="5620836"/>
                </a:lnTo>
                <a:lnTo>
                  <a:pt x="6091824" y="5389457"/>
                </a:lnTo>
                <a:lnTo>
                  <a:pt x="6212909" y="5389457"/>
                </a:lnTo>
                <a:lnTo>
                  <a:pt x="6444641" y="5620836"/>
                </a:lnTo>
                <a:close/>
                <a:moveTo>
                  <a:pt x="6189944" y="5366528"/>
                </a:moveTo>
                <a:lnTo>
                  <a:pt x="6091824" y="5366528"/>
                </a:lnTo>
                <a:lnTo>
                  <a:pt x="6091824" y="5268557"/>
                </a:lnTo>
                <a:lnTo>
                  <a:pt x="6189944" y="5366528"/>
                </a:lnTo>
                <a:close/>
                <a:moveTo>
                  <a:pt x="7292234" y="6434831"/>
                </a:moveTo>
                <a:lnTo>
                  <a:pt x="7292234" y="6434831"/>
                </a:lnTo>
                <a:lnTo>
                  <a:pt x="6499964" y="5643765"/>
                </a:lnTo>
                <a:lnTo>
                  <a:pt x="7292234" y="5643765"/>
                </a:lnTo>
                <a:lnTo>
                  <a:pt x="7292234" y="6434831"/>
                </a:lnTo>
                <a:close/>
                <a:moveTo>
                  <a:pt x="7311024" y="5232078"/>
                </a:moveTo>
                <a:lnTo>
                  <a:pt x="7291191" y="5212275"/>
                </a:lnTo>
                <a:lnTo>
                  <a:pt x="7291191" y="5620836"/>
                </a:lnTo>
                <a:lnTo>
                  <a:pt x="6475956" y="5620836"/>
                </a:lnTo>
                <a:lnTo>
                  <a:pt x="6244224" y="5389457"/>
                </a:lnTo>
                <a:lnTo>
                  <a:pt x="6996829" y="5389457"/>
                </a:lnTo>
                <a:lnTo>
                  <a:pt x="6089736" y="4483745"/>
                </a:lnTo>
                <a:lnTo>
                  <a:pt x="6089736" y="4422252"/>
                </a:lnTo>
                <a:lnTo>
                  <a:pt x="7218122" y="4422252"/>
                </a:lnTo>
                <a:lnTo>
                  <a:pt x="7788056" y="4991319"/>
                </a:lnTo>
                <a:lnTo>
                  <a:pt x="7788056" y="5620836"/>
                </a:lnTo>
                <a:lnTo>
                  <a:pt x="7700374" y="5620836"/>
                </a:lnTo>
                <a:lnTo>
                  <a:pt x="7311024" y="5232078"/>
                </a:lnTo>
                <a:close/>
                <a:moveTo>
                  <a:pt x="7668015" y="5620836"/>
                </a:moveTo>
                <a:lnTo>
                  <a:pt x="7315199" y="5620836"/>
                </a:lnTo>
                <a:lnTo>
                  <a:pt x="7315199" y="5268557"/>
                </a:lnTo>
                <a:lnTo>
                  <a:pt x="7668015" y="5620836"/>
                </a:lnTo>
                <a:close/>
                <a:moveTo>
                  <a:pt x="7315199" y="6588041"/>
                </a:moveTo>
                <a:lnTo>
                  <a:pt x="7315199" y="6490070"/>
                </a:lnTo>
                <a:lnTo>
                  <a:pt x="7413320" y="6588041"/>
                </a:lnTo>
                <a:lnTo>
                  <a:pt x="7315199" y="6588041"/>
                </a:lnTo>
                <a:close/>
                <a:moveTo>
                  <a:pt x="7790144" y="6588041"/>
                </a:moveTo>
                <a:lnTo>
                  <a:pt x="7445678" y="6588041"/>
                </a:lnTo>
                <a:lnTo>
                  <a:pt x="7315199" y="6457760"/>
                </a:lnTo>
                <a:lnTo>
                  <a:pt x="7315199" y="5643765"/>
                </a:lnTo>
                <a:lnTo>
                  <a:pt x="7690980" y="5643765"/>
                </a:lnTo>
                <a:lnTo>
                  <a:pt x="7790144" y="5742779"/>
                </a:lnTo>
                <a:lnTo>
                  <a:pt x="7790144" y="6588041"/>
                </a:lnTo>
                <a:close/>
                <a:moveTo>
                  <a:pt x="7790144" y="5710469"/>
                </a:moveTo>
                <a:lnTo>
                  <a:pt x="7724383" y="5643765"/>
                </a:lnTo>
                <a:lnTo>
                  <a:pt x="7790144" y="5643765"/>
                </a:lnTo>
                <a:lnTo>
                  <a:pt x="7790144" y="5710469"/>
                </a:lnTo>
                <a:close/>
                <a:moveTo>
                  <a:pt x="8514566" y="6588041"/>
                </a:moveTo>
                <a:lnTo>
                  <a:pt x="7813109" y="6588041"/>
                </a:lnTo>
                <a:lnTo>
                  <a:pt x="7813109" y="5765708"/>
                </a:lnTo>
                <a:lnTo>
                  <a:pt x="8514566" y="6466098"/>
                </a:lnTo>
                <a:lnTo>
                  <a:pt x="8514566" y="6588041"/>
                </a:lnTo>
                <a:close/>
                <a:moveTo>
                  <a:pt x="8514566" y="6433788"/>
                </a:moveTo>
                <a:lnTo>
                  <a:pt x="7813109" y="5733398"/>
                </a:lnTo>
                <a:lnTo>
                  <a:pt x="7813109" y="5643765"/>
                </a:lnTo>
                <a:lnTo>
                  <a:pt x="8443585" y="5643765"/>
                </a:lnTo>
                <a:lnTo>
                  <a:pt x="8514566" y="5714638"/>
                </a:lnTo>
                <a:lnTo>
                  <a:pt x="8514566" y="6433788"/>
                </a:lnTo>
                <a:close/>
                <a:moveTo>
                  <a:pt x="7813109" y="5620836"/>
                </a:moveTo>
                <a:lnTo>
                  <a:pt x="7813109" y="5014249"/>
                </a:lnTo>
                <a:lnTo>
                  <a:pt x="8420621" y="5620836"/>
                </a:lnTo>
                <a:lnTo>
                  <a:pt x="7813109" y="5620836"/>
                </a:lnTo>
                <a:close/>
                <a:moveTo>
                  <a:pt x="8514566" y="5682329"/>
                </a:moveTo>
                <a:lnTo>
                  <a:pt x="8475944" y="5643765"/>
                </a:lnTo>
                <a:lnTo>
                  <a:pt x="8514566" y="5643765"/>
                </a:lnTo>
                <a:lnTo>
                  <a:pt x="8514566" y="5682329"/>
                </a:lnTo>
                <a:close/>
                <a:moveTo>
                  <a:pt x="8514566" y="5620836"/>
                </a:moveTo>
                <a:lnTo>
                  <a:pt x="8452979" y="5620836"/>
                </a:lnTo>
                <a:lnTo>
                  <a:pt x="7813109" y="4981939"/>
                </a:lnTo>
                <a:lnTo>
                  <a:pt x="7813109" y="4168986"/>
                </a:lnTo>
                <a:lnTo>
                  <a:pt x="8188889" y="4168986"/>
                </a:lnTo>
                <a:lnTo>
                  <a:pt x="8514566" y="4494168"/>
                </a:lnTo>
                <a:lnTo>
                  <a:pt x="8514566" y="5620836"/>
                </a:lnTo>
                <a:close/>
                <a:moveTo>
                  <a:pt x="7813109" y="4146057"/>
                </a:moveTo>
                <a:lnTo>
                  <a:pt x="7813109" y="3794820"/>
                </a:lnTo>
                <a:lnTo>
                  <a:pt x="8164881" y="4146057"/>
                </a:lnTo>
                <a:lnTo>
                  <a:pt x="7813109" y="4146057"/>
                </a:lnTo>
                <a:close/>
                <a:moveTo>
                  <a:pt x="8514566" y="4461858"/>
                </a:moveTo>
                <a:lnTo>
                  <a:pt x="8221248" y="4168986"/>
                </a:lnTo>
                <a:lnTo>
                  <a:pt x="8514566" y="4168986"/>
                </a:lnTo>
                <a:lnTo>
                  <a:pt x="8514566" y="4461858"/>
                </a:lnTo>
                <a:close/>
                <a:moveTo>
                  <a:pt x="8514566" y="4146057"/>
                </a:moveTo>
                <a:lnTo>
                  <a:pt x="8198284" y="4146057"/>
                </a:lnTo>
                <a:lnTo>
                  <a:pt x="7809977" y="3758341"/>
                </a:lnTo>
                <a:lnTo>
                  <a:pt x="7790144" y="3738539"/>
                </a:lnTo>
                <a:lnTo>
                  <a:pt x="7790144" y="4146057"/>
                </a:lnTo>
                <a:lnTo>
                  <a:pt x="7446723" y="4146057"/>
                </a:lnTo>
                <a:lnTo>
                  <a:pt x="6591821" y="3292457"/>
                </a:lnTo>
                <a:lnTo>
                  <a:pt x="6591821" y="2947473"/>
                </a:lnTo>
                <a:lnTo>
                  <a:pt x="7292234" y="2947473"/>
                </a:lnTo>
                <a:lnTo>
                  <a:pt x="7292234" y="3201782"/>
                </a:lnTo>
                <a:lnTo>
                  <a:pt x="7689936" y="3201782"/>
                </a:lnTo>
                <a:lnTo>
                  <a:pt x="8514566" y="4025157"/>
                </a:lnTo>
                <a:lnTo>
                  <a:pt x="8514566" y="4146057"/>
                </a:lnTo>
                <a:close/>
                <a:moveTo>
                  <a:pt x="8514566" y="3991805"/>
                </a:moveTo>
                <a:lnTo>
                  <a:pt x="7723339" y="3201782"/>
                </a:lnTo>
                <a:lnTo>
                  <a:pt x="8514566" y="3201782"/>
                </a:lnTo>
                <a:lnTo>
                  <a:pt x="8514566" y="3991805"/>
                </a:lnTo>
                <a:close/>
                <a:moveTo>
                  <a:pt x="8514566" y="3178852"/>
                </a:moveTo>
                <a:lnTo>
                  <a:pt x="7700374" y="3178852"/>
                </a:lnTo>
                <a:lnTo>
                  <a:pt x="7468643" y="2947473"/>
                </a:lnTo>
                <a:lnTo>
                  <a:pt x="8222292" y="2947473"/>
                </a:lnTo>
                <a:lnTo>
                  <a:pt x="7315199" y="2042803"/>
                </a:lnTo>
                <a:lnTo>
                  <a:pt x="7315199" y="1980269"/>
                </a:lnTo>
                <a:lnTo>
                  <a:pt x="8442541" y="1980269"/>
                </a:lnTo>
                <a:lnTo>
                  <a:pt x="9013519" y="2550377"/>
                </a:lnTo>
                <a:lnTo>
                  <a:pt x="9013519" y="3178852"/>
                </a:lnTo>
                <a:lnTo>
                  <a:pt x="8922705" y="3178852"/>
                </a:lnTo>
                <a:lnTo>
                  <a:pt x="8514566" y="2771334"/>
                </a:lnTo>
                <a:lnTo>
                  <a:pt x="8514566" y="3178852"/>
                </a:lnTo>
                <a:close/>
                <a:moveTo>
                  <a:pt x="8537530" y="6841307"/>
                </a:moveTo>
                <a:lnTo>
                  <a:pt x="8537530" y="6610970"/>
                </a:lnTo>
                <a:lnTo>
                  <a:pt x="8659659" y="6610970"/>
                </a:lnTo>
                <a:lnTo>
                  <a:pt x="8890347" y="6841307"/>
                </a:lnTo>
                <a:lnTo>
                  <a:pt x="8537530" y="6841307"/>
                </a:lnTo>
                <a:close/>
                <a:moveTo>
                  <a:pt x="8636695" y="6588041"/>
                </a:moveTo>
                <a:lnTo>
                  <a:pt x="8537530" y="6588041"/>
                </a:lnTo>
                <a:lnTo>
                  <a:pt x="8537530" y="6489027"/>
                </a:lnTo>
                <a:lnTo>
                  <a:pt x="8636695" y="6588041"/>
                </a:lnTo>
                <a:close/>
                <a:moveTo>
                  <a:pt x="8537530" y="6456718"/>
                </a:moveTo>
                <a:lnTo>
                  <a:pt x="8537530" y="5737568"/>
                </a:lnTo>
                <a:lnTo>
                  <a:pt x="9388256" y="6588041"/>
                </a:lnTo>
                <a:lnTo>
                  <a:pt x="8669053" y="6588041"/>
                </a:lnTo>
                <a:lnTo>
                  <a:pt x="8537530" y="6456718"/>
                </a:lnTo>
                <a:close/>
                <a:moveTo>
                  <a:pt x="9760905" y="6841307"/>
                </a:moveTo>
                <a:lnTo>
                  <a:pt x="9760905" y="6490070"/>
                </a:lnTo>
                <a:lnTo>
                  <a:pt x="10112678" y="6841307"/>
                </a:lnTo>
                <a:lnTo>
                  <a:pt x="9760905" y="6841307"/>
                </a:lnTo>
                <a:close/>
                <a:moveTo>
                  <a:pt x="10235850" y="6841307"/>
                </a:moveTo>
                <a:lnTo>
                  <a:pt x="10146081" y="6841307"/>
                </a:lnTo>
                <a:lnTo>
                  <a:pt x="9737941" y="6433788"/>
                </a:lnTo>
                <a:lnTo>
                  <a:pt x="9737941" y="6841307"/>
                </a:lnTo>
                <a:lnTo>
                  <a:pt x="8922705" y="6841307"/>
                </a:lnTo>
                <a:lnTo>
                  <a:pt x="8692018" y="6610970"/>
                </a:lnTo>
                <a:lnTo>
                  <a:pt x="9443579" y="6610970"/>
                </a:lnTo>
                <a:lnTo>
                  <a:pt x="8536486" y="5705258"/>
                </a:lnTo>
                <a:lnTo>
                  <a:pt x="8536486" y="5643765"/>
                </a:lnTo>
                <a:lnTo>
                  <a:pt x="9665916" y="5643765"/>
                </a:lnTo>
                <a:lnTo>
                  <a:pt x="10235850" y="6212832"/>
                </a:lnTo>
                <a:lnTo>
                  <a:pt x="10235850" y="6841307"/>
                </a:lnTo>
                <a:close/>
                <a:moveTo>
                  <a:pt x="10258815" y="6841307"/>
                </a:moveTo>
                <a:lnTo>
                  <a:pt x="10258815" y="6235761"/>
                </a:lnTo>
                <a:lnTo>
                  <a:pt x="10865283" y="6841307"/>
                </a:lnTo>
                <a:lnTo>
                  <a:pt x="10258815" y="6841307"/>
                </a:lnTo>
                <a:close/>
                <a:moveTo>
                  <a:pt x="10960272" y="6841307"/>
                </a:moveTo>
                <a:lnTo>
                  <a:pt x="10897642" y="6841307"/>
                </a:lnTo>
                <a:lnTo>
                  <a:pt x="10258815" y="6203452"/>
                </a:lnTo>
                <a:lnTo>
                  <a:pt x="10258815" y="5389457"/>
                </a:lnTo>
                <a:lnTo>
                  <a:pt x="10633552" y="5389457"/>
                </a:lnTo>
                <a:lnTo>
                  <a:pt x="10960272" y="5715681"/>
                </a:lnTo>
                <a:lnTo>
                  <a:pt x="10960272" y="6841307"/>
                </a:lnTo>
                <a:close/>
                <a:moveTo>
                  <a:pt x="10258815" y="5366528"/>
                </a:moveTo>
                <a:lnTo>
                  <a:pt x="10258815" y="5015291"/>
                </a:lnTo>
                <a:lnTo>
                  <a:pt x="10610587" y="5366528"/>
                </a:lnTo>
                <a:lnTo>
                  <a:pt x="10258815" y="5366528"/>
                </a:lnTo>
                <a:close/>
                <a:moveTo>
                  <a:pt x="10960272" y="5682329"/>
                </a:moveTo>
                <a:lnTo>
                  <a:pt x="10666955" y="5389457"/>
                </a:lnTo>
                <a:lnTo>
                  <a:pt x="10960272" y="5389457"/>
                </a:lnTo>
                <a:lnTo>
                  <a:pt x="10960272" y="5682329"/>
                </a:lnTo>
                <a:close/>
                <a:moveTo>
                  <a:pt x="10960272" y="5366528"/>
                </a:moveTo>
                <a:lnTo>
                  <a:pt x="10643990" y="5366528"/>
                </a:lnTo>
                <a:lnTo>
                  <a:pt x="10235850" y="4959009"/>
                </a:lnTo>
                <a:lnTo>
                  <a:pt x="10235850" y="5366528"/>
                </a:lnTo>
                <a:lnTo>
                  <a:pt x="9891384" y="5366528"/>
                </a:lnTo>
                <a:lnTo>
                  <a:pt x="9036484" y="4512928"/>
                </a:lnTo>
                <a:lnTo>
                  <a:pt x="9036484" y="4168986"/>
                </a:lnTo>
                <a:lnTo>
                  <a:pt x="9737941" y="4168986"/>
                </a:lnTo>
                <a:lnTo>
                  <a:pt x="9737941" y="4422252"/>
                </a:lnTo>
                <a:lnTo>
                  <a:pt x="10135642" y="4422252"/>
                </a:lnTo>
                <a:lnTo>
                  <a:pt x="10135642" y="4422252"/>
                </a:lnTo>
                <a:lnTo>
                  <a:pt x="10960272" y="5245627"/>
                </a:lnTo>
                <a:lnTo>
                  <a:pt x="10960272" y="5366528"/>
                </a:lnTo>
                <a:close/>
                <a:moveTo>
                  <a:pt x="10960272" y="5213318"/>
                </a:moveTo>
                <a:lnTo>
                  <a:pt x="10168001" y="4422252"/>
                </a:lnTo>
                <a:lnTo>
                  <a:pt x="10960272" y="4422252"/>
                </a:lnTo>
                <a:lnTo>
                  <a:pt x="10960272" y="5213318"/>
                </a:lnTo>
                <a:close/>
                <a:moveTo>
                  <a:pt x="10960272" y="4399323"/>
                </a:moveTo>
                <a:lnTo>
                  <a:pt x="10145037" y="4399323"/>
                </a:lnTo>
                <a:lnTo>
                  <a:pt x="9914349" y="4168986"/>
                </a:lnTo>
                <a:lnTo>
                  <a:pt x="10667998" y="4168986"/>
                </a:lnTo>
                <a:lnTo>
                  <a:pt x="9760905" y="3263274"/>
                </a:lnTo>
                <a:lnTo>
                  <a:pt x="9760905" y="3201782"/>
                </a:lnTo>
                <a:lnTo>
                  <a:pt x="10888247" y="3201782"/>
                </a:lnTo>
                <a:lnTo>
                  <a:pt x="11459226" y="3771890"/>
                </a:lnTo>
                <a:lnTo>
                  <a:pt x="11459226" y="4399323"/>
                </a:lnTo>
                <a:lnTo>
                  <a:pt x="11368412" y="4399323"/>
                </a:lnTo>
                <a:lnTo>
                  <a:pt x="10960272" y="3991805"/>
                </a:lnTo>
                <a:lnTo>
                  <a:pt x="10960272" y="4399323"/>
                </a:lnTo>
                <a:close/>
                <a:moveTo>
                  <a:pt x="11482190" y="6236804"/>
                </a:moveTo>
                <a:lnTo>
                  <a:pt x="11833962" y="6588041"/>
                </a:lnTo>
                <a:lnTo>
                  <a:pt x="11482190" y="6588041"/>
                </a:lnTo>
                <a:lnTo>
                  <a:pt x="11482190" y="6236804"/>
                </a:lnTo>
                <a:close/>
                <a:moveTo>
                  <a:pt x="11856927" y="6610970"/>
                </a:moveTo>
                <a:lnTo>
                  <a:pt x="11856927" y="6610970"/>
                </a:lnTo>
                <a:lnTo>
                  <a:pt x="12087614" y="6841307"/>
                </a:lnTo>
                <a:lnTo>
                  <a:pt x="10983236" y="6841307"/>
                </a:lnTo>
                <a:lnTo>
                  <a:pt x="10983236" y="5738610"/>
                </a:lnTo>
                <a:lnTo>
                  <a:pt x="11459226" y="6213874"/>
                </a:lnTo>
                <a:lnTo>
                  <a:pt x="11459226" y="6610970"/>
                </a:lnTo>
                <a:lnTo>
                  <a:pt x="11856927" y="6610970"/>
                </a:lnTo>
                <a:close/>
                <a:moveTo>
                  <a:pt x="12087614" y="4399323"/>
                </a:moveTo>
                <a:lnTo>
                  <a:pt x="11482190" y="4399323"/>
                </a:lnTo>
                <a:lnTo>
                  <a:pt x="11482190" y="3794820"/>
                </a:lnTo>
                <a:lnTo>
                  <a:pt x="12087614" y="4399323"/>
                </a:lnTo>
                <a:close/>
                <a:moveTo>
                  <a:pt x="11482190" y="2924544"/>
                </a:moveTo>
                <a:lnTo>
                  <a:pt x="11482190" y="2573307"/>
                </a:lnTo>
                <a:lnTo>
                  <a:pt x="11833962" y="2924544"/>
                </a:lnTo>
                <a:lnTo>
                  <a:pt x="11482190" y="2924544"/>
                </a:lnTo>
                <a:close/>
              </a:path>
            </a:pathLst>
          </a:custGeom>
          <a:solidFill>
            <a:schemeClr val="accent6">
              <a:alpha val="39716"/>
            </a:schemeClr>
          </a:solidFill>
          <a:ln w="10430" cap="flat">
            <a:noFill/>
            <a:prstDash val="solid"/>
            <a:miter/>
          </a:ln>
        </p:spPr>
        <p:txBody>
          <a:bodyPr rtlCol="0" anchor="ctr"/>
          <a:lstStyle/>
          <a:p>
            <a:endParaRPr lang="en-US"/>
          </a:p>
        </p:txBody>
      </p:sp>
      <p:sp>
        <p:nvSpPr>
          <p:cNvPr id="4" name="Footer Placeholder 2">
            <a:extLst>
              <a:ext uri="{FF2B5EF4-FFF2-40B4-BE49-F238E27FC236}">
                <a16:creationId xmlns:a16="http://schemas.microsoft.com/office/drawing/2014/main" id="{995A0C61-0AF0-D2F2-0210-A28E644EF5AA}"/>
              </a:ext>
            </a:extLst>
          </p:cNvPr>
          <p:cNvSpPr>
            <a:spLocks noGrp="1"/>
          </p:cNvSpPr>
          <p:nvPr>
            <p:ph type="ftr" sz="quarter" idx="20"/>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308DCEF-5F5F-D565-B53D-44EC195FAD3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10" name="Rectangle 9">
            <a:extLst>
              <a:ext uri="{FF2B5EF4-FFF2-40B4-BE49-F238E27FC236}">
                <a16:creationId xmlns:a16="http://schemas.microsoft.com/office/drawing/2014/main" id="{3E2475FC-5011-6787-BAB6-987C4989724A}"/>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208FCA8A-7094-53C7-E87A-009A053E849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3" name="Right Triangle 12">
            <a:extLst>
              <a:ext uri="{FF2B5EF4-FFF2-40B4-BE49-F238E27FC236}">
                <a16:creationId xmlns:a16="http://schemas.microsoft.com/office/drawing/2014/main" id="{360D93C1-69EB-FE84-53E6-7B9E937C1227}"/>
              </a:ext>
            </a:extLst>
          </p:cNvPr>
          <p:cNvSpPr/>
          <p:nvPr userDrawn="1"/>
        </p:nvSpPr>
        <p:spPr>
          <a:xfrm rot="18900000">
            <a:off x="5452994" y="423256"/>
            <a:ext cx="1286011" cy="1286011"/>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E435A24-425A-FFBB-0E9E-734D88A93DBE}"/>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8" name="Text Placeholder 17">
            <a:extLst>
              <a:ext uri="{FF2B5EF4-FFF2-40B4-BE49-F238E27FC236}">
                <a16:creationId xmlns:a16="http://schemas.microsoft.com/office/drawing/2014/main" id="{4F972C8A-5C27-8869-B6E1-BB34266EF1BF}"/>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9" name="Text Placeholder 17">
            <a:extLst>
              <a:ext uri="{FF2B5EF4-FFF2-40B4-BE49-F238E27FC236}">
                <a16:creationId xmlns:a16="http://schemas.microsoft.com/office/drawing/2014/main" id="{80A56EFB-A134-2AE3-9E1E-DE945AB934C9}"/>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701743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attern Grey">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5AF9E0-7D12-FB57-8F31-AA11DAFD3A42}"/>
              </a:ext>
            </a:extLst>
          </p:cNvPr>
          <p:cNvSpPr/>
          <p:nvPr userDrawn="1"/>
        </p:nvSpPr>
        <p:spPr>
          <a:xfrm>
            <a:off x="0" y="0"/>
            <a:ext cx="12192000" cy="6858000"/>
          </a:xfrm>
          <a:prstGeom prst="rect">
            <a:avLst/>
          </a:prstGeom>
          <a:solidFill>
            <a:schemeClr val="tx2">
              <a:alpha val="6897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3B624EE9-55F6-5DC5-85DD-BB94BBE47F3C}"/>
              </a:ext>
            </a:extLst>
          </p:cNvPr>
          <p:cNvSpPr>
            <a:spLocks noGrp="1"/>
          </p:cNvSpPr>
          <p:nvPr>
            <p:ph type="ftr" sz="quarter" idx="20"/>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383D1963-7BB0-59B7-6A76-EA465C00C6E3}"/>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A658B4F1-F502-EF9B-538E-8031350CADBC}"/>
              </a:ext>
            </a:extLst>
          </p:cNvPr>
          <p:cNvSpPr/>
          <p:nvPr userDrawn="1"/>
        </p:nvSpPr>
        <p:spPr>
          <a:xfrm>
            <a:off x="1926077" y="1342417"/>
            <a:ext cx="8317149" cy="406616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7AA6C7EC-EDC1-C8F5-8816-F6513CE44E0D}"/>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4B6305-87B2-6FE7-921D-90DC2F31BD08}"/>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5" name="Text Placeholder 13">
            <a:extLst>
              <a:ext uri="{FF2B5EF4-FFF2-40B4-BE49-F238E27FC236}">
                <a16:creationId xmlns:a16="http://schemas.microsoft.com/office/drawing/2014/main" id="{FB04486E-6C63-84DF-FAAA-DC8706A78745}"/>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6" name="Text Placeholder 17">
            <a:extLst>
              <a:ext uri="{FF2B5EF4-FFF2-40B4-BE49-F238E27FC236}">
                <a16:creationId xmlns:a16="http://schemas.microsoft.com/office/drawing/2014/main" id="{F71B4362-18CD-C421-5898-94774EE1B874}"/>
              </a:ext>
            </a:extLst>
          </p:cNvPr>
          <p:cNvSpPr>
            <a:spLocks noGrp="1"/>
          </p:cNvSpPr>
          <p:nvPr>
            <p:ph type="body" sz="quarter" idx="21" hasCustomPrompt="1"/>
          </p:nvPr>
        </p:nvSpPr>
        <p:spPr>
          <a:xfrm>
            <a:off x="2224088" y="4418013"/>
            <a:ext cx="7743825" cy="278794"/>
          </a:xfrm>
        </p:spPr>
        <p:txBody>
          <a:bodyPr/>
          <a:lstStyle>
            <a:lvl1pPr marL="0" indent="0" algn="ctr">
              <a:buNone/>
              <a:defRPr sz="2000" b="1"/>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7" name="Text Placeholder 17">
            <a:extLst>
              <a:ext uri="{FF2B5EF4-FFF2-40B4-BE49-F238E27FC236}">
                <a16:creationId xmlns:a16="http://schemas.microsoft.com/office/drawing/2014/main" id="{71283102-FDB3-7E6F-F0E7-403F70314455}"/>
              </a:ext>
            </a:extLst>
          </p:cNvPr>
          <p:cNvSpPr>
            <a:spLocks noGrp="1"/>
          </p:cNvSpPr>
          <p:nvPr>
            <p:ph type="body" sz="quarter" idx="22" hasCustomPrompt="1"/>
          </p:nvPr>
        </p:nvSpPr>
        <p:spPr>
          <a:xfrm>
            <a:off x="2224088" y="4729298"/>
            <a:ext cx="7743825" cy="278794"/>
          </a:xfrm>
        </p:spPr>
        <p:txBody>
          <a:bodyPr/>
          <a:lstStyle>
            <a:lvl1pPr marL="0" indent="0" algn="ctr">
              <a:buNone/>
              <a:defRPr sz="2000" b="0"/>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30907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ttern/2 Speaker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40CC67-3A37-9E7D-9418-F5161805B0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065911" y="751634"/>
            <a:ext cx="6153130" cy="6092952"/>
          </a:xfrm>
          <a:prstGeom prst="rect">
            <a:avLst/>
          </a:prstGeom>
        </p:spPr>
      </p:pic>
      <p:sp>
        <p:nvSpPr>
          <p:cNvPr id="80" name="Text Placeholder 11">
            <a:extLst>
              <a:ext uri="{FF2B5EF4-FFF2-40B4-BE49-F238E27FC236}">
                <a16:creationId xmlns:a16="http://schemas.microsoft.com/office/drawing/2014/main" id="{D7B70497-F792-8446-7BC1-18DF1BAE6337}"/>
              </a:ext>
            </a:extLst>
          </p:cNvPr>
          <p:cNvSpPr>
            <a:spLocks noGrp="1"/>
          </p:cNvSpPr>
          <p:nvPr>
            <p:ph type="body" sz="quarter" idx="13" hasCustomPrompt="1"/>
          </p:nvPr>
        </p:nvSpPr>
        <p:spPr>
          <a:xfrm>
            <a:off x="457201" y="1801368"/>
            <a:ext cx="6215973" cy="501804"/>
          </a:xfrm>
        </p:spPr>
        <p:txBody>
          <a:bodyPr wrap="square" lIns="0" rIns="0" bIns="0" anchor="ctr">
            <a:spAutoFit/>
          </a:bodyPr>
          <a:lstStyle>
            <a:lvl1pPr marL="0" indent="0" algn="l">
              <a:buNone/>
              <a:defRPr sz="3600" b="1">
                <a:solidFill>
                  <a:schemeClr val="accent1"/>
                </a:solidFill>
              </a:defRPr>
            </a:lvl1pPr>
          </a:lstStyle>
          <a:p>
            <a:pPr lvl="0"/>
            <a:r>
              <a:rPr lang="en-US" dirty="0"/>
              <a:t>Click to add Title</a:t>
            </a:r>
          </a:p>
        </p:txBody>
      </p:sp>
      <p:sp>
        <p:nvSpPr>
          <p:cNvPr id="81" name="Text Placeholder 15">
            <a:extLst>
              <a:ext uri="{FF2B5EF4-FFF2-40B4-BE49-F238E27FC236}">
                <a16:creationId xmlns:a16="http://schemas.microsoft.com/office/drawing/2014/main" id="{0878EFE9-83B4-1469-97FD-2634123880B0}"/>
              </a:ext>
            </a:extLst>
          </p:cNvPr>
          <p:cNvSpPr>
            <a:spLocks noGrp="1"/>
          </p:cNvSpPr>
          <p:nvPr>
            <p:ph type="body" sz="quarter" idx="14" hasCustomPrompt="1"/>
          </p:nvPr>
        </p:nvSpPr>
        <p:spPr>
          <a:xfrm>
            <a:off x="457201" y="2318835"/>
            <a:ext cx="6215974" cy="334515"/>
          </a:xfrm>
        </p:spPr>
        <p:txBody>
          <a:bodyPr wrap="square" lIns="0" tIns="0" rIns="0" anchor="t" anchorCtr="0">
            <a:spAutoFit/>
          </a:bodyPr>
          <a:lstStyle>
            <a:lvl1pPr marL="0" indent="0" algn="l">
              <a:buNone/>
              <a:defRPr sz="240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Subtitle</a:t>
            </a:r>
          </a:p>
        </p:txBody>
      </p:sp>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032" y="312693"/>
            <a:ext cx="2404872" cy="1185500"/>
          </a:xfrm>
          <a:prstGeom prst="rect">
            <a:avLst/>
          </a:prstGeom>
        </p:spPr>
      </p:pic>
      <p:sp>
        <p:nvSpPr>
          <p:cNvPr id="2" name="Text Placeholder 15">
            <a:extLst>
              <a:ext uri="{FF2B5EF4-FFF2-40B4-BE49-F238E27FC236}">
                <a16:creationId xmlns:a16="http://schemas.microsoft.com/office/drawing/2014/main" id="{A1D6F1B5-7E58-F624-7DF6-FAECCDD99F4E}"/>
              </a:ext>
            </a:extLst>
          </p:cNvPr>
          <p:cNvSpPr>
            <a:spLocks noGrp="1"/>
          </p:cNvSpPr>
          <p:nvPr>
            <p:ph type="body" sz="quarter" idx="15" hasCustomPrompt="1"/>
          </p:nvPr>
        </p:nvSpPr>
        <p:spPr>
          <a:xfrm>
            <a:off x="457200" y="2898839"/>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3" name="Text Placeholder 15">
            <a:extLst>
              <a:ext uri="{FF2B5EF4-FFF2-40B4-BE49-F238E27FC236}">
                <a16:creationId xmlns:a16="http://schemas.microsoft.com/office/drawing/2014/main" id="{D7AB4346-1C8D-0E14-4033-94E6AEEAB1CC}"/>
              </a:ext>
            </a:extLst>
          </p:cNvPr>
          <p:cNvSpPr>
            <a:spLocks noGrp="1"/>
          </p:cNvSpPr>
          <p:nvPr>
            <p:ph type="body" sz="quarter" idx="16" hasCustomPrompt="1"/>
          </p:nvPr>
        </p:nvSpPr>
        <p:spPr>
          <a:xfrm>
            <a:off x="457199" y="3178620"/>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6" name="Right Triangle 5">
            <a:extLst>
              <a:ext uri="{FF2B5EF4-FFF2-40B4-BE49-F238E27FC236}">
                <a16:creationId xmlns:a16="http://schemas.microsoft.com/office/drawing/2014/main" id="{8286DD57-192D-04F8-9FF5-F965F14D3A2C}"/>
              </a:ext>
            </a:extLst>
          </p:cNvPr>
          <p:cNvSpPr>
            <a:spLocks noChangeAspect="1"/>
          </p:cNvSpPr>
          <p:nvPr userDrawn="1"/>
        </p:nvSpPr>
        <p:spPr>
          <a:xfrm rot="10800000">
            <a:off x="8249920" y="2879"/>
            <a:ext cx="3949192" cy="39485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98405A-C924-286C-05CF-CDB6B1D7A11F}"/>
              </a:ext>
            </a:extLst>
          </p:cNvPr>
          <p:cNvGrpSpPr/>
          <p:nvPr userDrawn="1"/>
        </p:nvGrpSpPr>
        <p:grpSpPr>
          <a:xfrm>
            <a:off x="5831840" y="8516"/>
            <a:ext cx="6161703" cy="6854208"/>
            <a:chOff x="3961631" y="0"/>
            <a:chExt cx="6161703" cy="6854208"/>
          </a:xfrm>
        </p:grpSpPr>
        <p:grpSp>
          <p:nvGrpSpPr>
            <p:cNvPr id="14" name="Group 13">
              <a:extLst>
                <a:ext uri="{FF2B5EF4-FFF2-40B4-BE49-F238E27FC236}">
                  <a16:creationId xmlns:a16="http://schemas.microsoft.com/office/drawing/2014/main" id="{8331758D-6562-C0BC-00E5-73A503FE17DF}"/>
                </a:ext>
              </a:extLst>
            </p:cNvPr>
            <p:cNvGrpSpPr/>
            <p:nvPr/>
          </p:nvGrpSpPr>
          <p:grpSpPr>
            <a:xfrm flipH="1">
              <a:off x="7020087" y="0"/>
              <a:ext cx="1900435" cy="1551828"/>
              <a:chOff x="2064366" y="0"/>
              <a:chExt cx="1900435" cy="1551828"/>
            </a:xfrm>
          </p:grpSpPr>
          <p:cxnSp>
            <p:nvCxnSpPr>
              <p:cNvPr id="23" name="Straight Connector 22">
                <a:extLst>
                  <a:ext uri="{FF2B5EF4-FFF2-40B4-BE49-F238E27FC236}">
                    <a16:creationId xmlns:a16="http://schemas.microsoft.com/office/drawing/2014/main" id="{E4998C44-FF63-28D5-CC60-6782125E3EE0}"/>
                  </a:ext>
                </a:extLst>
              </p:cNvPr>
              <p:cNvCxnSpPr>
                <a:cxnSpLocks/>
              </p:cNvCxnSpPr>
              <p:nvPr/>
            </p:nvCxnSpPr>
            <p:spPr>
              <a:xfrm flipH="1">
                <a:off x="2412973" y="0"/>
                <a:ext cx="1551828" cy="155182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442F2BB-8327-4A1D-2D13-0CD3DE68112A}"/>
                  </a:ext>
                </a:extLst>
              </p:cNvPr>
              <p:cNvCxnSpPr>
                <a:cxnSpLocks/>
              </p:cNvCxnSpPr>
              <p:nvPr/>
            </p:nvCxnSpPr>
            <p:spPr>
              <a:xfrm flipH="1" flipV="1">
                <a:off x="2064366" y="1196688"/>
                <a:ext cx="355140" cy="355140"/>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BB7C647-BF1C-B092-7216-38962B8D5D3B}"/>
                </a:ext>
              </a:extLst>
            </p:cNvPr>
            <p:cNvGrpSpPr/>
            <p:nvPr/>
          </p:nvGrpSpPr>
          <p:grpSpPr>
            <a:xfrm flipH="1">
              <a:off x="3961631" y="2284458"/>
              <a:ext cx="6161703" cy="4569750"/>
              <a:chOff x="724721" y="2284458"/>
              <a:chExt cx="6161703" cy="4569750"/>
            </a:xfrm>
          </p:grpSpPr>
          <p:grpSp>
            <p:nvGrpSpPr>
              <p:cNvPr id="17" name="Group 16">
                <a:extLst>
                  <a:ext uri="{FF2B5EF4-FFF2-40B4-BE49-F238E27FC236}">
                    <a16:creationId xmlns:a16="http://schemas.microsoft.com/office/drawing/2014/main" id="{E720D086-736C-4B55-A983-89C6890F44AC}"/>
                  </a:ext>
                </a:extLst>
              </p:cNvPr>
              <p:cNvGrpSpPr/>
              <p:nvPr/>
            </p:nvGrpSpPr>
            <p:grpSpPr>
              <a:xfrm rot="5400000">
                <a:off x="433444" y="3057485"/>
                <a:ext cx="2769913" cy="2187359"/>
                <a:chOff x="1617492" y="-848890"/>
                <a:chExt cx="2769913" cy="2187359"/>
              </a:xfrm>
            </p:grpSpPr>
            <p:cxnSp>
              <p:nvCxnSpPr>
                <p:cNvPr id="21" name="Straight Connector 20">
                  <a:extLst>
                    <a:ext uri="{FF2B5EF4-FFF2-40B4-BE49-F238E27FC236}">
                      <a16:creationId xmlns:a16="http://schemas.microsoft.com/office/drawing/2014/main" id="{1D44E010-D2C1-566E-CEC2-1A9B86A4FCED}"/>
                    </a:ext>
                  </a:extLst>
                </p:cNvPr>
                <p:cNvCxnSpPr>
                  <a:cxnSpLocks/>
                </p:cNvCxnSpPr>
                <p:nvPr/>
              </p:nvCxnSpPr>
              <p:spPr>
                <a:xfrm rot="16200000" flipH="1" flipV="1">
                  <a:off x="2200047" y="-848890"/>
                  <a:ext cx="2187358" cy="218735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3AEA2D-685A-23F6-B42F-7651C31CE12A}"/>
                    </a:ext>
                  </a:extLst>
                </p:cNvPr>
                <p:cNvCxnSpPr>
                  <a:cxnSpLocks/>
                </p:cNvCxnSpPr>
                <p:nvPr/>
              </p:nvCxnSpPr>
              <p:spPr>
                <a:xfrm rot="16200000" flipV="1">
                  <a:off x="1617492" y="749817"/>
                  <a:ext cx="588652" cy="588651"/>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8" name="Straight Connector 17">
                <a:extLst>
                  <a:ext uri="{FF2B5EF4-FFF2-40B4-BE49-F238E27FC236}">
                    <a16:creationId xmlns:a16="http://schemas.microsoft.com/office/drawing/2014/main" id="{9E175D15-6B7A-D8F4-532E-5E417020909B}"/>
                  </a:ext>
                </a:extLst>
              </p:cNvPr>
              <p:cNvCxnSpPr>
                <a:cxnSpLocks/>
              </p:cNvCxnSpPr>
              <p:nvPr/>
            </p:nvCxnSpPr>
            <p:spPr>
              <a:xfrm flipH="1" flipV="1">
                <a:off x="831626" y="2284458"/>
                <a:ext cx="481748" cy="481748"/>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C01B5EA-397C-E68D-355A-34B9FDC8A741}"/>
                  </a:ext>
                </a:extLst>
              </p:cNvPr>
              <p:cNvCxnSpPr>
                <a:cxnSpLocks/>
              </p:cNvCxnSpPr>
              <p:nvPr/>
            </p:nvCxnSpPr>
            <p:spPr>
              <a:xfrm flipV="1">
                <a:off x="2912079" y="4207451"/>
                <a:ext cx="1316402" cy="131640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6B8A42-572F-0A8D-B6A0-0D5B1D4DD6AF}"/>
                  </a:ext>
                </a:extLst>
              </p:cNvPr>
              <p:cNvCxnSpPr>
                <a:cxnSpLocks/>
              </p:cNvCxnSpPr>
              <p:nvPr/>
            </p:nvCxnSpPr>
            <p:spPr>
              <a:xfrm>
                <a:off x="4228482" y="4196266"/>
                <a:ext cx="2657942" cy="2657942"/>
              </a:xfrm>
              <a:prstGeom prst="line">
                <a:avLst/>
              </a:prstGeom>
              <a:ln w="19050">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6" name="Straight Connector 15">
              <a:extLst>
                <a:ext uri="{FF2B5EF4-FFF2-40B4-BE49-F238E27FC236}">
                  <a16:creationId xmlns:a16="http://schemas.microsoft.com/office/drawing/2014/main" id="{01BFE5B7-E6EA-561A-7D2F-871C7CA4A2E4}"/>
                </a:ext>
              </a:extLst>
            </p:cNvPr>
            <p:cNvCxnSpPr>
              <a:cxnSpLocks/>
            </p:cNvCxnSpPr>
            <p:nvPr/>
          </p:nvCxnSpPr>
          <p:spPr>
            <a:xfrm>
              <a:off x="8929135" y="1193135"/>
              <a:ext cx="1091323" cy="109132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7" name="Text Placeholder 15">
            <a:extLst>
              <a:ext uri="{FF2B5EF4-FFF2-40B4-BE49-F238E27FC236}">
                <a16:creationId xmlns:a16="http://schemas.microsoft.com/office/drawing/2014/main" id="{BF155F00-A127-A397-9227-914AABC02E65}"/>
              </a:ext>
            </a:extLst>
          </p:cNvPr>
          <p:cNvSpPr>
            <a:spLocks noGrp="1"/>
          </p:cNvSpPr>
          <p:nvPr>
            <p:ph type="body" sz="quarter" idx="17" hasCustomPrompt="1"/>
          </p:nvPr>
        </p:nvSpPr>
        <p:spPr>
          <a:xfrm>
            <a:off x="457199" y="3604333"/>
            <a:ext cx="6215973" cy="260700"/>
          </a:xfrm>
        </p:spPr>
        <p:txBody>
          <a:bodyPr lIns="0" rIns="0" anchor="t" anchorCtr="0">
            <a:noAutofit/>
          </a:bodyPr>
          <a:lstStyle>
            <a:lvl1pPr marL="0" indent="0" algn="l">
              <a:lnSpc>
                <a:spcPct val="100000"/>
              </a:lnSpc>
              <a:spcBef>
                <a:spcPts val="0"/>
              </a:spcBef>
              <a:spcAft>
                <a:spcPts val="0"/>
              </a:spcAft>
              <a:buNone/>
              <a:defRPr sz="1800" b="1">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Name</a:t>
            </a:r>
          </a:p>
          <a:p>
            <a:pPr lvl="0"/>
            <a:endParaRPr lang="en-US" dirty="0"/>
          </a:p>
        </p:txBody>
      </p:sp>
      <p:sp>
        <p:nvSpPr>
          <p:cNvPr id="8" name="Text Placeholder 15">
            <a:extLst>
              <a:ext uri="{FF2B5EF4-FFF2-40B4-BE49-F238E27FC236}">
                <a16:creationId xmlns:a16="http://schemas.microsoft.com/office/drawing/2014/main" id="{3B200A48-2067-A756-4EB8-2A59410017C6}"/>
              </a:ext>
            </a:extLst>
          </p:cNvPr>
          <p:cNvSpPr>
            <a:spLocks noGrp="1"/>
          </p:cNvSpPr>
          <p:nvPr>
            <p:ph type="body" sz="quarter" idx="18" hasCustomPrompt="1"/>
          </p:nvPr>
        </p:nvSpPr>
        <p:spPr>
          <a:xfrm>
            <a:off x="457198" y="3884114"/>
            <a:ext cx="6215973" cy="260700"/>
          </a:xfrm>
        </p:spPr>
        <p:txBody>
          <a:bodyPr lIns="0" rIns="0" anchor="t" anchorCtr="0">
            <a:noAutofit/>
          </a:bodyPr>
          <a:lstStyle>
            <a:lvl1pPr marL="0" indent="0" algn="l">
              <a:lnSpc>
                <a:spcPct val="100000"/>
              </a:lnSpc>
              <a:spcBef>
                <a:spcPts val="0"/>
              </a:spcBef>
              <a:spcAft>
                <a:spcPts val="0"/>
              </a:spcAft>
              <a:buNone/>
              <a:defRPr sz="1600" b="0">
                <a:solidFill>
                  <a:schemeClr val="tx1"/>
                </a:solidFill>
              </a:defRPr>
            </a:lvl1pPr>
            <a:lvl2pPr marL="285750" indent="0" algn="r">
              <a:buNone/>
              <a:defRPr sz="2400">
                <a:solidFill>
                  <a:schemeClr val="tx1"/>
                </a:solidFill>
              </a:defRPr>
            </a:lvl2pPr>
            <a:lvl3pPr marL="571500" indent="0" algn="r">
              <a:buNone/>
              <a:defRPr sz="2400">
                <a:solidFill>
                  <a:schemeClr val="tx1"/>
                </a:solidFill>
              </a:defRPr>
            </a:lvl3pPr>
            <a:lvl4pPr marL="808037" indent="0" algn="r">
              <a:buNone/>
              <a:defRPr sz="2400">
                <a:solidFill>
                  <a:schemeClr val="tx1"/>
                </a:solidFill>
              </a:defRPr>
            </a:lvl4pPr>
            <a:lvl5pPr marL="1031875" indent="0" algn="r">
              <a:buNone/>
              <a:defRPr sz="2400">
                <a:solidFill>
                  <a:schemeClr val="tx1"/>
                </a:solidFill>
              </a:defRPr>
            </a:lvl5pPr>
          </a:lstStyle>
          <a:p>
            <a:pPr lvl="0"/>
            <a:r>
              <a:rPr lang="en-US" dirty="0"/>
              <a:t>Click to edit Job title</a:t>
            </a:r>
          </a:p>
          <a:p>
            <a:pPr lvl="0"/>
            <a:endParaRPr lang="en-US" dirty="0"/>
          </a:p>
        </p:txBody>
      </p:sp>
      <p:sp>
        <p:nvSpPr>
          <p:cNvPr id="9" name="Footer Placeholder 2">
            <a:extLst>
              <a:ext uri="{FF2B5EF4-FFF2-40B4-BE49-F238E27FC236}">
                <a16:creationId xmlns:a16="http://schemas.microsoft.com/office/drawing/2014/main" id="{E0823669-1FFD-640E-78A4-8004857D43ED}"/>
              </a:ext>
            </a:extLst>
          </p:cNvPr>
          <p:cNvSpPr>
            <a:spLocks noGrp="1"/>
          </p:cNvSpPr>
          <p:nvPr>
            <p:ph type="ftr" sz="quarter" idx="19"/>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2F837515-92C6-4CE6-8392-842D5979E436}"/>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2251993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attern NLG Black">
    <p:bg>
      <p:bgPr>
        <a:solidFill>
          <a:srgbClr val="FFFF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88361EB-0B0D-0904-59C8-B5D1D7DF6D1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3" y="5220"/>
            <a:ext cx="12191998" cy="6847560"/>
          </a:xfrm>
          <a:prstGeom prst="rect">
            <a:avLst/>
          </a:prstGeom>
        </p:spPr>
      </p:pic>
      <p:sp>
        <p:nvSpPr>
          <p:cNvPr id="4" name="Footer Placeholder 2">
            <a:extLst>
              <a:ext uri="{FF2B5EF4-FFF2-40B4-BE49-F238E27FC236}">
                <a16:creationId xmlns:a16="http://schemas.microsoft.com/office/drawing/2014/main" id="{177343D4-55F4-56C4-4EB2-DB4C24C8965C}"/>
              </a:ext>
            </a:extLst>
          </p:cNvPr>
          <p:cNvSpPr>
            <a:spLocks noGrp="1"/>
          </p:cNvSpPr>
          <p:nvPr>
            <p:ph type="ftr" sz="quarter" idx="20"/>
          </p:nvPr>
        </p:nvSpPr>
        <p:spPr>
          <a:xfrm>
            <a:off x="6865211" y="6469661"/>
            <a:ext cx="3103414" cy="169277"/>
          </a:xfrm>
        </p:spPr>
        <p:txBody>
          <a:bodyPr/>
          <a:lstStyle>
            <a:lvl1pPr>
              <a:defRPr>
                <a:solidFill>
                  <a:schemeClr val="tx2"/>
                </a:solidFill>
              </a:defRPr>
            </a:lvl1pPr>
          </a:lstStyle>
          <a:p>
            <a:r>
              <a:rPr lang="en-US"/>
              <a:t>For Agent Use Only - Not for Use with the Public</a:t>
            </a:r>
            <a:endParaRPr lang="en-US" dirty="0"/>
          </a:p>
        </p:txBody>
      </p:sp>
      <p:sp>
        <p:nvSpPr>
          <p:cNvPr id="5" name="Slide Number Placeholder 5">
            <a:extLst>
              <a:ext uri="{FF2B5EF4-FFF2-40B4-BE49-F238E27FC236}">
                <a16:creationId xmlns:a16="http://schemas.microsoft.com/office/drawing/2014/main" id="{BBDE91E4-9412-4979-1E82-F4C6403E1C24}"/>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Rectangle 5">
            <a:extLst>
              <a:ext uri="{FF2B5EF4-FFF2-40B4-BE49-F238E27FC236}">
                <a16:creationId xmlns:a16="http://schemas.microsoft.com/office/drawing/2014/main" id="{3C8E9A46-65FB-40C7-BC85-E77188598C7C}"/>
              </a:ext>
            </a:extLst>
          </p:cNvPr>
          <p:cNvSpPr/>
          <p:nvPr userDrawn="1"/>
        </p:nvSpPr>
        <p:spPr>
          <a:xfrm>
            <a:off x="1926077" y="1342417"/>
            <a:ext cx="8317149" cy="406616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1AE9B559-A8D0-9C0F-71CF-F810C119D1E7}"/>
              </a:ext>
            </a:extLst>
          </p:cNvPr>
          <p:cNvSpPr/>
          <p:nvPr userDrawn="1"/>
        </p:nvSpPr>
        <p:spPr>
          <a:xfrm rot="18900000">
            <a:off x="5452994" y="423256"/>
            <a:ext cx="1286011" cy="128601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523CAA-F716-7BCC-FA75-1D063B5A1C11}"/>
              </a:ext>
            </a:extLst>
          </p:cNvPr>
          <p:cNvSpPr/>
          <p:nvPr userDrawn="1"/>
        </p:nvSpPr>
        <p:spPr>
          <a:xfrm>
            <a:off x="5624624" y="945815"/>
            <a:ext cx="914400"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0" rIns="0" bIns="0" rtlCol="0" anchor="ctr"/>
          <a:lstStyle/>
          <a:p>
            <a:pPr algn="ctr"/>
            <a:r>
              <a:rPr lang="en-US" sz="9600" b="1" dirty="0">
                <a:solidFill>
                  <a:srgbClr val="FFFFFF"/>
                </a:solidFill>
              </a:rPr>
              <a:t>“</a:t>
            </a:r>
          </a:p>
        </p:txBody>
      </p:sp>
      <p:sp>
        <p:nvSpPr>
          <p:cNvPr id="13" name="Text Placeholder 13">
            <a:extLst>
              <a:ext uri="{FF2B5EF4-FFF2-40B4-BE49-F238E27FC236}">
                <a16:creationId xmlns:a16="http://schemas.microsoft.com/office/drawing/2014/main" id="{3B22E95E-D709-F44A-AEF2-987DF4B22FA3}"/>
              </a:ext>
            </a:extLst>
          </p:cNvPr>
          <p:cNvSpPr>
            <a:spLocks noGrp="1"/>
          </p:cNvSpPr>
          <p:nvPr>
            <p:ph type="body" sz="quarter" idx="11" hasCustomPrompt="1"/>
          </p:nvPr>
        </p:nvSpPr>
        <p:spPr>
          <a:xfrm>
            <a:off x="2208179" y="2101174"/>
            <a:ext cx="7760446" cy="2094406"/>
          </a:xfrm>
          <a:noFill/>
        </p:spPr>
        <p:txBody>
          <a:bodyPr lIns="0" tIns="0" rIns="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add quote</a:t>
            </a:r>
          </a:p>
        </p:txBody>
      </p:sp>
      <p:sp>
        <p:nvSpPr>
          <p:cNvPr id="15" name="Text Placeholder 17">
            <a:extLst>
              <a:ext uri="{FF2B5EF4-FFF2-40B4-BE49-F238E27FC236}">
                <a16:creationId xmlns:a16="http://schemas.microsoft.com/office/drawing/2014/main" id="{35936C3C-251F-6394-E8E8-AFD03D2071D3}"/>
              </a:ext>
            </a:extLst>
          </p:cNvPr>
          <p:cNvSpPr>
            <a:spLocks noGrp="1"/>
          </p:cNvSpPr>
          <p:nvPr>
            <p:ph type="body" sz="quarter" idx="21" hasCustomPrompt="1"/>
          </p:nvPr>
        </p:nvSpPr>
        <p:spPr>
          <a:xfrm>
            <a:off x="2224088" y="4418013"/>
            <a:ext cx="7743825"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16" name="Text Placeholder 17">
            <a:extLst>
              <a:ext uri="{FF2B5EF4-FFF2-40B4-BE49-F238E27FC236}">
                <a16:creationId xmlns:a16="http://schemas.microsoft.com/office/drawing/2014/main" id="{03C426B1-34E9-204C-ACA1-E5DFAEAF18DE}"/>
              </a:ext>
            </a:extLst>
          </p:cNvPr>
          <p:cNvSpPr>
            <a:spLocks noGrp="1"/>
          </p:cNvSpPr>
          <p:nvPr>
            <p:ph type="body" sz="quarter" idx="22" hasCustomPrompt="1"/>
          </p:nvPr>
        </p:nvSpPr>
        <p:spPr>
          <a:xfrm>
            <a:off x="2224088" y="4729298"/>
            <a:ext cx="7743825"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Tree>
    <p:extLst>
      <p:ext uri="{BB962C8B-B14F-4D97-AF65-F5344CB8AC3E}">
        <p14:creationId xmlns:p14="http://schemas.microsoft.com/office/powerpoint/2010/main" val="578084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L Gradient/R Photo">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C301FF-A642-2EF5-7293-EC8ADB0BBEAD}"/>
              </a:ext>
            </a:extLst>
          </p:cNvPr>
          <p:cNvSpPr>
            <a:spLocks noGrp="1"/>
          </p:cNvSpPr>
          <p:nvPr>
            <p:ph type="pic" sz="quarter" idx="12" hasCustomPrompt="1"/>
          </p:nvPr>
        </p:nvSpPr>
        <p:spPr>
          <a:xfrm>
            <a:off x="6585626" y="0"/>
            <a:ext cx="5606374" cy="6858000"/>
          </a:xfrm>
          <a:solidFill>
            <a:schemeClr val="bg2">
              <a:lumMod val="75000"/>
            </a:schemeClr>
          </a:solidFill>
        </p:spPr>
        <p:txBody>
          <a:bodyPr anchor="ctr">
            <a:noAutofit/>
          </a:bodyPr>
          <a:lstStyle>
            <a:lvl1pPr algn="r">
              <a:defRPr/>
            </a:lvl1pPr>
          </a:lstStyle>
          <a:p>
            <a:r>
              <a:rPr lang="en-US" dirty="0"/>
              <a:t>Click icon to add photo then RIGHT CLICK to “Send to Back”</a:t>
            </a:r>
          </a:p>
        </p:txBody>
      </p:sp>
      <p:sp>
        <p:nvSpPr>
          <p:cNvPr id="18" name="Text Placeholder 17">
            <a:extLst>
              <a:ext uri="{FF2B5EF4-FFF2-40B4-BE49-F238E27FC236}">
                <a16:creationId xmlns:a16="http://schemas.microsoft.com/office/drawing/2014/main" id="{9C433DC0-DA26-9458-566D-AEFF60B73FBF}"/>
              </a:ext>
            </a:extLst>
          </p:cNvPr>
          <p:cNvSpPr>
            <a:spLocks noGrp="1"/>
          </p:cNvSpPr>
          <p:nvPr>
            <p:ph type="body" sz="quarter" idx="11" hasCustomPrompt="1"/>
          </p:nvPr>
        </p:nvSpPr>
        <p:spPr>
          <a:xfrm>
            <a:off x="457200" y="871182"/>
            <a:ext cx="7683652" cy="5115636"/>
          </a:xfrm>
          <a:custGeom>
            <a:avLst/>
            <a:gdLst>
              <a:gd name="connsiteX0" fmla="*/ 0 w 6393696"/>
              <a:gd name="connsiteY0" fmla="*/ 0 h 4256807"/>
              <a:gd name="connsiteX1" fmla="*/ 5107033 w 6393696"/>
              <a:gd name="connsiteY1" fmla="*/ 0 h 4256807"/>
              <a:gd name="connsiteX2" fmla="*/ 6370654 w 6393696"/>
              <a:gd name="connsiteY2" fmla="*/ 1263621 h 4256807"/>
              <a:gd name="connsiteX3" fmla="*/ 6393696 w 6393696"/>
              <a:gd name="connsiteY3" fmla="*/ 1294368 h 4256807"/>
              <a:gd name="connsiteX4" fmla="*/ 6393696 w 6393696"/>
              <a:gd name="connsiteY4" fmla="*/ 4256807 h 4256807"/>
              <a:gd name="connsiteX5" fmla="*/ 1286663 w 6393696"/>
              <a:gd name="connsiteY5" fmla="*/ 4256807 h 4256807"/>
              <a:gd name="connsiteX6" fmla="*/ 23042 w 6393696"/>
              <a:gd name="connsiteY6" fmla="*/ 2993187 h 4256807"/>
              <a:gd name="connsiteX7" fmla="*/ 0 w 6393696"/>
              <a:gd name="connsiteY7" fmla="*/ 2962439 h 425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3696" h="4256807">
                <a:moveTo>
                  <a:pt x="0" y="0"/>
                </a:moveTo>
                <a:lnTo>
                  <a:pt x="5107033" y="0"/>
                </a:lnTo>
                <a:lnTo>
                  <a:pt x="6370654" y="1263621"/>
                </a:lnTo>
                <a:lnTo>
                  <a:pt x="6393696" y="1294368"/>
                </a:lnTo>
                <a:lnTo>
                  <a:pt x="6393696" y="4256807"/>
                </a:lnTo>
                <a:lnTo>
                  <a:pt x="1286663" y="4256807"/>
                </a:lnTo>
                <a:lnTo>
                  <a:pt x="23042" y="2993187"/>
                </a:lnTo>
                <a:lnTo>
                  <a:pt x="0" y="2962439"/>
                </a:lnTo>
                <a:close/>
              </a:path>
            </a:pathLst>
          </a:custGeom>
          <a:gradFill>
            <a:gsLst>
              <a:gs pos="54000">
                <a:srgbClr val="3C9B34">
                  <a:alpha val="85000"/>
                </a:srgbClr>
              </a:gs>
              <a:gs pos="0">
                <a:schemeClr val="accent1">
                  <a:alpha val="85000"/>
                </a:schemeClr>
              </a:gs>
              <a:gs pos="85000">
                <a:schemeClr val="accent2">
                  <a:alpha val="85000"/>
                </a:schemeClr>
              </a:gs>
              <a:gs pos="100000">
                <a:schemeClr val="accent6">
                  <a:alpha val="62304"/>
                </a:schemeClr>
              </a:gs>
            </a:gsLst>
            <a:lin ang="4800000" scaled="0"/>
          </a:gradFill>
        </p:spPr>
        <p:txBody>
          <a:bodyPr wrap="square" lIns="731520" tIns="1005840" rIns="731520" bIns="0" anchor="t">
            <a:noAutofit/>
          </a:bodyPr>
          <a:lstStyle>
            <a:lvl1pPr marL="0" indent="0" algn="ctr">
              <a:buNone/>
              <a:defRPr sz="2800">
                <a:solidFill>
                  <a:srgbClr val="FFFFFF"/>
                </a:solidFill>
              </a:defRPr>
            </a:lvl1pPr>
            <a:lvl2pPr marL="285750" indent="0">
              <a:buNone/>
              <a:defRPr sz="2800"/>
            </a:lvl2pPr>
            <a:lvl3pPr marL="571500" indent="0">
              <a:buFont typeface="Arial" panose="020B0604020202020204" pitchFamily="34" charset="0"/>
              <a:buNone/>
              <a:defRPr sz="2800"/>
            </a:lvl3pPr>
            <a:lvl4pPr marL="808037" indent="0">
              <a:buNone/>
              <a:defRPr sz="2800"/>
            </a:lvl4pPr>
            <a:lvl5pPr marL="1031875" indent="0">
              <a:buNone/>
              <a:defRPr sz="2800"/>
            </a:lvl5pPr>
          </a:lstStyle>
          <a:p>
            <a:pPr lvl="0"/>
            <a:r>
              <a:rPr lang="en-US" dirty="0"/>
              <a:t>Click to edit text</a:t>
            </a:r>
          </a:p>
        </p:txBody>
      </p:sp>
      <p:sp>
        <p:nvSpPr>
          <p:cNvPr id="3" name="TextBox 2">
            <a:extLst>
              <a:ext uri="{FF2B5EF4-FFF2-40B4-BE49-F238E27FC236}">
                <a16:creationId xmlns:a16="http://schemas.microsoft.com/office/drawing/2014/main" id="{85092ABD-8C8A-CF1F-F4A4-82A50C2BE37D}"/>
              </a:ext>
            </a:extLst>
          </p:cNvPr>
          <p:cNvSpPr txBox="1"/>
          <p:nvPr userDrawn="1"/>
        </p:nvSpPr>
        <p:spPr>
          <a:xfrm>
            <a:off x="3846992" y="724221"/>
            <a:ext cx="904068" cy="1446550"/>
          </a:xfrm>
          <a:prstGeom prst="rect">
            <a:avLst/>
          </a:prstGeom>
          <a:noFill/>
        </p:spPr>
        <p:txBody>
          <a:bodyPr wrap="square" rtlCol="0">
            <a:spAutoFit/>
          </a:bodyPr>
          <a:lstStyle/>
          <a:p>
            <a:r>
              <a:rPr lang="en-US" sz="8800" b="1" dirty="0">
                <a:solidFill>
                  <a:srgbClr val="FFFFFF"/>
                </a:solidFill>
              </a:rPr>
              <a:t>“</a:t>
            </a:r>
          </a:p>
        </p:txBody>
      </p:sp>
      <p:sp>
        <p:nvSpPr>
          <p:cNvPr id="4" name="Slide Number Placeholder 5">
            <a:extLst>
              <a:ext uri="{FF2B5EF4-FFF2-40B4-BE49-F238E27FC236}">
                <a16:creationId xmlns:a16="http://schemas.microsoft.com/office/drawing/2014/main" id="{F7F09AA4-0364-5B59-AC75-9DDA7FBED00E}"/>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6" name="Text Placeholder 17">
            <a:extLst>
              <a:ext uri="{FF2B5EF4-FFF2-40B4-BE49-F238E27FC236}">
                <a16:creationId xmlns:a16="http://schemas.microsoft.com/office/drawing/2014/main" id="{0A5625D8-AC10-C6AC-9845-34CBA958F6A1}"/>
              </a:ext>
            </a:extLst>
          </p:cNvPr>
          <p:cNvSpPr>
            <a:spLocks noGrp="1"/>
          </p:cNvSpPr>
          <p:nvPr>
            <p:ph type="body" sz="quarter" idx="21" hasCustomPrompt="1"/>
          </p:nvPr>
        </p:nvSpPr>
        <p:spPr>
          <a:xfrm>
            <a:off x="457200" y="4547833"/>
            <a:ext cx="7683652" cy="278794"/>
          </a:xfrm>
        </p:spPr>
        <p:txBody>
          <a:bodyPr/>
          <a:lstStyle>
            <a:lvl1pPr marL="0" indent="0" algn="ctr">
              <a:buNone/>
              <a:defRPr sz="2000" b="1">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first and last name</a:t>
            </a:r>
          </a:p>
        </p:txBody>
      </p:sp>
      <p:sp>
        <p:nvSpPr>
          <p:cNvPr id="7" name="Text Placeholder 17">
            <a:extLst>
              <a:ext uri="{FF2B5EF4-FFF2-40B4-BE49-F238E27FC236}">
                <a16:creationId xmlns:a16="http://schemas.microsoft.com/office/drawing/2014/main" id="{C2CD20BA-3F2C-32C5-D03C-F9E6B774C12D}"/>
              </a:ext>
            </a:extLst>
          </p:cNvPr>
          <p:cNvSpPr>
            <a:spLocks noGrp="1"/>
          </p:cNvSpPr>
          <p:nvPr>
            <p:ph type="body" sz="quarter" idx="22" hasCustomPrompt="1"/>
          </p:nvPr>
        </p:nvSpPr>
        <p:spPr>
          <a:xfrm>
            <a:off x="1128409" y="4859118"/>
            <a:ext cx="7012443" cy="278794"/>
          </a:xfrm>
        </p:spPr>
        <p:txBody>
          <a:bodyPr/>
          <a:lstStyle>
            <a:lvl1pPr marL="0" indent="0" algn="ctr">
              <a:buNone/>
              <a:defRPr sz="2000" b="0">
                <a:solidFill>
                  <a:srgbClr val="FFFFFF"/>
                </a:solidFill>
              </a:defRPr>
            </a:lvl1pPr>
            <a:lvl2pPr marL="285750" indent="0">
              <a:buNone/>
              <a:defRPr sz="2000"/>
            </a:lvl2pPr>
            <a:lvl3pPr marL="571500" indent="0">
              <a:buNone/>
              <a:defRPr sz="2000"/>
            </a:lvl3pPr>
            <a:lvl4pPr marL="808037" indent="0">
              <a:buNone/>
              <a:defRPr sz="2000"/>
            </a:lvl4pPr>
            <a:lvl5pPr marL="1031875" indent="0">
              <a:buNone/>
              <a:defRPr sz="2000"/>
            </a:lvl5pPr>
          </a:lstStyle>
          <a:p>
            <a:pPr lvl="0"/>
            <a:r>
              <a:rPr lang="en-US" dirty="0"/>
              <a:t>Add job title</a:t>
            </a:r>
          </a:p>
        </p:txBody>
      </p:sp>
      <p:sp>
        <p:nvSpPr>
          <p:cNvPr id="8" name="Footer Placeholder 2">
            <a:extLst>
              <a:ext uri="{FF2B5EF4-FFF2-40B4-BE49-F238E27FC236}">
                <a16:creationId xmlns:a16="http://schemas.microsoft.com/office/drawing/2014/main" id="{C8446C12-3445-C765-8BE6-6BE5325291EC}"/>
              </a:ext>
            </a:extLst>
          </p:cNvPr>
          <p:cNvSpPr>
            <a:spLocks noGrp="1"/>
          </p:cNvSpPr>
          <p:nvPr>
            <p:ph type="ftr" sz="quarter" idx="10"/>
          </p:nvPr>
        </p:nvSpPr>
        <p:spPr>
          <a:xfrm>
            <a:off x="457200" y="6469661"/>
            <a:ext cx="3103414" cy="169277"/>
          </a:xfrm>
        </p:spPr>
        <p:txBody>
          <a:bodyPr/>
          <a:lstStyle>
            <a:lvl1pPr algn="l">
              <a:defRPr>
                <a:solidFill>
                  <a:schemeClr val="tx2"/>
                </a:solidFill>
              </a:defRPr>
            </a:lvl1pPr>
          </a:lstStyle>
          <a:p>
            <a:r>
              <a:rPr lang="en-US"/>
              <a:t>For Agent Use Only - Not for Use with the Public</a:t>
            </a:r>
            <a:endParaRPr lang="en-US" dirty="0"/>
          </a:p>
        </p:txBody>
      </p:sp>
    </p:spTree>
    <p:extLst>
      <p:ext uri="{BB962C8B-B14F-4D97-AF65-F5344CB8AC3E}">
        <p14:creationId xmlns:p14="http://schemas.microsoft.com/office/powerpoint/2010/main" val="1342793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Statement: Green Pattern">
    <p:bg>
      <p:bgPr>
        <a:solidFill>
          <a:srgbClr val="FFFFFF"/>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C448622-DF73-88F5-BB50-53CB6C2011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576" y="5220"/>
            <a:ext cx="12191998" cy="6847560"/>
          </a:xfrm>
          <a:prstGeom prst="rect">
            <a:avLst/>
          </a:prstGeom>
        </p:spPr>
      </p:pic>
      <p:sp>
        <p:nvSpPr>
          <p:cNvPr id="2" name="Rectangle 1">
            <a:extLst>
              <a:ext uri="{FF2B5EF4-FFF2-40B4-BE49-F238E27FC236}">
                <a16:creationId xmlns:a16="http://schemas.microsoft.com/office/drawing/2014/main" id="{6EC86EF3-0B83-2008-8092-73342134A380}"/>
              </a:ext>
            </a:extLst>
          </p:cNvPr>
          <p:cNvSpPr/>
          <p:nvPr userDrawn="1"/>
        </p:nvSpPr>
        <p:spPr>
          <a:xfrm>
            <a:off x="7151" y="5218"/>
            <a:ext cx="12184848" cy="6847562"/>
          </a:xfrm>
          <a:prstGeom prst="rect">
            <a:avLst/>
          </a:prstGeom>
          <a:solidFill>
            <a:schemeClr val="tx1">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20007CE-7E12-25A2-E8F9-5D8F27C65281}"/>
              </a:ext>
            </a:extLst>
          </p:cNvPr>
          <p:cNvSpPr/>
          <p:nvPr userDrawn="1"/>
        </p:nvSpPr>
        <p:spPr>
          <a:xfrm>
            <a:off x="3575" y="-5220"/>
            <a:ext cx="12192000" cy="6858000"/>
          </a:xfrm>
          <a:prstGeom prst="rect">
            <a:avLst/>
          </a:prstGeom>
          <a:gradFill>
            <a:gsLst>
              <a:gs pos="71000">
                <a:schemeClr val="accent2">
                  <a:alpha val="65000"/>
                </a:schemeClr>
              </a:gs>
              <a:gs pos="48000">
                <a:schemeClr val="accent1">
                  <a:alpha val="74639"/>
                </a:schemeClr>
              </a:gs>
              <a:gs pos="20000">
                <a:schemeClr val="accent1"/>
              </a:gs>
              <a:gs pos="100000">
                <a:schemeClr val="accent6">
                  <a:alpha val="47606"/>
                </a:scheme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FF2B5958-3B9C-57E6-8A60-FADF41ED6EFF}"/>
              </a:ext>
            </a:extLst>
          </p:cNvPr>
          <p:cNvSpPr>
            <a:spLocks noGrp="1"/>
          </p:cNvSpPr>
          <p:nvPr>
            <p:ph type="sldNum" sz="quarter" idx="4"/>
          </p:nvPr>
        </p:nvSpPr>
        <p:spPr>
          <a:xfrm>
            <a:off x="8556171" y="6477356"/>
            <a:ext cx="3632781" cy="153888"/>
          </a:xfrm>
          <a:prstGeom prst="rect">
            <a:avLst/>
          </a:prstGeom>
        </p:spPr>
        <p:txBody>
          <a:bodyPr vert="horz" wrap="square" lIns="0" tIns="0" rIns="45720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7" name="Text Placeholder 6">
            <a:extLst>
              <a:ext uri="{FF2B5EF4-FFF2-40B4-BE49-F238E27FC236}">
                <a16:creationId xmlns:a16="http://schemas.microsoft.com/office/drawing/2014/main" id="{865BA2C3-2588-61C3-9233-1475FEDECDA5}"/>
              </a:ext>
            </a:extLst>
          </p:cNvPr>
          <p:cNvSpPr>
            <a:spLocks noGrp="1"/>
          </p:cNvSpPr>
          <p:nvPr>
            <p:ph type="body" sz="quarter" idx="11" hasCustomPrompt="1"/>
          </p:nvPr>
        </p:nvSpPr>
        <p:spPr>
          <a:xfrm>
            <a:off x="1198124" y="2265234"/>
            <a:ext cx="9795753" cy="669094"/>
          </a:xfrm>
        </p:spPr>
        <p:txBody>
          <a:bodyPr anchor="ctr"/>
          <a:lstStyle>
            <a:lvl1pPr marL="0" indent="0" algn="ctr">
              <a:buNone/>
              <a:defRPr sz="4800" b="1">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Click to add text</a:t>
            </a:r>
          </a:p>
        </p:txBody>
      </p:sp>
      <p:sp>
        <p:nvSpPr>
          <p:cNvPr id="14" name="Freeform 13">
            <a:extLst>
              <a:ext uri="{FF2B5EF4-FFF2-40B4-BE49-F238E27FC236}">
                <a16:creationId xmlns:a16="http://schemas.microsoft.com/office/drawing/2014/main" id="{5A0207F2-D134-C528-4D99-28DD876DE8F0}"/>
              </a:ext>
            </a:extLst>
          </p:cNvPr>
          <p:cNvSpPr/>
          <p:nvPr userDrawn="1"/>
        </p:nvSpPr>
        <p:spPr>
          <a:xfrm>
            <a:off x="2472447" y="4517910"/>
            <a:ext cx="7247107" cy="685800"/>
          </a:xfrm>
          <a:custGeom>
            <a:avLst/>
            <a:gdLst>
              <a:gd name="connsiteX0" fmla="*/ 685800 w 7247107"/>
              <a:gd name="connsiteY0" fmla="*/ 0 h 685800"/>
              <a:gd name="connsiteX1" fmla="*/ 7247107 w 7247107"/>
              <a:gd name="connsiteY1" fmla="*/ 0 h 685800"/>
              <a:gd name="connsiteX2" fmla="*/ 6561307 w 7247107"/>
              <a:gd name="connsiteY2" fmla="*/ 685800 h 685800"/>
              <a:gd name="connsiteX3" fmla="*/ 0 w 7247107"/>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7247107" h="685800">
                <a:moveTo>
                  <a:pt x="685800" y="0"/>
                </a:moveTo>
                <a:lnTo>
                  <a:pt x="7247107" y="0"/>
                </a:lnTo>
                <a:lnTo>
                  <a:pt x="6561307" y="685800"/>
                </a:lnTo>
                <a:lnTo>
                  <a:pt x="0" y="6858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350DC87D-72CE-650E-10EC-0A0E56C0E511}"/>
              </a:ext>
            </a:extLst>
          </p:cNvPr>
          <p:cNvSpPr>
            <a:spLocks noGrp="1"/>
          </p:cNvSpPr>
          <p:nvPr>
            <p:ph type="body" sz="quarter" idx="12" hasCustomPrompt="1"/>
          </p:nvPr>
        </p:nvSpPr>
        <p:spPr>
          <a:xfrm>
            <a:off x="3318669" y="4735359"/>
            <a:ext cx="5554663" cy="250903"/>
          </a:xfrm>
        </p:spPr>
        <p:txBody>
          <a:bodyPr/>
          <a:lstStyle>
            <a:lvl1pPr marL="0" indent="0" algn="ctr">
              <a:buNone/>
              <a:defRPr sz="1800" spc="300">
                <a:solidFill>
                  <a:srgbClr val="FFFFFF"/>
                </a:solidFill>
              </a:defRPr>
            </a:lvl1pPr>
            <a:lvl2pPr marL="285750" indent="0">
              <a:buNone/>
              <a:defRPr/>
            </a:lvl2pPr>
            <a:lvl3pPr marL="571500" indent="0">
              <a:buNone/>
              <a:defRPr/>
            </a:lvl3pPr>
            <a:lvl4pPr marL="808037" indent="0">
              <a:buNone/>
              <a:defRPr/>
            </a:lvl4pPr>
            <a:lvl5pPr marL="1031875" indent="0">
              <a:buNone/>
              <a:defRPr/>
            </a:lvl5pPr>
          </a:lstStyle>
          <a:p>
            <a:pPr lvl="0"/>
            <a:r>
              <a:rPr lang="en-US" dirty="0"/>
              <a:t>ADDITIONAL FIGURE OR PHRASE</a:t>
            </a:r>
          </a:p>
        </p:txBody>
      </p:sp>
      <p:sp>
        <p:nvSpPr>
          <p:cNvPr id="4" name="Footer Placeholder 2">
            <a:extLst>
              <a:ext uri="{FF2B5EF4-FFF2-40B4-BE49-F238E27FC236}">
                <a16:creationId xmlns:a16="http://schemas.microsoft.com/office/drawing/2014/main" id="{625A0725-D5E2-F511-D341-B183609D97B7}"/>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2686316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ith Plain Footer">
    <p:bg>
      <p:bgPr>
        <a:solidFill>
          <a:srgbClr val="FFFFFF"/>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B7DB937-CF24-0BAC-8798-C7B49C830D69}"/>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D6EAFAD8-5D65-4E14-CD34-5E23E1BC8378}"/>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solidFill>
              </a:rPr>
              <a:t>For Agent Use Only – Not For Use With The Public</a:t>
            </a:r>
          </a:p>
        </p:txBody>
      </p:sp>
    </p:spTree>
    <p:extLst>
      <p:ext uri="{BB962C8B-B14F-4D97-AF65-F5344CB8AC3E}">
        <p14:creationId xmlns:p14="http://schemas.microsoft.com/office/powerpoint/2010/main" val="1134784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entered on Green w Footer">
    <p:bg>
      <p:bgPr>
        <a:gradFill flip="none" rotWithShape="1">
          <a:gsLst>
            <a:gs pos="5000">
              <a:schemeClr val="accent1"/>
            </a:gs>
            <a:gs pos="23000">
              <a:srgbClr val="3D9C33"/>
            </a:gs>
            <a:gs pos="65000">
              <a:schemeClr val="accent2"/>
            </a:gs>
            <a:gs pos="100000">
              <a:schemeClr val="accent6"/>
            </a:gs>
          </a:gsLst>
          <a:lin ang="27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1D0013-3D65-8E27-C34B-A4D3C8F40A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8660" y="2510217"/>
            <a:ext cx="3694680" cy="1837566"/>
          </a:xfrm>
          <a:prstGeom prst="rect">
            <a:avLst/>
          </a:prstGeom>
        </p:spPr>
      </p:pic>
      <p:sp>
        <p:nvSpPr>
          <p:cNvPr id="6" name="Slide Number Placeholder 5">
            <a:extLst>
              <a:ext uri="{FF2B5EF4-FFF2-40B4-BE49-F238E27FC236}">
                <a16:creationId xmlns:a16="http://schemas.microsoft.com/office/drawing/2014/main" id="{63A592A7-573D-EB2E-3CD6-270988336750}"/>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
        <p:nvSpPr>
          <p:cNvPr id="2" name="Footer Placeholder 2">
            <a:extLst>
              <a:ext uri="{FF2B5EF4-FFF2-40B4-BE49-F238E27FC236}">
                <a16:creationId xmlns:a16="http://schemas.microsoft.com/office/drawing/2014/main" id="{61A80148-07F2-5ECF-03BE-7EE77114905D}"/>
              </a:ext>
            </a:extLst>
          </p:cNvPr>
          <p:cNvSpPr txBox="1">
            <a:spLocks/>
          </p:cNvSpPr>
          <p:nvPr userDrawn="1"/>
        </p:nvSpPr>
        <p:spPr>
          <a:xfrm>
            <a:off x="457200" y="6469661"/>
            <a:ext cx="3103414"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1" i="0" kern="1200">
                <a:solidFill>
                  <a:schemeClr val="bg1"/>
                </a:solidFill>
                <a:latin typeface="Aptos" panose="020B00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For Agent Use Only – Not For Use With The Public</a:t>
            </a:r>
          </a:p>
        </p:txBody>
      </p:sp>
    </p:spTree>
    <p:extLst>
      <p:ext uri="{BB962C8B-B14F-4D97-AF65-F5344CB8AC3E}">
        <p14:creationId xmlns:p14="http://schemas.microsoft.com/office/powerpoint/2010/main" val="3061052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420FE83-C00E-DF67-B2D5-0375D8FCFFEF}"/>
              </a:ext>
            </a:extLst>
          </p:cNvPr>
          <p:cNvGrpSpPr/>
          <p:nvPr userDrawn="1"/>
        </p:nvGrpSpPr>
        <p:grpSpPr>
          <a:xfrm>
            <a:off x="3301189" y="2855581"/>
            <a:ext cx="5589621" cy="1591488"/>
            <a:chOff x="1308296" y="2743199"/>
            <a:chExt cx="4051496" cy="1153550"/>
          </a:xfrm>
        </p:grpSpPr>
        <p:sp>
          <p:nvSpPr>
            <p:cNvPr id="5" name="Rectangle 4">
              <a:extLst>
                <a:ext uri="{FF2B5EF4-FFF2-40B4-BE49-F238E27FC236}">
                  <a16:creationId xmlns:a16="http://schemas.microsoft.com/office/drawing/2014/main" id="{21EA72C3-4A3A-C777-541C-A1CD08E1ECF6}"/>
                </a:ext>
              </a:extLst>
            </p:cNvPr>
            <p:cNvSpPr/>
            <p:nvPr userDrawn="1"/>
          </p:nvSpPr>
          <p:spPr>
            <a:xfrm>
              <a:off x="1308296" y="2743199"/>
              <a:ext cx="1153550" cy="1153550"/>
            </a:xfrm>
            <a:prstGeom prst="rect">
              <a:avLst/>
            </a:prstGeom>
            <a:solidFill>
              <a:srgbClr val="E074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761AED-298C-1087-41BC-1EC15FED6F52}"/>
                </a:ext>
              </a:extLst>
            </p:cNvPr>
            <p:cNvSpPr/>
            <p:nvPr userDrawn="1"/>
          </p:nvSpPr>
          <p:spPr>
            <a:xfrm>
              <a:off x="2757269" y="2743199"/>
              <a:ext cx="1153550" cy="1153550"/>
            </a:xfrm>
            <a:prstGeom prst="rect">
              <a:avLst/>
            </a:prstGeom>
            <a:solidFill>
              <a:srgbClr val="7846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D3A6C8B-DAE4-4361-212A-934E61D3DAB6}"/>
                </a:ext>
              </a:extLst>
            </p:cNvPr>
            <p:cNvSpPr/>
            <p:nvPr userDrawn="1"/>
          </p:nvSpPr>
          <p:spPr>
            <a:xfrm>
              <a:off x="4206242" y="2743199"/>
              <a:ext cx="1153550" cy="1153550"/>
            </a:xfrm>
            <a:prstGeom prst="rect">
              <a:avLst/>
            </a:prstGeom>
            <a:solidFill>
              <a:srgbClr val="D7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CFAE11-4666-C7E2-D806-95682DE453B5}"/>
              </a:ext>
            </a:extLst>
          </p:cNvPr>
          <p:cNvSpPr txBox="1"/>
          <p:nvPr userDrawn="1"/>
        </p:nvSpPr>
        <p:spPr>
          <a:xfrm>
            <a:off x="604911" y="1856934"/>
            <a:ext cx="10916529" cy="553998"/>
          </a:xfrm>
          <a:prstGeom prst="rect">
            <a:avLst/>
          </a:prstGeom>
          <a:noFill/>
        </p:spPr>
        <p:txBody>
          <a:bodyPr wrap="square" lIns="0" tIns="0" rIns="0" bIns="0" rtlCol="0">
            <a:spAutoFit/>
          </a:bodyPr>
          <a:lstStyle/>
          <a:p>
            <a:r>
              <a:rPr lang="en-US" dirty="0"/>
              <a:t>Additional brand colors to use as </a:t>
            </a:r>
            <a:r>
              <a:rPr lang="en-US" b="1" dirty="0"/>
              <a:t>accent colors</a:t>
            </a:r>
            <a:r>
              <a:rPr lang="en-US" dirty="0"/>
              <a:t>. These colors should show up in the “Recent Colors” section  of the paint bucket drop down in Fill &gt; Color under Format Shape.</a:t>
            </a:r>
          </a:p>
        </p:txBody>
      </p:sp>
      <p:sp>
        <p:nvSpPr>
          <p:cNvPr id="9" name="TextBox 8">
            <a:extLst>
              <a:ext uri="{FF2B5EF4-FFF2-40B4-BE49-F238E27FC236}">
                <a16:creationId xmlns:a16="http://schemas.microsoft.com/office/drawing/2014/main" id="{A652D5E3-9368-151F-9A9F-EC77D774D14F}"/>
              </a:ext>
            </a:extLst>
          </p:cNvPr>
          <p:cNvSpPr txBox="1"/>
          <p:nvPr userDrawn="1"/>
        </p:nvSpPr>
        <p:spPr>
          <a:xfrm>
            <a:off x="604911" y="1069143"/>
            <a:ext cx="10916529" cy="553998"/>
          </a:xfrm>
          <a:prstGeom prst="rect">
            <a:avLst/>
          </a:prstGeom>
          <a:solidFill>
            <a:schemeClr val="bg1"/>
          </a:solidFill>
        </p:spPr>
        <p:txBody>
          <a:bodyPr wrap="square" lIns="91440" tIns="91440" rIns="91440" bIns="91440" rtlCol="0">
            <a:spAutoFit/>
          </a:bodyPr>
          <a:lstStyle/>
          <a:p>
            <a:pPr algn="ctr"/>
            <a:r>
              <a:rPr lang="en-US" sz="2400" dirty="0"/>
              <a:t>For Reference Only</a:t>
            </a:r>
          </a:p>
        </p:txBody>
      </p:sp>
      <p:sp>
        <p:nvSpPr>
          <p:cNvPr id="11" name="TextBox 10">
            <a:extLst>
              <a:ext uri="{FF2B5EF4-FFF2-40B4-BE49-F238E27FC236}">
                <a16:creationId xmlns:a16="http://schemas.microsoft.com/office/drawing/2014/main" id="{D49A8E45-00FF-DEF0-77E2-F7DB231C89AF}"/>
              </a:ext>
            </a:extLst>
          </p:cNvPr>
          <p:cNvSpPr txBox="1"/>
          <p:nvPr userDrawn="1"/>
        </p:nvSpPr>
        <p:spPr>
          <a:xfrm>
            <a:off x="3434640" y="4112478"/>
            <a:ext cx="912277" cy="215444"/>
          </a:xfrm>
          <a:prstGeom prst="rect">
            <a:avLst/>
          </a:prstGeom>
          <a:noFill/>
        </p:spPr>
        <p:txBody>
          <a:bodyPr wrap="square" lIns="0" tIns="0" rIns="0" bIns="0" rtlCol="0" anchor="ctr">
            <a:spAutoFit/>
          </a:bodyPr>
          <a:lstStyle/>
          <a:p>
            <a:r>
              <a:rPr lang="en-US" sz="1400" b="1" dirty="0">
                <a:solidFill>
                  <a:schemeClr val="bg2"/>
                </a:solidFill>
              </a:rPr>
              <a:t>Orange</a:t>
            </a:r>
            <a:endParaRPr lang="en-US" sz="1000" b="1" dirty="0">
              <a:solidFill>
                <a:schemeClr val="bg2"/>
              </a:solidFill>
            </a:endParaRPr>
          </a:p>
        </p:txBody>
      </p:sp>
      <p:sp>
        <p:nvSpPr>
          <p:cNvPr id="12" name="TextBox 11">
            <a:extLst>
              <a:ext uri="{FF2B5EF4-FFF2-40B4-BE49-F238E27FC236}">
                <a16:creationId xmlns:a16="http://schemas.microsoft.com/office/drawing/2014/main" id="{A3D68504-BE5F-E1B2-D998-8B3315BD1078}"/>
              </a:ext>
            </a:extLst>
          </p:cNvPr>
          <p:cNvSpPr txBox="1"/>
          <p:nvPr userDrawn="1"/>
        </p:nvSpPr>
        <p:spPr>
          <a:xfrm>
            <a:off x="5488524" y="4112478"/>
            <a:ext cx="912277" cy="215444"/>
          </a:xfrm>
          <a:prstGeom prst="rect">
            <a:avLst/>
          </a:prstGeom>
          <a:noFill/>
        </p:spPr>
        <p:txBody>
          <a:bodyPr wrap="square" lIns="0" tIns="0" rIns="0" bIns="0" rtlCol="0" anchor="ctr">
            <a:spAutoFit/>
          </a:bodyPr>
          <a:lstStyle/>
          <a:p>
            <a:r>
              <a:rPr lang="en-US" sz="1400" b="1" dirty="0">
                <a:solidFill>
                  <a:schemeClr val="bg2"/>
                </a:solidFill>
              </a:rPr>
              <a:t>Purple</a:t>
            </a:r>
            <a:endParaRPr lang="en-US" sz="1000" b="1" dirty="0">
              <a:solidFill>
                <a:schemeClr val="bg2"/>
              </a:solidFill>
            </a:endParaRPr>
          </a:p>
        </p:txBody>
      </p:sp>
      <p:sp>
        <p:nvSpPr>
          <p:cNvPr id="13" name="TextBox 12">
            <a:extLst>
              <a:ext uri="{FF2B5EF4-FFF2-40B4-BE49-F238E27FC236}">
                <a16:creationId xmlns:a16="http://schemas.microsoft.com/office/drawing/2014/main" id="{8F8C9A31-C40F-E4D1-8916-2CA362FACB34}"/>
              </a:ext>
            </a:extLst>
          </p:cNvPr>
          <p:cNvSpPr txBox="1"/>
          <p:nvPr userDrawn="1"/>
        </p:nvSpPr>
        <p:spPr>
          <a:xfrm>
            <a:off x="7486136" y="4112478"/>
            <a:ext cx="912277" cy="215444"/>
          </a:xfrm>
          <a:prstGeom prst="rect">
            <a:avLst/>
          </a:prstGeom>
          <a:noFill/>
        </p:spPr>
        <p:txBody>
          <a:bodyPr wrap="square" lIns="0" tIns="0" rIns="0" bIns="0" rtlCol="0" anchor="ctr">
            <a:spAutoFit/>
          </a:bodyPr>
          <a:lstStyle/>
          <a:p>
            <a:r>
              <a:rPr lang="en-US" sz="1400" b="1" dirty="0">
                <a:solidFill>
                  <a:schemeClr val="bg2"/>
                </a:solidFill>
              </a:rPr>
              <a:t>Red</a:t>
            </a:r>
            <a:endParaRPr lang="en-US" sz="1000" b="1" dirty="0">
              <a:solidFill>
                <a:schemeClr val="bg2"/>
              </a:solidFill>
            </a:endParaRPr>
          </a:p>
        </p:txBody>
      </p:sp>
      <p:sp>
        <p:nvSpPr>
          <p:cNvPr id="14" name="TextBox 13">
            <a:extLst>
              <a:ext uri="{FF2B5EF4-FFF2-40B4-BE49-F238E27FC236}">
                <a16:creationId xmlns:a16="http://schemas.microsoft.com/office/drawing/2014/main" id="{731A09CC-B070-B968-E7B7-DE72366A2804}"/>
              </a:ext>
            </a:extLst>
          </p:cNvPr>
          <p:cNvSpPr txBox="1"/>
          <p:nvPr userDrawn="1"/>
        </p:nvSpPr>
        <p:spPr>
          <a:xfrm>
            <a:off x="3434640"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224, 116, 36</a:t>
            </a:r>
          </a:p>
          <a:p>
            <a:r>
              <a:rPr lang="en-US" sz="1200" b="1" dirty="0">
                <a:solidFill>
                  <a:schemeClr val="tx1"/>
                </a:solidFill>
              </a:rPr>
              <a:t>HEX</a:t>
            </a:r>
          </a:p>
          <a:p>
            <a:r>
              <a:rPr lang="en-US" sz="1200" b="0" dirty="0">
                <a:solidFill>
                  <a:schemeClr val="tx1"/>
                </a:solidFill>
              </a:rPr>
              <a:t>#E07426</a:t>
            </a:r>
          </a:p>
        </p:txBody>
      </p:sp>
      <p:sp>
        <p:nvSpPr>
          <p:cNvPr id="15" name="TextBox 14">
            <a:extLst>
              <a:ext uri="{FF2B5EF4-FFF2-40B4-BE49-F238E27FC236}">
                <a16:creationId xmlns:a16="http://schemas.microsoft.com/office/drawing/2014/main" id="{50705780-0507-BE62-FC47-4B105F4E1199}"/>
              </a:ext>
            </a:extLst>
          </p:cNvPr>
          <p:cNvSpPr txBox="1"/>
          <p:nvPr userDrawn="1"/>
        </p:nvSpPr>
        <p:spPr>
          <a:xfrm>
            <a:off x="5488524"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120, 71, 144</a:t>
            </a:r>
          </a:p>
          <a:p>
            <a:r>
              <a:rPr lang="en-US" sz="1200" b="1" dirty="0">
                <a:solidFill>
                  <a:schemeClr val="tx1"/>
                </a:solidFill>
              </a:rPr>
              <a:t>HEX</a:t>
            </a:r>
          </a:p>
          <a:p>
            <a:r>
              <a:rPr lang="en-US" sz="1200" b="0" dirty="0">
                <a:solidFill>
                  <a:schemeClr val="tx1"/>
                </a:solidFill>
              </a:rPr>
              <a:t>#78468F</a:t>
            </a:r>
          </a:p>
        </p:txBody>
      </p:sp>
      <p:sp>
        <p:nvSpPr>
          <p:cNvPr id="16" name="TextBox 15">
            <a:extLst>
              <a:ext uri="{FF2B5EF4-FFF2-40B4-BE49-F238E27FC236}">
                <a16:creationId xmlns:a16="http://schemas.microsoft.com/office/drawing/2014/main" id="{EA9EB874-51E8-4488-94EA-33C5930B2C47}"/>
              </a:ext>
            </a:extLst>
          </p:cNvPr>
          <p:cNvSpPr txBox="1"/>
          <p:nvPr userDrawn="1"/>
        </p:nvSpPr>
        <p:spPr>
          <a:xfrm>
            <a:off x="7486136" y="4540184"/>
            <a:ext cx="1123292" cy="815608"/>
          </a:xfrm>
          <a:prstGeom prst="rect">
            <a:avLst/>
          </a:prstGeom>
          <a:noFill/>
        </p:spPr>
        <p:txBody>
          <a:bodyPr wrap="square" lIns="0" tIns="0" rIns="0" bIns="0" rtlCol="0" anchor="ctr">
            <a:spAutoFit/>
          </a:bodyPr>
          <a:lstStyle/>
          <a:p>
            <a:r>
              <a:rPr lang="en-US" sz="1200" b="1" dirty="0">
                <a:solidFill>
                  <a:schemeClr val="tx1"/>
                </a:solidFill>
              </a:rPr>
              <a:t>RGB</a:t>
            </a:r>
          </a:p>
          <a:p>
            <a:pPr>
              <a:spcAft>
                <a:spcPts val="600"/>
              </a:spcAft>
            </a:pPr>
            <a:r>
              <a:rPr lang="en-US" sz="1200" b="0" dirty="0">
                <a:solidFill>
                  <a:schemeClr val="tx1"/>
                </a:solidFill>
              </a:rPr>
              <a:t>215, 32, 39</a:t>
            </a:r>
          </a:p>
          <a:p>
            <a:r>
              <a:rPr lang="en-US" sz="1200" b="1" dirty="0">
                <a:solidFill>
                  <a:schemeClr val="tx1"/>
                </a:solidFill>
              </a:rPr>
              <a:t>HEX</a:t>
            </a:r>
          </a:p>
          <a:p>
            <a:r>
              <a:rPr lang="en-US" sz="1200" b="0" dirty="0">
                <a:solidFill>
                  <a:schemeClr val="tx1"/>
                </a:solidFill>
              </a:rPr>
              <a:t>#D72027</a:t>
            </a:r>
          </a:p>
        </p:txBody>
      </p:sp>
      <p:sp>
        <p:nvSpPr>
          <p:cNvPr id="17" name="TextBox 16">
            <a:extLst>
              <a:ext uri="{FF2B5EF4-FFF2-40B4-BE49-F238E27FC236}">
                <a16:creationId xmlns:a16="http://schemas.microsoft.com/office/drawing/2014/main" id="{77EA31B6-2D34-EBFB-C44F-CE20C4591646}"/>
              </a:ext>
            </a:extLst>
          </p:cNvPr>
          <p:cNvSpPr txBox="1"/>
          <p:nvPr userDrawn="1"/>
        </p:nvSpPr>
        <p:spPr>
          <a:xfrm>
            <a:off x="7299321" y="2880038"/>
            <a:ext cx="1591489" cy="923330"/>
          </a:xfrm>
          <a:prstGeom prst="rect">
            <a:avLst/>
          </a:prstGeom>
          <a:noFill/>
        </p:spPr>
        <p:txBody>
          <a:bodyPr wrap="square" rtlCol="0">
            <a:spAutoFit/>
          </a:bodyPr>
          <a:lstStyle/>
          <a:p>
            <a:pPr algn="ctr"/>
            <a:r>
              <a:rPr lang="en-US" b="1" dirty="0">
                <a:solidFill>
                  <a:schemeClr val="bg2"/>
                </a:solidFill>
              </a:rPr>
              <a:t>Use red only in charts</a:t>
            </a:r>
            <a:br>
              <a:rPr lang="en-US" b="1" dirty="0">
                <a:solidFill>
                  <a:schemeClr val="bg2"/>
                </a:solidFill>
              </a:rPr>
            </a:br>
            <a:r>
              <a:rPr lang="en-US" b="1" dirty="0">
                <a:solidFill>
                  <a:schemeClr val="bg2"/>
                </a:solidFill>
              </a:rPr>
              <a:t>and tables.</a:t>
            </a:r>
          </a:p>
        </p:txBody>
      </p:sp>
    </p:spTree>
    <p:extLst>
      <p:ext uri="{BB962C8B-B14F-4D97-AF65-F5344CB8AC3E}">
        <p14:creationId xmlns:p14="http://schemas.microsoft.com/office/powerpoint/2010/main" val="171883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Default Photo/Financial Prof">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18BBD0E0-FB9A-EE00-B5A6-C259010E5BA5}"/>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36231646-2C6E-2A4F-A2BD-5400E57DD7BE}"/>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FEE6966C-6FCE-884B-E140-2CAC76774EF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64A4F79-401F-A1FE-2E1A-988A68F349E9}"/>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4612C092-D650-AC47-F644-1C89E1A3A423}"/>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6DDDFC88-2DB2-59DA-987F-3398E3B51CB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A763DEE2-A8AE-87E6-BF6B-C8380176CD81}"/>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7B3C8F-C37A-B0A2-90AE-5A288223F8D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9598A946-DCA6-6B90-387D-6688DCD2C37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81C7256-6DFA-09A7-E083-E99E34744F5B}"/>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029456A-94AD-DA03-1B95-59BED0FE462E}"/>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1B704486-B7E9-39B6-DFA7-6DC6A4788AAE}"/>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1659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Default Photo/Business Owner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2" name="Group 21">
            <a:extLst>
              <a:ext uri="{FF2B5EF4-FFF2-40B4-BE49-F238E27FC236}">
                <a16:creationId xmlns:a16="http://schemas.microsoft.com/office/drawing/2014/main" id="{A414CC1D-DDF1-C4C2-16BB-D1D95E821DFE}"/>
              </a:ext>
            </a:extLst>
          </p:cNvPr>
          <p:cNvGrpSpPr/>
          <p:nvPr userDrawn="1"/>
        </p:nvGrpSpPr>
        <p:grpSpPr>
          <a:xfrm>
            <a:off x="4865326" y="0"/>
            <a:ext cx="7116515" cy="6896494"/>
            <a:chOff x="2974756" y="-42286"/>
            <a:chExt cx="7116515" cy="6896494"/>
          </a:xfrm>
        </p:grpSpPr>
        <p:grpSp>
          <p:nvGrpSpPr>
            <p:cNvPr id="23" name="Group 22">
              <a:extLst>
                <a:ext uri="{FF2B5EF4-FFF2-40B4-BE49-F238E27FC236}">
                  <a16:creationId xmlns:a16="http://schemas.microsoft.com/office/drawing/2014/main" id="{B3028A4F-4DBA-92EF-F279-67C4E8674705}"/>
                </a:ext>
              </a:extLst>
            </p:cNvPr>
            <p:cNvGrpSpPr/>
            <p:nvPr/>
          </p:nvGrpSpPr>
          <p:grpSpPr>
            <a:xfrm flipH="1">
              <a:off x="6977801" y="-42286"/>
              <a:ext cx="1962075" cy="1594114"/>
              <a:chOff x="2045012" y="-42286"/>
              <a:chExt cx="1962075" cy="1594114"/>
            </a:xfrm>
          </p:grpSpPr>
          <p:cxnSp>
            <p:nvCxnSpPr>
              <p:cNvPr id="32" name="Straight Connector 31">
                <a:extLst>
                  <a:ext uri="{FF2B5EF4-FFF2-40B4-BE49-F238E27FC236}">
                    <a16:creationId xmlns:a16="http://schemas.microsoft.com/office/drawing/2014/main" id="{07A11BE6-A8D0-53D2-D879-4F0371DFFDA3}"/>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68F7664-C533-354F-D435-35FF4D85A740}"/>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90100BAC-CBDC-7EA0-4B31-A98A14D8F0A8}"/>
                </a:ext>
              </a:extLst>
            </p:cNvPr>
            <p:cNvGrpSpPr/>
            <p:nvPr/>
          </p:nvGrpSpPr>
          <p:grpSpPr>
            <a:xfrm flipH="1">
              <a:off x="2974756" y="2268657"/>
              <a:ext cx="7116515" cy="4585551"/>
              <a:chOff x="756784" y="2268657"/>
              <a:chExt cx="7116515" cy="4585551"/>
            </a:xfrm>
          </p:grpSpPr>
          <p:grpSp>
            <p:nvGrpSpPr>
              <p:cNvPr id="26" name="Group 25">
                <a:extLst>
                  <a:ext uri="{FF2B5EF4-FFF2-40B4-BE49-F238E27FC236}">
                    <a16:creationId xmlns:a16="http://schemas.microsoft.com/office/drawing/2014/main" id="{E6B06D57-4375-0DFB-9B75-E513DD50DEF1}"/>
                  </a:ext>
                </a:extLst>
              </p:cNvPr>
              <p:cNvGrpSpPr/>
              <p:nvPr/>
            </p:nvGrpSpPr>
            <p:grpSpPr>
              <a:xfrm rot="5400000">
                <a:off x="460536" y="3071126"/>
                <a:ext cx="2779856" cy="2187359"/>
                <a:chOff x="1626161" y="-880953"/>
                <a:chExt cx="2779856" cy="2187359"/>
              </a:xfrm>
            </p:grpSpPr>
            <p:cxnSp>
              <p:nvCxnSpPr>
                <p:cNvPr id="30" name="Straight Connector 29">
                  <a:extLst>
                    <a:ext uri="{FF2B5EF4-FFF2-40B4-BE49-F238E27FC236}">
                      <a16:creationId xmlns:a16="http://schemas.microsoft.com/office/drawing/2014/main" id="{7DDCC8AF-62D5-8B2E-CED9-61018808913D}"/>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53566F7-0BCE-24AF-BE08-2428A56C6B3E}"/>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DD2400C3-7E0A-0FD9-61CB-44F53D6DBEBD}"/>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31BC953-DDC3-FF57-C93E-D98C3D0C3BBC}"/>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8059C72-9730-2FE1-874E-CC223F6D8A62}"/>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85368EB2-E315-2ABC-40E5-6F494B1B706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83082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Default Photo/Governm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8F1FEED1-424D-DC3A-4BDF-7464B0329363}"/>
              </a:ext>
            </a:extLst>
          </p:cNvPr>
          <p:cNvGrpSpPr/>
          <p:nvPr userDrawn="1"/>
        </p:nvGrpSpPr>
        <p:grpSpPr>
          <a:xfrm>
            <a:off x="4865326" y="0"/>
            <a:ext cx="7116514" cy="6896494"/>
            <a:chOff x="2974756" y="-42286"/>
            <a:chExt cx="7116514" cy="6896494"/>
          </a:xfrm>
        </p:grpSpPr>
        <p:grpSp>
          <p:nvGrpSpPr>
            <p:cNvPr id="4" name="Group 3">
              <a:extLst>
                <a:ext uri="{FF2B5EF4-FFF2-40B4-BE49-F238E27FC236}">
                  <a16:creationId xmlns:a16="http://schemas.microsoft.com/office/drawing/2014/main" id="{81695612-0103-462A-8A98-BCF12D747A81}"/>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40D63A17-56D1-FBCF-E007-09986E24315C}"/>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951F85C-D068-C0BE-1BA5-0A51756321BF}"/>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60C9D8A8-3ADE-651F-4A0D-C6DDC964E801}"/>
                </a:ext>
              </a:extLst>
            </p:cNvPr>
            <p:cNvGrpSpPr/>
            <p:nvPr/>
          </p:nvGrpSpPr>
          <p:grpSpPr>
            <a:xfrm flipH="1">
              <a:off x="2974756" y="2268657"/>
              <a:ext cx="7116514" cy="4585551"/>
              <a:chOff x="756785" y="2268657"/>
              <a:chExt cx="7116514" cy="4585551"/>
            </a:xfrm>
          </p:grpSpPr>
          <p:grpSp>
            <p:nvGrpSpPr>
              <p:cNvPr id="7" name="Group 6">
                <a:extLst>
                  <a:ext uri="{FF2B5EF4-FFF2-40B4-BE49-F238E27FC236}">
                    <a16:creationId xmlns:a16="http://schemas.microsoft.com/office/drawing/2014/main" id="{C9DAFF74-D70D-9314-1BE7-1B88AB6798CB}"/>
                  </a:ext>
                </a:extLst>
              </p:cNvPr>
              <p:cNvGrpSpPr/>
              <p:nvPr/>
            </p:nvGrpSpPr>
            <p:grpSpPr>
              <a:xfrm rot="5400000">
                <a:off x="460536" y="3071127"/>
                <a:ext cx="3140450" cy="2547952"/>
                <a:chOff x="1626161" y="-1241546"/>
                <a:chExt cx="3140450" cy="2547952"/>
              </a:xfrm>
            </p:grpSpPr>
            <p:cxnSp>
              <p:nvCxnSpPr>
                <p:cNvPr id="17" name="Straight Connector 16">
                  <a:extLst>
                    <a:ext uri="{FF2B5EF4-FFF2-40B4-BE49-F238E27FC236}">
                      <a16:creationId xmlns:a16="http://schemas.microsoft.com/office/drawing/2014/main" id="{845C739C-6216-4539-021B-1BC1907EACD8}"/>
                    </a:ext>
                  </a:extLst>
                </p:cNvPr>
                <p:cNvCxnSpPr>
                  <a:cxnSpLocks/>
                </p:cNvCxnSpPr>
                <p:nvPr/>
              </p:nvCxnSpPr>
              <p:spPr>
                <a:xfrm rot="16200000" flipH="1" flipV="1">
                  <a:off x="2218660" y="-1241546"/>
                  <a:ext cx="2547951" cy="254795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F3F2561-2BE4-7032-07B0-A15577D39780}"/>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4E547B7D-629F-4107-3018-A3F1C2443AC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06E0820-75AF-67EA-C5F7-0B3BE8D42721}"/>
                  </a:ext>
                </a:extLst>
              </p:cNvPr>
              <p:cNvCxnSpPr>
                <a:cxnSpLocks/>
              </p:cNvCxnSpPr>
              <p:nvPr/>
            </p:nvCxnSpPr>
            <p:spPr>
              <a:xfrm flipV="1">
                <a:off x="3304737" y="409714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5DA249E-6FAF-895C-0678-BF381286F5AE}"/>
                  </a:ext>
                </a:extLst>
              </p:cNvPr>
              <p:cNvCxnSpPr>
                <a:cxnSpLocks/>
              </p:cNvCxnSpPr>
              <p:nvPr/>
            </p:nvCxnSpPr>
            <p:spPr>
              <a:xfrm>
                <a:off x="5116238" y="4097147"/>
                <a:ext cx="2757061" cy="275706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659DF4DD-B4B8-3273-9E99-ADDEE98DC751}"/>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921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Default Photo/School">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9B743AAE-85A8-C703-8C41-DE8E6A9CFD96}"/>
              </a:ext>
            </a:extLst>
          </p:cNvPr>
          <p:cNvGrpSpPr/>
          <p:nvPr userDrawn="1"/>
        </p:nvGrpSpPr>
        <p:grpSpPr>
          <a:xfrm>
            <a:off x="4865326" y="0"/>
            <a:ext cx="7235513" cy="6896494"/>
            <a:chOff x="2974756" y="-42286"/>
            <a:chExt cx="7235513" cy="6896494"/>
          </a:xfrm>
        </p:grpSpPr>
        <p:grpSp>
          <p:nvGrpSpPr>
            <p:cNvPr id="4" name="Group 3">
              <a:extLst>
                <a:ext uri="{FF2B5EF4-FFF2-40B4-BE49-F238E27FC236}">
                  <a16:creationId xmlns:a16="http://schemas.microsoft.com/office/drawing/2014/main" id="{551DCE51-F03E-C6D2-CDE0-A5E725A37C5E}"/>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5B01E561-83F0-6FFE-5900-8029570D3F29}"/>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86051F34-AEE2-E089-A9E8-A53596DE9A28}"/>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EAF95A72-063C-7F9C-2E1C-F4B4B6EFC715}"/>
                </a:ext>
              </a:extLst>
            </p:cNvPr>
            <p:cNvGrpSpPr/>
            <p:nvPr/>
          </p:nvGrpSpPr>
          <p:grpSpPr>
            <a:xfrm flipH="1">
              <a:off x="2974756" y="2268657"/>
              <a:ext cx="7235513" cy="4585551"/>
              <a:chOff x="637786" y="2268657"/>
              <a:chExt cx="7235513" cy="4585551"/>
            </a:xfrm>
          </p:grpSpPr>
          <p:grpSp>
            <p:nvGrpSpPr>
              <p:cNvPr id="7" name="Group 6">
                <a:extLst>
                  <a:ext uri="{FF2B5EF4-FFF2-40B4-BE49-F238E27FC236}">
                    <a16:creationId xmlns:a16="http://schemas.microsoft.com/office/drawing/2014/main" id="{693D5544-912A-669E-FEDA-E31F16FA03C0}"/>
                  </a:ext>
                </a:extLst>
              </p:cNvPr>
              <p:cNvGrpSpPr/>
              <p:nvPr/>
            </p:nvGrpSpPr>
            <p:grpSpPr>
              <a:xfrm rot="5400000">
                <a:off x="286390" y="3126275"/>
                <a:ext cx="2890149" cy="2187358"/>
                <a:chOff x="1626162" y="-761953"/>
                <a:chExt cx="2890149" cy="2187358"/>
              </a:xfrm>
            </p:grpSpPr>
            <p:cxnSp>
              <p:nvCxnSpPr>
                <p:cNvPr id="17" name="Straight Connector 16">
                  <a:extLst>
                    <a:ext uri="{FF2B5EF4-FFF2-40B4-BE49-F238E27FC236}">
                      <a16:creationId xmlns:a16="http://schemas.microsoft.com/office/drawing/2014/main" id="{9E624D15-0B1B-6FAD-4080-2BFAC24B4980}"/>
                    </a:ext>
                  </a:extLst>
                </p:cNvPr>
                <p:cNvCxnSpPr>
                  <a:cxnSpLocks/>
                </p:cNvCxnSpPr>
                <p:nvPr/>
              </p:nvCxnSpPr>
              <p:spPr>
                <a:xfrm rot="16200000" flipH="1" flipV="1">
                  <a:off x="2328953" y="-761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4E0F099-ED12-DF2B-C18B-941FAE52FFD7}"/>
                    </a:ext>
                  </a:extLst>
                </p:cNvPr>
                <p:cNvCxnSpPr>
                  <a:cxnSpLocks/>
                </p:cNvCxnSpPr>
                <p:nvPr/>
              </p:nvCxnSpPr>
              <p:spPr>
                <a:xfrm rot="16200000" flipV="1">
                  <a:off x="1636119" y="707797"/>
                  <a:ext cx="707651" cy="727565"/>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5A48F351-420F-D2EC-739D-77C0D5811057}"/>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D6EF528-ABC5-668E-D8F4-C7405EC91EA7}"/>
                  </a:ext>
                </a:extLst>
              </p:cNvPr>
              <p:cNvCxnSpPr>
                <a:cxnSpLocks/>
              </p:cNvCxnSpPr>
              <p:nvPr/>
            </p:nvCxnSpPr>
            <p:spPr>
              <a:xfrm flipV="1">
                <a:off x="2825144" y="3733167"/>
                <a:ext cx="1944703" cy="194470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6521F09-A383-BCBB-2789-4BEC2CEE8026}"/>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C372D4A2-E423-78E2-D3C1-083821E7A8C2}"/>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1716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Default Photo/Family">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290990C-8AA8-FEAD-2B1F-DECC4FB615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99680" y="1795186"/>
            <a:ext cx="7192320" cy="5062814"/>
          </a:xfrm>
          <a:custGeom>
            <a:avLst/>
            <a:gdLst>
              <a:gd name="connsiteX0" fmla="*/ 5062814 w 7192320"/>
              <a:gd name="connsiteY0" fmla="*/ 0 h 5062814"/>
              <a:gd name="connsiteX1" fmla="*/ 7192320 w 7192320"/>
              <a:gd name="connsiteY1" fmla="*/ 2129155 h 5062814"/>
              <a:gd name="connsiteX2" fmla="*/ 7192320 w 7192320"/>
              <a:gd name="connsiteY2" fmla="*/ 5062814 h 5062814"/>
              <a:gd name="connsiteX3" fmla="*/ 0 w 7192320"/>
              <a:gd name="connsiteY3" fmla="*/ 5062814 h 5062814"/>
            </a:gdLst>
            <a:ahLst/>
            <a:cxnLst>
              <a:cxn ang="0">
                <a:pos x="connsiteX0" y="connsiteY0"/>
              </a:cxn>
              <a:cxn ang="0">
                <a:pos x="connsiteX1" y="connsiteY1"/>
              </a:cxn>
              <a:cxn ang="0">
                <a:pos x="connsiteX2" y="connsiteY2"/>
              </a:cxn>
              <a:cxn ang="0">
                <a:pos x="connsiteX3" y="connsiteY3"/>
              </a:cxn>
            </a:cxnLst>
            <a:rect l="l" t="t" r="r" b="b"/>
            <a:pathLst>
              <a:path w="7192320" h="5062814">
                <a:moveTo>
                  <a:pt x="5062814" y="0"/>
                </a:moveTo>
                <a:lnTo>
                  <a:pt x="7192320" y="2129155"/>
                </a:lnTo>
                <a:lnTo>
                  <a:pt x="7192320" y="5062814"/>
                </a:lnTo>
                <a:lnTo>
                  <a:pt x="0" y="5062814"/>
                </a:lnTo>
                <a:close/>
              </a:path>
            </a:pathLst>
          </a:custGeom>
        </p:spPr>
      </p:pic>
      <p:pic>
        <p:nvPicPr>
          <p:cNvPr id="82" name="Picture 40">
            <a:extLst>
              <a:ext uri="{FF2B5EF4-FFF2-40B4-BE49-F238E27FC236}">
                <a16:creationId xmlns:a16="http://schemas.microsoft.com/office/drawing/2014/main" id="{FC25687A-E4E6-1BF2-5682-4005E510B14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032" y="312693"/>
            <a:ext cx="2404872" cy="1185500"/>
          </a:xfrm>
          <a:prstGeom prst="rect">
            <a:avLst/>
          </a:prstGeom>
        </p:spPr>
      </p:pic>
      <p:sp>
        <p:nvSpPr>
          <p:cNvPr id="3" name="Right Triangle 2">
            <a:extLst>
              <a:ext uri="{FF2B5EF4-FFF2-40B4-BE49-F238E27FC236}">
                <a16:creationId xmlns:a16="http://schemas.microsoft.com/office/drawing/2014/main" id="{C36C0242-F7ED-BD25-DC19-9366004781DD}"/>
              </a:ext>
            </a:extLst>
          </p:cNvPr>
          <p:cNvSpPr>
            <a:spLocks noChangeAspect="1"/>
          </p:cNvSpPr>
          <p:nvPr userDrawn="1"/>
        </p:nvSpPr>
        <p:spPr>
          <a:xfrm rot="10800000">
            <a:off x="8267011" y="0"/>
            <a:ext cx="3924988" cy="3924341"/>
          </a:xfrm>
          <a:prstGeom prst="r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887F474-C0B3-7EEF-7F6D-FE08AD1330DB}"/>
              </a:ext>
            </a:extLst>
          </p:cNvPr>
          <p:cNvSpPr>
            <a:spLocks noGrp="1"/>
          </p:cNvSpPr>
          <p:nvPr>
            <p:ph type="title"/>
          </p:nvPr>
        </p:nvSpPr>
        <p:spPr>
          <a:xfrm>
            <a:off x="457200" y="2560320"/>
            <a:ext cx="6905625" cy="501804"/>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C2FA8F-8E6E-159B-DF78-85F632397BB6}"/>
              </a:ext>
            </a:extLst>
          </p:cNvPr>
          <p:cNvSpPr>
            <a:spLocks noGrp="1"/>
          </p:cNvSpPr>
          <p:nvPr>
            <p:ph type="body" sz="quarter" idx="18" hasCustomPrompt="1"/>
          </p:nvPr>
        </p:nvSpPr>
        <p:spPr>
          <a:xfrm>
            <a:off x="457200" y="3054096"/>
            <a:ext cx="6905625" cy="334515"/>
          </a:xfrm>
        </p:spPr>
        <p:txBody>
          <a:bodyPr vert="horz" lIns="0" tIns="0" rIns="0" bIns="0" rtlCol="0">
            <a:spAutoFit/>
          </a:bodyPr>
          <a:lstStyle>
            <a:lvl1pPr marL="0" indent="0" algn="l">
              <a:buNone/>
              <a:defRPr lang="en-US" sz="240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Subtitle</a:t>
            </a:r>
          </a:p>
        </p:txBody>
      </p:sp>
      <p:sp>
        <p:nvSpPr>
          <p:cNvPr id="12" name="Text Placeholder 10">
            <a:extLst>
              <a:ext uri="{FF2B5EF4-FFF2-40B4-BE49-F238E27FC236}">
                <a16:creationId xmlns:a16="http://schemas.microsoft.com/office/drawing/2014/main" id="{220F80CB-095A-80BF-A2D8-58E70ABCFC88}"/>
              </a:ext>
            </a:extLst>
          </p:cNvPr>
          <p:cNvSpPr>
            <a:spLocks noGrp="1"/>
          </p:cNvSpPr>
          <p:nvPr>
            <p:ph type="body" sz="quarter" idx="19" hasCustomPrompt="1"/>
          </p:nvPr>
        </p:nvSpPr>
        <p:spPr>
          <a:xfrm>
            <a:off x="457200" y="3657600"/>
            <a:ext cx="6905625" cy="250903"/>
          </a:xfrm>
        </p:spPr>
        <p:txBody>
          <a:bodyPr vert="horz" lIns="0" tIns="0" rIns="0" bIns="0" rtlCol="0">
            <a:spAutoFit/>
          </a:bodyPr>
          <a:lstStyle>
            <a:lvl1pPr marL="0" indent="0" algn="l">
              <a:buNone/>
              <a:defRPr lang="en-US" sz="1800" b="1"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Name</a:t>
            </a:r>
          </a:p>
        </p:txBody>
      </p:sp>
      <p:sp>
        <p:nvSpPr>
          <p:cNvPr id="13" name="Text Placeholder 10">
            <a:extLst>
              <a:ext uri="{FF2B5EF4-FFF2-40B4-BE49-F238E27FC236}">
                <a16:creationId xmlns:a16="http://schemas.microsoft.com/office/drawing/2014/main" id="{ACAC5D28-1E6A-7F9F-E77D-71547B25B072}"/>
              </a:ext>
            </a:extLst>
          </p:cNvPr>
          <p:cNvSpPr>
            <a:spLocks noGrp="1"/>
          </p:cNvSpPr>
          <p:nvPr>
            <p:ph type="body" sz="quarter" idx="20" hasCustomPrompt="1"/>
          </p:nvPr>
        </p:nvSpPr>
        <p:spPr>
          <a:xfrm>
            <a:off x="457200" y="3943896"/>
            <a:ext cx="6905625" cy="223074"/>
          </a:xfrm>
        </p:spPr>
        <p:txBody>
          <a:bodyPr vert="horz" lIns="0" tIns="0" rIns="0" bIns="0" rtlCol="0">
            <a:spAutoFit/>
          </a:bodyPr>
          <a:lstStyle>
            <a:lvl1pPr marL="0" indent="0" algn="l">
              <a:buNone/>
              <a:defRPr lang="en-US" sz="1600" b="0" smtClean="0"/>
            </a:lvl1pPr>
            <a:lvl2pPr algn="l">
              <a:defRPr lang="en-US" sz="2400" smtClean="0"/>
            </a:lvl2pPr>
            <a:lvl3pPr algn="l">
              <a:defRPr lang="en-US" sz="2400" smtClean="0"/>
            </a:lvl3pPr>
            <a:lvl4pPr algn="l">
              <a:defRPr lang="en-US" sz="2400" smtClean="0"/>
            </a:lvl4pPr>
            <a:lvl5pPr algn="l">
              <a:defRPr lang="en-US" sz="2400"/>
            </a:lvl5pPr>
          </a:lstStyle>
          <a:p>
            <a:pPr marL="228600" lvl="0" indent="-228600"/>
            <a:r>
              <a:rPr lang="en-US" dirty="0"/>
              <a:t>Click to edit Job title</a:t>
            </a:r>
          </a:p>
        </p:txBody>
      </p:sp>
      <p:sp>
        <p:nvSpPr>
          <p:cNvPr id="8" name="Footer Placeholder 2">
            <a:extLst>
              <a:ext uri="{FF2B5EF4-FFF2-40B4-BE49-F238E27FC236}">
                <a16:creationId xmlns:a16="http://schemas.microsoft.com/office/drawing/2014/main" id="{A6249FA2-F262-0441-2F10-39BB3E0ED7F8}"/>
              </a:ext>
            </a:extLst>
          </p:cNvPr>
          <p:cNvSpPr>
            <a:spLocks noGrp="1"/>
          </p:cNvSpPr>
          <p:nvPr>
            <p:ph type="ftr" sz="quarter" idx="21"/>
          </p:nvPr>
        </p:nvSpPr>
        <p:spPr>
          <a:xfrm>
            <a:off x="6865211" y="6469661"/>
            <a:ext cx="3103414" cy="169277"/>
          </a:xfrm>
        </p:spPr>
        <p:txBody>
          <a:bodyPr/>
          <a:lstStyle>
            <a:lvl1pPr>
              <a:defRPr>
                <a:solidFill>
                  <a:schemeClr val="bg1"/>
                </a:solidFill>
              </a:defRPr>
            </a:lvl1pPr>
          </a:lstStyle>
          <a:p>
            <a:r>
              <a:rPr lang="en-US"/>
              <a:t>For Agent Use Only - Not for Use with the Public</a:t>
            </a:r>
            <a:endParaRPr lang="en-US" dirty="0"/>
          </a:p>
        </p:txBody>
      </p:sp>
      <p:sp>
        <p:nvSpPr>
          <p:cNvPr id="10" name="Slide Number Placeholder 5">
            <a:extLst>
              <a:ext uri="{FF2B5EF4-FFF2-40B4-BE49-F238E27FC236}">
                <a16:creationId xmlns:a16="http://schemas.microsoft.com/office/drawing/2014/main" id="{B8F5F113-CD69-B4E7-50E0-6C55B5C39978}"/>
              </a:ext>
            </a:extLst>
          </p:cNvPr>
          <p:cNvSpPr>
            <a:spLocks noGrp="1"/>
          </p:cNvSpPr>
          <p:nvPr>
            <p:ph type="sldNum" sz="quarter" idx="4"/>
          </p:nvPr>
        </p:nvSpPr>
        <p:spPr>
          <a:xfrm>
            <a:off x="10015594" y="6477355"/>
            <a:ext cx="1788700" cy="153888"/>
          </a:xfrm>
          <a:prstGeom prst="rect">
            <a:avLst/>
          </a:prstGeom>
        </p:spPr>
        <p:txBody>
          <a:bodyPr vert="horz" wrap="square" lIns="0" tIns="0" rIns="0" bIns="0" rtlCol="0" anchor="ctr">
            <a:spAutoFit/>
          </a:bodyPr>
          <a:lstStyle>
            <a:lvl1pPr algn="r">
              <a:defRPr sz="1000" b="0" i="0">
                <a:solidFill>
                  <a:schemeClr val="bg1"/>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grpSp>
        <p:nvGrpSpPr>
          <p:cNvPr id="2" name="Group 1">
            <a:extLst>
              <a:ext uri="{FF2B5EF4-FFF2-40B4-BE49-F238E27FC236}">
                <a16:creationId xmlns:a16="http://schemas.microsoft.com/office/drawing/2014/main" id="{60819CDE-933C-AA50-3690-DA7107E7F062}"/>
              </a:ext>
            </a:extLst>
          </p:cNvPr>
          <p:cNvGrpSpPr/>
          <p:nvPr userDrawn="1"/>
        </p:nvGrpSpPr>
        <p:grpSpPr>
          <a:xfrm>
            <a:off x="4865326" y="0"/>
            <a:ext cx="7043194" cy="6896494"/>
            <a:chOff x="2974756" y="-42286"/>
            <a:chExt cx="7043194" cy="6896494"/>
          </a:xfrm>
        </p:grpSpPr>
        <p:grpSp>
          <p:nvGrpSpPr>
            <p:cNvPr id="4" name="Group 3">
              <a:extLst>
                <a:ext uri="{FF2B5EF4-FFF2-40B4-BE49-F238E27FC236}">
                  <a16:creationId xmlns:a16="http://schemas.microsoft.com/office/drawing/2014/main" id="{5414FAC8-CAD6-E2C0-C6D3-2F66BAF7EBF6}"/>
                </a:ext>
              </a:extLst>
            </p:cNvPr>
            <p:cNvGrpSpPr/>
            <p:nvPr/>
          </p:nvGrpSpPr>
          <p:grpSpPr>
            <a:xfrm flipH="1">
              <a:off x="6977801" y="-42286"/>
              <a:ext cx="1962075" cy="1594114"/>
              <a:chOff x="2045012" y="-42286"/>
              <a:chExt cx="1962075" cy="1594114"/>
            </a:xfrm>
          </p:grpSpPr>
          <p:cxnSp>
            <p:nvCxnSpPr>
              <p:cNvPr id="20" name="Straight Connector 19">
                <a:extLst>
                  <a:ext uri="{FF2B5EF4-FFF2-40B4-BE49-F238E27FC236}">
                    <a16:creationId xmlns:a16="http://schemas.microsoft.com/office/drawing/2014/main" id="{CCDFAC71-653E-41D2-6723-D902E1FBE4D8}"/>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F9995FF-CE08-0270-330E-1D507662A7A6}"/>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2274664D-7D73-01D5-7813-3A15D5401589}"/>
                </a:ext>
              </a:extLst>
            </p:cNvPr>
            <p:cNvGrpSpPr/>
            <p:nvPr/>
          </p:nvGrpSpPr>
          <p:grpSpPr>
            <a:xfrm flipH="1">
              <a:off x="2974756" y="2268657"/>
              <a:ext cx="7041673" cy="4585551"/>
              <a:chOff x="831626" y="2268657"/>
              <a:chExt cx="7041673" cy="4585551"/>
            </a:xfrm>
          </p:grpSpPr>
          <p:grpSp>
            <p:nvGrpSpPr>
              <p:cNvPr id="7" name="Group 6">
                <a:extLst>
                  <a:ext uri="{FF2B5EF4-FFF2-40B4-BE49-F238E27FC236}">
                    <a16:creationId xmlns:a16="http://schemas.microsoft.com/office/drawing/2014/main" id="{4CD5FACF-A7EE-A830-A02F-FD31403DD53E}"/>
                  </a:ext>
                </a:extLst>
              </p:cNvPr>
              <p:cNvGrpSpPr/>
              <p:nvPr/>
            </p:nvGrpSpPr>
            <p:grpSpPr>
              <a:xfrm rot="5400000">
                <a:off x="895503" y="2931036"/>
                <a:ext cx="2618491" cy="2306180"/>
                <a:chOff x="1626163" y="-1294647"/>
                <a:chExt cx="2618491" cy="2306180"/>
              </a:xfrm>
            </p:grpSpPr>
            <p:cxnSp>
              <p:nvCxnSpPr>
                <p:cNvPr id="17" name="Straight Connector 16">
                  <a:extLst>
                    <a:ext uri="{FF2B5EF4-FFF2-40B4-BE49-F238E27FC236}">
                      <a16:creationId xmlns:a16="http://schemas.microsoft.com/office/drawing/2014/main" id="{7F22C4D5-77FB-1BFC-422D-30464E5F0A0D}"/>
                    </a:ext>
                  </a:extLst>
                </p:cNvPr>
                <p:cNvCxnSpPr>
                  <a:cxnSpLocks/>
                </p:cNvCxnSpPr>
                <p:nvPr/>
              </p:nvCxnSpPr>
              <p:spPr>
                <a:xfrm rot="16200000" flipH="1" flipV="1">
                  <a:off x="1938474" y="-1294647"/>
                  <a:ext cx="2306180" cy="2306180"/>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9104E9D-6F4D-0613-FF5E-36A3088190AE}"/>
                    </a:ext>
                  </a:extLst>
                </p:cNvPr>
                <p:cNvCxnSpPr>
                  <a:cxnSpLocks/>
                </p:cNvCxnSpPr>
                <p:nvPr/>
              </p:nvCxnSpPr>
              <p:spPr>
                <a:xfrm rot="16200000" flipV="1">
                  <a:off x="1630296" y="713621"/>
                  <a:ext cx="293779" cy="302046"/>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4" name="Straight Connector 13">
                <a:extLst>
                  <a:ext uri="{FF2B5EF4-FFF2-40B4-BE49-F238E27FC236}">
                    <a16:creationId xmlns:a16="http://schemas.microsoft.com/office/drawing/2014/main" id="{83661EEA-8A37-F5A3-97C3-31232DA2F9FE}"/>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9B55DE7-6F82-A0DF-2953-C384D0B3E890}"/>
                  </a:ext>
                </a:extLst>
              </p:cNvPr>
              <p:cNvCxnSpPr>
                <a:cxnSpLocks/>
              </p:cNvCxnSpPr>
              <p:nvPr/>
            </p:nvCxnSpPr>
            <p:spPr>
              <a:xfrm flipV="1">
                <a:off x="3357837" y="3865899"/>
                <a:ext cx="1527471" cy="152747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550F17-9D7D-8715-5F99-92C3418F635F}"/>
                  </a:ext>
                </a:extLst>
              </p:cNvPr>
              <p:cNvCxnSpPr>
                <a:cxnSpLocks/>
              </p:cNvCxnSpPr>
              <p:nvPr/>
            </p:nvCxnSpPr>
            <p:spPr>
              <a:xfrm>
                <a:off x="4885308" y="3866217"/>
                <a:ext cx="2987991" cy="298799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6" name="Straight Connector 5">
              <a:extLst>
                <a:ext uri="{FF2B5EF4-FFF2-40B4-BE49-F238E27FC236}">
                  <a16:creationId xmlns:a16="http://schemas.microsoft.com/office/drawing/2014/main" id="{2113EC68-85FE-B580-0D6D-758397616DE8}"/>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06099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5B1D54-DD51-9870-9CD3-BE5950F2582A}"/>
              </a:ext>
            </a:extLst>
          </p:cNvPr>
          <p:cNvSpPr>
            <a:spLocks noGrp="1"/>
          </p:cNvSpPr>
          <p:nvPr>
            <p:ph type="title"/>
          </p:nvPr>
        </p:nvSpPr>
        <p:spPr>
          <a:xfrm>
            <a:off x="457200" y="457200"/>
            <a:ext cx="11274552" cy="501804"/>
          </a:xfrm>
          <a:prstGeom prst="rect">
            <a:avLst/>
          </a:prstGeom>
        </p:spPr>
        <p:txBody>
          <a:bodyPr vert="horz" lIns="0" tIns="0" rIns="0" bIns="0" rtlCol="0" anchor="ctr">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8645D6-226B-7F33-FAA5-F77FBCB219D5}"/>
              </a:ext>
            </a:extLst>
          </p:cNvPr>
          <p:cNvSpPr>
            <a:spLocks noGrp="1"/>
          </p:cNvSpPr>
          <p:nvPr>
            <p:ph type="body" idx="1"/>
          </p:nvPr>
        </p:nvSpPr>
        <p:spPr>
          <a:xfrm>
            <a:off x="457199" y="1645920"/>
            <a:ext cx="11274551" cy="1756828"/>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4978D71B-9655-2306-D167-A5BF463168E3}"/>
              </a:ext>
            </a:extLst>
          </p:cNvPr>
          <p:cNvSpPr>
            <a:spLocks noGrp="1"/>
          </p:cNvSpPr>
          <p:nvPr>
            <p:ph type="ftr" sz="quarter" idx="3"/>
          </p:nvPr>
        </p:nvSpPr>
        <p:spPr>
          <a:xfrm>
            <a:off x="4544293" y="6458120"/>
            <a:ext cx="3103414" cy="169277"/>
          </a:xfrm>
          <a:prstGeom prst="rect">
            <a:avLst/>
          </a:prstGeom>
        </p:spPr>
        <p:txBody>
          <a:bodyPr vert="horz" wrap="none" lIns="0" tIns="0" rIns="0" bIns="0" rtlCol="0" anchor="ctr">
            <a:spAutoFit/>
          </a:bodyPr>
          <a:lstStyle>
            <a:lvl1pPr algn="ctr">
              <a:defRPr sz="1100" b="1" i="0">
                <a:solidFill>
                  <a:schemeClr val="tx2"/>
                </a:solidFill>
                <a:latin typeface="Aptos" panose="020B0004020202020204" pitchFamily="34" charset="0"/>
                <a:cs typeface="Arial" panose="020B0604020202020204" pitchFamily="34" charset="0"/>
              </a:defRPr>
            </a:lvl1pPr>
          </a:lstStyle>
          <a:p>
            <a:r>
              <a:rPr lang="en-US"/>
              <a:t>For Agent Use Only - Not for Use with the Public</a:t>
            </a:r>
            <a:endParaRPr lang="en-US" dirty="0"/>
          </a:p>
        </p:txBody>
      </p:sp>
      <p:sp>
        <p:nvSpPr>
          <p:cNvPr id="9" name="Slide Number Placeholder 5">
            <a:extLst>
              <a:ext uri="{FF2B5EF4-FFF2-40B4-BE49-F238E27FC236}">
                <a16:creationId xmlns:a16="http://schemas.microsoft.com/office/drawing/2014/main" id="{738294BC-F1A0-DE3D-30EE-278CF2DEBDD7}"/>
              </a:ext>
            </a:extLst>
          </p:cNvPr>
          <p:cNvSpPr>
            <a:spLocks noGrp="1"/>
          </p:cNvSpPr>
          <p:nvPr>
            <p:ph type="sldNum" sz="quarter" idx="4"/>
          </p:nvPr>
        </p:nvSpPr>
        <p:spPr>
          <a:xfrm>
            <a:off x="9621078" y="6473509"/>
            <a:ext cx="2110672" cy="153888"/>
          </a:xfrm>
          <a:prstGeom prst="rect">
            <a:avLst/>
          </a:prstGeom>
        </p:spPr>
        <p:txBody>
          <a:bodyPr vert="horz" wrap="square" lIns="0" tIns="0" rIns="0" bIns="0" rtlCol="0" anchor="ctr">
            <a:spAutoFit/>
          </a:bodyPr>
          <a:lstStyle>
            <a:lvl1pPr algn="r">
              <a:defRPr sz="1000" b="0" i="0">
                <a:solidFill>
                  <a:schemeClr val="tx2"/>
                </a:solidFill>
                <a:latin typeface="Arial Narrow" panose="020B0604020202020204" pitchFamily="34" charset="0"/>
                <a:cs typeface="Arial Narrow" panose="020B0604020202020204" pitchFamily="34" charset="0"/>
              </a:defRPr>
            </a:lvl1p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a:t>
            </a:fld>
            <a:endParaRPr lang="en-US" dirty="0">
              <a:latin typeface="Aptos Light" panose="020B0004020202020204" pitchFamily="34" charset="0"/>
            </a:endParaRPr>
          </a:p>
        </p:txBody>
      </p:sp>
    </p:spTree>
    <p:extLst>
      <p:ext uri="{BB962C8B-B14F-4D97-AF65-F5344CB8AC3E}">
        <p14:creationId xmlns:p14="http://schemas.microsoft.com/office/powerpoint/2010/main" val="607387932"/>
      </p:ext>
    </p:extLst>
  </p:cSld>
  <p:clrMap bg1="lt1" tx1="dk1" bg2="lt2" tx2="dk2" accent1="accent1" accent2="accent2" accent3="accent3" accent4="accent4" accent5="accent5" accent6="accent6" hlink="hlink" folHlink="folHlink"/>
  <p:sldLayoutIdLst>
    <p:sldLayoutId id="2147483799" r:id="rId1"/>
    <p:sldLayoutId id="2147483802" r:id="rId2"/>
    <p:sldLayoutId id="2147483801" r:id="rId3"/>
    <p:sldLayoutId id="2147483803" r:id="rId4"/>
    <p:sldLayoutId id="2147483818" r:id="rId5"/>
    <p:sldLayoutId id="2147483819" r:id="rId6"/>
    <p:sldLayoutId id="2147483820" r:id="rId7"/>
    <p:sldLayoutId id="2147483821" r:id="rId8"/>
    <p:sldLayoutId id="2147483822" r:id="rId9"/>
    <p:sldLayoutId id="2147483823" r:id="rId10"/>
    <p:sldLayoutId id="2147483824" r:id="rId11"/>
    <p:sldLayoutId id="2147483717" r:id="rId12"/>
    <p:sldLayoutId id="2147483750" r:id="rId13"/>
    <p:sldLayoutId id="2147483752" r:id="rId14"/>
    <p:sldLayoutId id="2147483758" r:id="rId15"/>
    <p:sldLayoutId id="2147483760" r:id="rId16"/>
    <p:sldLayoutId id="2147483817" r:id="rId17"/>
    <p:sldLayoutId id="2147483763" r:id="rId18"/>
    <p:sldLayoutId id="2147483828" r:id="rId19"/>
    <p:sldLayoutId id="2147483804" r:id="rId20"/>
    <p:sldLayoutId id="2147483805" r:id="rId21"/>
    <p:sldLayoutId id="2147483795" r:id="rId22"/>
    <p:sldLayoutId id="2147483767" r:id="rId23"/>
    <p:sldLayoutId id="2147483769" r:id="rId24"/>
    <p:sldLayoutId id="2147483776" r:id="rId25"/>
    <p:sldLayoutId id="2147483771" r:id="rId26"/>
    <p:sldLayoutId id="2147483774" r:id="rId27"/>
    <p:sldLayoutId id="2147483721" r:id="rId28"/>
    <p:sldLayoutId id="2147483815" r:id="rId29"/>
    <p:sldLayoutId id="2147483777" r:id="rId30"/>
    <p:sldLayoutId id="2147483778" r:id="rId31"/>
    <p:sldLayoutId id="2147483816" r:id="rId32"/>
    <p:sldLayoutId id="2147483814" r:id="rId33"/>
    <p:sldLayoutId id="2147483779" r:id="rId34"/>
    <p:sldLayoutId id="2147483780" r:id="rId35"/>
    <p:sldLayoutId id="2147483781" r:id="rId36"/>
    <p:sldLayoutId id="2147483782" r:id="rId37"/>
    <p:sldLayoutId id="2147483825" r:id="rId38"/>
    <p:sldLayoutId id="2147483826" r:id="rId39"/>
    <p:sldLayoutId id="2147483827" r:id="rId40"/>
    <p:sldLayoutId id="2147483765" r:id="rId41"/>
    <p:sldLayoutId id="2147483785" r:id="rId42"/>
    <p:sldLayoutId id="2147483748" r:id="rId43"/>
    <p:sldLayoutId id="2147483786" r:id="rId44"/>
    <p:sldLayoutId id="2147483813" r:id="rId45"/>
  </p:sldLayoutIdLst>
  <p:hf hdr="0" dt="0"/>
  <p:txStyles>
    <p:titleStyle>
      <a:lvl1pPr algn="l" defTabSz="914400" rtl="0" eaLnBrk="1" latinLnBrk="0" hangingPunct="1">
        <a:lnSpc>
          <a:spcPct val="90000"/>
        </a:lnSpc>
        <a:spcBef>
          <a:spcPct val="0"/>
        </a:spcBef>
        <a:buNone/>
        <a:defRPr sz="3600" b="1" i="0" kern="1200">
          <a:solidFill>
            <a:schemeClr val="accent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571500" indent="-285750" algn="l" defTabSz="914400" rtl="0" eaLnBrk="1" latinLnBrk="0" hangingPunct="1">
        <a:lnSpc>
          <a:spcPct val="90000"/>
        </a:lnSpc>
        <a:spcBef>
          <a:spcPts val="500"/>
        </a:spcBef>
        <a:spcAft>
          <a:spcPts val="600"/>
        </a:spcAft>
        <a:buFont typeface="System Font Regular"/>
        <a:buChar char="–"/>
        <a:tabLst/>
        <a:defRPr sz="1800" kern="1200">
          <a:solidFill>
            <a:schemeClr val="tx1"/>
          </a:solidFill>
          <a:latin typeface="+mn-lt"/>
          <a:ea typeface="+mn-ea"/>
          <a:cs typeface="+mn-cs"/>
        </a:defRPr>
      </a:lvl2pPr>
      <a:lvl3pPr marL="808038" indent="-2365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3pPr>
      <a:lvl4pPr marL="1031875" indent="-223838"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4pPr>
      <a:lvl5pPr marL="1257300" indent="-225425" algn="l" defTabSz="914400" rtl="0" eaLnBrk="1" latinLnBrk="0" hangingPunct="1">
        <a:lnSpc>
          <a:spcPct val="90000"/>
        </a:lnSpc>
        <a:spcBef>
          <a:spcPts val="500"/>
        </a:spcBef>
        <a:spcAft>
          <a:spcPts val="600"/>
        </a:spcAft>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ouple of women walking down a street&#10;&#10;AI-generated content may be incorrect.">
            <a:extLst>
              <a:ext uri="{FF2B5EF4-FFF2-40B4-BE49-F238E27FC236}">
                <a16:creationId xmlns:a16="http://schemas.microsoft.com/office/drawing/2014/main" id="{E13150D2-320E-9A0D-72E1-3D571322724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999680" y="1793849"/>
            <a:ext cx="7192320" cy="5064151"/>
          </a:xfrm>
        </p:spPr>
      </p:pic>
      <p:sp>
        <p:nvSpPr>
          <p:cNvPr id="3" name="Title 2">
            <a:extLst>
              <a:ext uri="{FF2B5EF4-FFF2-40B4-BE49-F238E27FC236}">
                <a16:creationId xmlns:a16="http://schemas.microsoft.com/office/drawing/2014/main" id="{2FBDB9F9-1E37-0C62-4AA7-AC685651FC13}"/>
              </a:ext>
            </a:extLst>
          </p:cNvPr>
          <p:cNvSpPr>
            <a:spLocks noGrp="1"/>
          </p:cNvSpPr>
          <p:nvPr>
            <p:ph type="title"/>
          </p:nvPr>
        </p:nvSpPr>
        <p:spPr>
          <a:xfrm>
            <a:off x="457200" y="1552262"/>
            <a:ext cx="6905625" cy="1000402"/>
          </a:xfrm>
        </p:spPr>
        <p:txBody>
          <a:bodyPr/>
          <a:lstStyle/>
          <a:p>
            <a:r>
              <a:rPr lang="en-US" dirty="0"/>
              <a:t>Plan Today for a Financially Independent Tomorrow</a:t>
            </a:r>
          </a:p>
        </p:txBody>
      </p:sp>
      <p:sp>
        <p:nvSpPr>
          <p:cNvPr id="8" name="Slide Number Placeholder 7">
            <a:extLst>
              <a:ext uri="{FF2B5EF4-FFF2-40B4-BE49-F238E27FC236}">
                <a16:creationId xmlns:a16="http://schemas.microsoft.com/office/drawing/2014/main" id="{E62B3C18-925F-0163-BEDF-BF89CAE52281}"/>
              </a:ext>
            </a:extLst>
          </p:cNvPr>
          <p:cNvSpPr>
            <a:spLocks noGrp="1"/>
          </p:cNvSpPr>
          <p:nvPr>
            <p:ph type="sldNum" sz="quarter" idx="4"/>
          </p:nvPr>
        </p:nvSpPr>
        <p:spPr/>
        <p:txBody>
          <a:bodyPr/>
          <a:lstStyle/>
          <a:p>
            <a:r>
              <a:rPr lang="en-US" dirty="0">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a:t>
            </a:fld>
            <a:endParaRPr lang="en-US" dirty="0">
              <a:latin typeface="Aptos Light" panose="020B0004020202020204" pitchFamily="34" charset="0"/>
            </a:endParaRPr>
          </a:p>
        </p:txBody>
      </p:sp>
      <p:grpSp>
        <p:nvGrpSpPr>
          <p:cNvPr id="16" name="Group 15">
            <a:extLst>
              <a:ext uri="{FF2B5EF4-FFF2-40B4-BE49-F238E27FC236}">
                <a16:creationId xmlns:a16="http://schemas.microsoft.com/office/drawing/2014/main" id="{F74687EB-26B3-2F93-CCF5-A21174594683}"/>
              </a:ext>
            </a:extLst>
          </p:cNvPr>
          <p:cNvGrpSpPr/>
          <p:nvPr/>
        </p:nvGrpSpPr>
        <p:grpSpPr>
          <a:xfrm>
            <a:off x="4865326" y="0"/>
            <a:ext cx="7116515" cy="6896494"/>
            <a:chOff x="2974756" y="-42286"/>
            <a:chExt cx="7116515" cy="6896494"/>
          </a:xfrm>
        </p:grpSpPr>
        <p:grpSp>
          <p:nvGrpSpPr>
            <p:cNvPr id="17" name="Group 16">
              <a:extLst>
                <a:ext uri="{FF2B5EF4-FFF2-40B4-BE49-F238E27FC236}">
                  <a16:creationId xmlns:a16="http://schemas.microsoft.com/office/drawing/2014/main" id="{0FE74D07-DA26-6FA8-8155-AC333CEEF48C}"/>
                </a:ext>
              </a:extLst>
            </p:cNvPr>
            <p:cNvGrpSpPr/>
            <p:nvPr/>
          </p:nvGrpSpPr>
          <p:grpSpPr>
            <a:xfrm flipH="1">
              <a:off x="6977801" y="-42286"/>
              <a:ext cx="1962075" cy="1594114"/>
              <a:chOff x="2045012" y="-42286"/>
              <a:chExt cx="1962075" cy="1594114"/>
            </a:xfrm>
          </p:grpSpPr>
          <p:cxnSp>
            <p:nvCxnSpPr>
              <p:cNvPr id="26" name="Straight Connector 25">
                <a:extLst>
                  <a:ext uri="{FF2B5EF4-FFF2-40B4-BE49-F238E27FC236}">
                    <a16:creationId xmlns:a16="http://schemas.microsoft.com/office/drawing/2014/main" id="{80E986FF-4D87-4E20-D858-E52EA1EE5A86}"/>
                  </a:ext>
                </a:extLst>
              </p:cNvPr>
              <p:cNvCxnSpPr>
                <a:cxnSpLocks/>
              </p:cNvCxnSpPr>
              <p:nvPr/>
            </p:nvCxnSpPr>
            <p:spPr>
              <a:xfrm flipH="1">
                <a:off x="2412973" y="-42286"/>
                <a:ext cx="1594114" cy="159411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C4588BD-0B54-F4B1-6953-2F245A73C01D}"/>
                  </a:ext>
                </a:extLst>
              </p:cNvPr>
              <p:cNvCxnSpPr>
                <a:cxnSpLocks/>
              </p:cNvCxnSpPr>
              <p:nvPr/>
            </p:nvCxnSpPr>
            <p:spPr>
              <a:xfrm flipH="1" flipV="1">
                <a:off x="2045012" y="1177334"/>
                <a:ext cx="374494" cy="37449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CE9675E7-0593-1ABE-DAAD-B7FBFEA64E93}"/>
                </a:ext>
              </a:extLst>
            </p:cNvPr>
            <p:cNvGrpSpPr/>
            <p:nvPr/>
          </p:nvGrpSpPr>
          <p:grpSpPr>
            <a:xfrm flipH="1">
              <a:off x="2974756" y="2268657"/>
              <a:ext cx="7116515" cy="4585551"/>
              <a:chOff x="756784" y="2268657"/>
              <a:chExt cx="7116515" cy="4585551"/>
            </a:xfrm>
          </p:grpSpPr>
          <p:grpSp>
            <p:nvGrpSpPr>
              <p:cNvPr id="20" name="Group 19">
                <a:extLst>
                  <a:ext uri="{FF2B5EF4-FFF2-40B4-BE49-F238E27FC236}">
                    <a16:creationId xmlns:a16="http://schemas.microsoft.com/office/drawing/2014/main" id="{A69CA9E5-BCB8-39A9-EF6F-D9E59E79468E}"/>
                  </a:ext>
                </a:extLst>
              </p:cNvPr>
              <p:cNvGrpSpPr/>
              <p:nvPr/>
            </p:nvGrpSpPr>
            <p:grpSpPr>
              <a:xfrm rot="5400000">
                <a:off x="460536" y="3071126"/>
                <a:ext cx="2779856" cy="2187359"/>
                <a:chOff x="1626161" y="-880953"/>
                <a:chExt cx="2779856" cy="2187359"/>
              </a:xfrm>
            </p:grpSpPr>
            <p:cxnSp>
              <p:nvCxnSpPr>
                <p:cNvPr id="24" name="Straight Connector 23">
                  <a:extLst>
                    <a:ext uri="{FF2B5EF4-FFF2-40B4-BE49-F238E27FC236}">
                      <a16:creationId xmlns:a16="http://schemas.microsoft.com/office/drawing/2014/main" id="{E9FCB82B-40A1-DF48-B5DF-CDC67BB1A3BB}"/>
                    </a:ext>
                  </a:extLst>
                </p:cNvPr>
                <p:cNvCxnSpPr>
                  <a:cxnSpLocks/>
                </p:cNvCxnSpPr>
                <p:nvPr/>
              </p:nvCxnSpPr>
              <p:spPr>
                <a:xfrm rot="16200000" flipH="1" flipV="1">
                  <a:off x="2218659" y="-880953"/>
                  <a:ext cx="2187358" cy="2187358"/>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938D5D2-FE6F-5865-F5E2-801D74873DE2}"/>
                    </a:ext>
                  </a:extLst>
                </p:cNvPr>
                <p:cNvCxnSpPr>
                  <a:cxnSpLocks/>
                </p:cNvCxnSpPr>
                <p:nvPr/>
              </p:nvCxnSpPr>
              <p:spPr>
                <a:xfrm rot="16200000" flipV="1">
                  <a:off x="1634444" y="709471"/>
                  <a:ext cx="588652" cy="605217"/>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533FC159-016C-08EC-B835-89BEB0280CA2}"/>
                  </a:ext>
                </a:extLst>
              </p:cNvPr>
              <p:cNvCxnSpPr>
                <a:cxnSpLocks/>
              </p:cNvCxnSpPr>
              <p:nvPr/>
            </p:nvCxnSpPr>
            <p:spPr>
              <a:xfrm flipH="1" flipV="1">
                <a:off x="831626" y="2268657"/>
                <a:ext cx="513811" cy="51381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ED9C1A0-FFCD-819F-3D9F-6405A49533BF}"/>
                  </a:ext>
                </a:extLst>
              </p:cNvPr>
              <p:cNvCxnSpPr>
                <a:cxnSpLocks/>
              </p:cNvCxnSpPr>
              <p:nvPr/>
            </p:nvCxnSpPr>
            <p:spPr>
              <a:xfrm flipV="1">
                <a:off x="2944143" y="3733167"/>
                <a:ext cx="1825704" cy="1825704"/>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802F766-B06D-6F89-DFAB-A4CA74039F38}"/>
                  </a:ext>
                </a:extLst>
              </p:cNvPr>
              <p:cNvCxnSpPr>
                <a:cxnSpLocks/>
              </p:cNvCxnSpPr>
              <p:nvPr/>
            </p:nvCxnSpPr>
            <p:spPr>
              <a:xfrm>
                <a:off x="4752258" y="3733167"/>
                <a:ext cx="3121041" cy="3121041"/>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015681E9-0772-8B17-E61D-05F5CE03DC74}"/>
                </a:ext>
              </a:extLst>
            </p:cNvPr>
            <p:cNvCxnSpPr>
              <a:cxnSpLocks/>
            </p:cNvCxnSpPr>
            <p:nvPr/>
          </p:nvCxnSpPr>
          <p:spPr>
            <a:xfrm>
              <a:off x="8926627" y="1177334"/>
              <a:ext cx="1091323" cy="1091323"/>
            </a:xfrm>
            <a:prstGeom prst="line">
              <a:avLst/>
            </a:prstGeom>
            <a:ln w="22225">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12" name="Date Placeholder 21">
            <a:extLst>
              <a:ext uri="{FF2B5EF4-FFF2-40B4-BE49-F238E27FC236}">
                <a16:creationId xmlns:a16="http://schemas.microsoft.com/office/drawing/2014/main" id="{082D54F7-0372-F3BF-5869-6E91172B6C2F}"/>
              </a:ext>
            </a:extLst>
          </p:cNvPr>
          <p:cNvSpPr txBox="1">
            <a:spLocks/>
          </p:cNvSpPr>
          <p:nvPr/>
        </p:nvSpPr>
        <p:spPr>
          <a:xfrm>
            <a:off x="457200" y="6469663"/>
            <a:ext cx="3735091" cy="169277"/>
          </a:xfrm>
          <a:prstGeom prst="rect">
            <a:avLst/>
          </a:prstGeom>
        </p:spPr>
        <p:txBody>
          <a:bodyPr vert="horz" wrap="square" lIns="0" tIns="0" rIns="0" bIns="0" rtlCol="0" anchor="b">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chemeClr val="tx2"/>
                </a:solidFill>
                <a:latin typeface="Aptos Light" panose="020B0004020202020204" pitchFamily="34" charset="0"/>
              </a:rPr>
              <a:t>TC8363570(0925)1 | Cat No </a:t>
            </a:r>
            <a:r>
              <a:rPr lang="en-US" dirty="0">
                <a:solidFill>
                  <a:schemeClr val="tx2"/>
                </a:solidFill>
                <a:latin typeface="Aptos Light" panose="020B0004020202020204" pitchFamily="34" charset="0"/>
              </a:rPr>
              <a:t>106429</a:t>
            </a:r>
            <a:r>
              <a:rPr lang="en-US" b="0" i="0" dirty="0">
                <a:solidFill>
                  <a:schemeClr val="tx2"/>
                </a:solidFill>
                <a:latin typeface="Aptos Light" panose="020B0004020202020204" pitchFamily="34" charset="0"/>
              </a:rPr>
              <a:t>(0925)</a:t>
            </a:r>
          </a:p>
        </p:txBody>
      </p:sp>
      <p:sp>
        <p:nvSpPr>
          <p:cNvPr id="14" name="TextBox 13">
            <a:extLst>
              <a:ext uri="{FF2B5EF4-FFF2-40B4-BE49-F238E27FC236}">
                <a16:creationId xmlns:a16="http://schemas.microsoft.com/office/drawing/2014/main" id="{E37E3A93-0B7B-E548-60ED-B84C82221D3C}"/>
              </a:ext>
            </a:extLst>
          </p:cNvPr>
          <p:cNvSpPr txBox="1"/>
          <p:nvPr/>
        </p:nvSpPr>
        <p:spPr>
          <a:xfrm>
            <a:off x="460621" y="4486382"/>
            <a:ext cx="6287651" cy="1469633"/>
          </a:xfrm>
          <a:prstGeom prst="rect">
            <a:avLst/>
          </a:prstGeom>
          <a:noFill/>
        </p:spPr>
        <p:txBody>
          <a:bodyPr wrap="square" lIns="0" tIns="0" rIns="0" bIns="0" rtlCol="0">
            <a:spAutoFit/>
          </a:bodyPr>
          <a:lstStyle/>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National Life Group® is a trade name of National Life Insurance Company, Montpelier, VT, Life Insurance  Company</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of the Southwest, Addison, TX, and their affiliates.  Each company of National Life Group is solely responsible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for its own financial condition and contractual obligations. Life Insurance Company of the Southwest is not an authorized insurer in New York</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does not conduct insurance business in New York.</a:t>
            </a:r>
          </a:p>
          <a:p>
            <a:pPr>
              <a:spcAft>
                <a:spcPts val="600"/>
              </a:spcAft>
            </a:pPr>
            <a:r>
              <a:rPr lang="en-US" sz="950" b="0" i="0" dirty="0">
                <a:solidFill>
                  <a:schemeClr val="tx2"/>
                </a:solidFill>
                <a:latin typeface="Aptos Light" panose="020B0004020202020204" pitchFamily="34" charset="0"/>
                <a:cs typeface="Arial Narrow" panose="020B0604020202020204" pitchFamily="34" charset="0"/>
              </a:rPr>
              <a:t>This presentation may not be recorded, copied, transmitted or otherwise disseminated using  any </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device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including</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latin typeface="Aptos Light" panose="020B0004020202020204" pitchFamily="34" charset="0"/>
                <a:cs typeface="Arial Narrow" panose="020B0604020202020204" pitchFamily="34" charset="0"/>
              </a:rPr>
              <a:t>but not limited to artificial intelligence note-taking platforms, webinar and browser recording  functions, </a:t>
            </a:r>
            <a:br>
              <a:rPr lang="en-US" sz="950" b="0" i="0" dirty="0">
                <a:solidFill>
                  <a:schemeClr val="tx2"/>
                </a:solidFill>
                <a:latin typeface="Aptos Light" panose="020B0004020202020204" pitchFamily="34" charset="0"/>
                <a:cs typeface="Arial Narrow" panose="020B0604020202020204" pitchFamily="34" charset="0"/>
              </a:rPr>
            </a:br>
            <a:r>
              <a:rPr lang="en-US" sz="950" b="0" i="0" dirty="0">
                <a:solidFill>
                  <a:schemeClr val="tx2"/>
                </a:solidFill>
                <a:latin typeface="Aptos Light" panose="020B0004020202020204" pitchFamily="34" charset="0"/>
                <a:cs typeface="Arial Narrow" panose="020B0604020202020204" pitchFamily="34" charset="0"/>
              </a:rPr>
              <a:t>and meeting recording software – without the express written permission of National Life Group.</a:t>
            </a:r>
          </a:p>
          <a:p>
            <a:pPr marL="0" marR="0" lvl="0" indent="0" defTabSz="914400" rtl="0" eaLnBrk="1" fontAlgn="auto" latinLnBrk="0" hangingPunct="1">
              <a:lnSpc>
                <a:spcPct val="100000"/>
              </a:lnSpc>
              <a:spcBef>
                <a:spcPts val="0"/>
              </a:spcBef>
              <a:spcAft>
                <a:spcPts val="600"/>
              </a:spcAft>
              <a:buClrTx/>
              <a:buSzTx/>
              <a:buFontTx/>
              <a:buNone/>
              <a:tabLst/>
              <a:defRPr/>
            </a:pPr>
            <a:r>
              <a:rPr lang="en-US" sz="950" b="0" i="0" dirty="0">
                <a:solidFill>
                  <a:schemeClr val="tx2"/>
                </a:solidFill>
                <a:effectLst/>
                <a:latin typeface="Aptos Light" panose="020B0004020202020204" pitchFamily="34" charset="0"/>
                <a:cs typeface="Arial Narrow" panose="020B0604020202020204" pitchFamily="34" charset="0"/>
              </a:rPr>
              <a:t>The companies of National Life Group® and their representatives do not offer tax  or</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legal</a:t>
            </a:r>
            <a:r>
              <a:rPr lang="en-US" sz="950" dirty="0">
                <a:solidFill>
                  <a:schemeClr val="tx2"/>
                </a:solidFill>
                <a:latin typeface="Aptos Light" panose="020B0004020202020204" pitchFamily="34" charset="0"/>
                <a:cs typeface="Arial Narrow" panose="020B0604020202020204" pitchFamily="34" charset="0"/>
              </a:rPr>
              <a:t> </a:t>
            </a:r>
            <a:r>
              <a:rPr lang="en-US" sz="950" b="0" i="0" dirty="0">
                <a:solidFill>
                  <a:schemeClr val="tx2"/>
                </a:solidFill>
                <a:effectLst/>
                <a:latin typeface="Aptos Light" panose="020B0004020202020204" pitchFamily="34" charset="0"/>
                <a:cs typeface="Arial Narrow" panose="020B0604020202020204" pitchFamily="34" charset="0"/>
              </a:rPr>
              <a:t>advice.</a:t>
            </a:r>
            <a:br>
              <a:rPr lang="en-US" sz="950" b="0" i="0" dirty="0">
                <a:solidFill>
                  <a:schemeClr val="tx2"/>
                </a:solidFill>
                <a:effectLst/>
                <a:latin typeface="Aptos Light" panose="020B0004020202020204" pitchFamily="34" charset="0"/>
                <a:cs typeface="Arial Narrow" panose="020B0604020202020204" pitchFamily="34" charset="0"/>
              </a:rPr>
            </a:br>
            <a:r>
              <a:rPr lang="en-US" sz="950" b="0" i="0" dirty="0">
                <a:solidFill>
                  <a:schemeClr val="tx2"/>
                </a:solidFill>
                <a:effectLst/>
                <a:latin typeface="Aptos Light" panose="020B0004020202020204" pitchFamily="34" charset="0"/>
                <a:cs typeface="Arial Narrow" panose="020B0604020202020204" pitchFamily="34" charset="0"/>
              </a:rPr>
              <a:t>Please encourage your clients to consult with their appropriate professional advisor.</a:t>
            </a:r>
            <a:endParaRPr lang="en-US" sz="950" b="0" i="0" dirty="0">
              <a:solidFill>
                <a:schemeClr val="tx2"/>
              </a:solidFill>
              <a:latin typeface="Aptos Light" panose="020B0004020202020204" pitchFamily="34" charset="0"/>
              <a:cs typeface="Arial Narrow" panose="020B0604020202020204" pitchFamily="34" charset="0"/>
            </a:endParaRPr>
          </a:p>
        </p:txBody>
      </p:sp>
      <p:sp>
        <p:nvSpPr>
          <p:cNvPr id="35" name="Footer Placeholder 22">
            <a:extLst>
              <a:ext uri="{FF2B5EF4-FFF2-40B4-BE49-F238E27FC236}">
                <a16:creationId xmlns:a16="http://schemas.microsoft.com/office/drawing/2014/main" id="{7F5F1CD3-AED6-15AF-0370-4A32560E1119}"/>
              </a:ext>
            </a:extLst>
          </p:cNvPr>
          <p:cNvSpPr txBox="1">
            <a:spLocks/>
          </p:cNvSpPr>
          <p:nvPr/>
        </p:nvSpPr>
        <p:spPr>
          <a:xfrm>
            <a:off x="457200" y="3936005"/>
            <a:ext cx="2951449" cy="369332"/>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0" kern="1200" dirty="0">
                <a:solidFill>
                  <a:schemeClr val="tx1">
                    <a:tint val="75000"/>
                  </a:schemeClr>
                </a:solidFill>
                <a:effectLst/>
                <a:latin typeface="Aptos" panose="020B0004020202020204" pitchFamily="34" charset="0"/>
              </a:rPr>
              <a:t>Products Issued By:</a:t>
            </a:r>
          </a:p>
          <a:p>
            <a:pPr algn="l"/>
            <a:r>
              <a:rPr lang="en-US" sz="1200" b="1" kern="1200" dirty="0">
                <a:solidFill>
                  <a:schemeClr val="tx1">
                    <a:tint val="75000"/>
                  </a:schemeClr>
                </a:solidFill>
                <a:effectLst/>
                <a:latin typeface="Aptos" panose="020B0004020202020204" pitchFamily="34" charset="0"/>
              </a:rPr>
              <a:t>Life Insurance Company of the Southwest</a:t>
            </a:r>
            <a:r>
              <a:rPr lang="en-US" sz="1200" b="1" kern="1200" baseline="30000" dirty="0">
                <a:solidFill>
                  <a:schemeClr val="tx1">
                    <a:tint val="75000"/>
                  </a:schemeClr>
                </a:solidFill>
                <a:effectLst/>
                <a:latin typeface="Aptos" panose="020B0004020202020204" pitchFamily="34" charset="0"/>
              </a:rPr>
              <a:t>®</a:t>
            </a:r>
          </a:p>
        </p:txBody>
      </p:sp>
    </p:spTree>
    <p:extLst>
      <p:ext uri="{BB962C8B-B14F-4D97-AF65-F5344CB8AC3E}">
        <p14:creationId xmlns:p14="http://schemas.microsoft.com/office/powerpoint/2010/main" val="124568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D036-8DC3-5973-9F6A-C8D3CA4E2C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970EBE-B856-C5F0-AECE-541F77837DEC}"/>
              </a:ext>
            </a:extLst>
          </p:cNvPr>
          <p:cNvSpPr>
            <a:spLocks noGrp="1"/>
          </p:cNvSpPr>
          <p:nvPr>
            <p:ph type="body" sz="quarter" idx="24"/>
          </p:nvPr>
        </p:nvSpPr>
        <p:spPr>
          <a:xfrm>
            <a:off x="6347316" y="2728042"/>
            <a:ext cx="4351922" cy="3073668"/>
          </a:xfrm>
        </p:spPr>
        <p:txBody>
          <a:bodyPr lIns="274320" rIns="274320"/>
          <a:lstStyle/>
          <a:p>
            <a:pPr marL="0" indent="0" algn="ctr">
              <a:spcBef>
                <a:spcPts val="600"/>
              </a:spcBef>
              <a:buNone/>
            </a:pPr>
            <a:r>
              <a:rPr lang="en-US" dirty="0"/>
              <a:t>5% Immediate Interest Bonus option to jumpstart savings, with the added ability to turn savings into a guaranteed stream of income that you cannot outlive using the Guaranteed Lifetime Income Rider (GLIR) &gt; </a:t>
            </a:r>
            <a:br>
              <a:rPr lang="en-US" dirty="0"/>
            </a:br>
            <a:r>
              <a:rPr lang="en-US" dirty="0"/>
              <a:t>FLEX Select Income</a:t>
            </a:r>
          </a:p>
        </p:txBody>
      </p:sp>
      <p:sp>
        <p:nvSpPr>
          <p:cNvPr id="3" name="Text Placeholder 2">
            <a:extLst>
              <a:ext uri="{FF2B5EF4-FFF2-40B4-BE49-F238E27FC236}">
                <a16:creationId xmlns:a16="http://schemas.microsoft.com/office/drawing/2014/main" id="{B6DC0856-855F-4A37-041C-CA6D2B9AFAFC}"/>
              </a:ext>
            </a:extLst>
          </p:cNvPr>
          <p:cNvSpPr>
            <a:spLocks noGrp="1"/>
          </p:cNvSpPr>
          <p:nvPr>
            <p:ph type="body" sz="quarter" idx="22"/>
          </p:nvPr>
        </p:nvSpPr>
        <p:spPr>
          <a:xfrm>
            <a:off x="1470809" y="2728041"/>
            <a:ext cx="4351922" cy="3073669"/>
          </a:xfrm>
        </p:spPr>
        <p:txBody>
          <a:bodyPr lIns="274320" rIns="274320"/>
          <a:lstStyle/>
          <a:p>
            <a:pPr marL="0" indent="0" algn="ctr">
              <a:buNone/>
            </a:pPr>
            <a:r>
              <a:rPr lang="en-US" dirty="0"/>
              <a:t>Greatest upside interest crediting potential of our fixed indexed annuities for long-term savings accumulation &gt; </a:t>
            </a:r>
            <a:br>
              <a:rPr lang="en-US" dirty="0"/>
            </a:br>
            <a:r>
              <a:rPr lang="en-US" dirty="0"/>
              <a:t>FLEX Secure Growth</a:t>
            </a:r>
          </a:p>
        </p:txBody>
      </p:sp>
      <p:sp>
        <p:nvSpPr>
          <p:cNvPr id="4" name="Text Placeholder 3">
            <a:extLst>
              <a:ext uri="{FF2B5EF4-FFF2-40B4-BE49-F238E27FC236}">
                <a16:creationId xmlns:a16="http://schemas.microsoft.com/office/drawing/2014/main" id="{0A411F46-8979-19FF-57BC-6BA2F4E75BAC}"/>
              </a:ext>
            </a:extLst>
          </p:cNvPr>
          <p:cNvSpPr>
            <a:spLocks noGrp="1"/>
          </p:cNvSpPr>
          <p:nvPr>
            <p:ph type="body" sz="quarter" idx="19"/>
          </p:nvPr>
        </p:nvSpPr>
        <p:spPr>
          <a:xfrm>
            <a:off x="1471433" y="3170095"/>
            <a:ext cx="4351525" cy="380362"/>
          </a:xfrm>
        </p:spPr>
        <p:txBody>
          <a:bodyPr/>
          <a:lstStyle/>
          <a:p>
            <a:r>
              <a:rPr lang="en-US" dirty="0">
                <a:latin typeface="Aptos" panose="020B0004020202020204" pitchFamily="34" charset="0"/>
                <a:cs typeface="Arial" charset="0"/>
              </a:rPr>
              <a:t>Maximum Accumulation</a:t>
            </a:r>
            <a:endParaRPr lang="en-US" dirty="0">
              <a:latin typeface="Aptos" panose="020B0004020202020204" pitchFamily="34" charset="0"/>
            </a:endParaRPr>
          </a:p>
        </p:txBody>
      </p:sp>
      <p:sp>
        <p:nvSpPr>
          <p:cNvPr id="5" name="Text Placeholder 4">
            <a:extLst>
              <a:ext uri="{FF2B5EF4-FFF2-40B4-BE49-F238E27FC236}">
                <a16:creationId xmlns:a16="http://schemas.microsoft.com/office/drawing/2014/main" id="{E99AAA7D-8DBD-6A4F-5B4D-55868B450693}"/>
              </a:ext>
            </a:extLst>
          </p:cNvPr>
          <p:cNvSpPr>
            <a:spLocks noGrp="1"/>
          </p:cNvSpPr>
          <p:nvPr>
            <p:ph type="body" sz="quarter" idx="21"/>
          </p:nvPr>
        </p:nvSpPr>
        <p:spPr>
          <a:xfrm>
            <a:off x="6348021" y="3170095"/>
            <a:ext cx="4351525" cy="380362"/>
          </a:xfrm>
        </p:spPr>
        <p:txBody>
          <a:bodyPr/>
          <a:lstStyle/>
          <a:p>
            <a:r>
              <a:rPr lang="en-US" dirty="0"/>
              <a:t>Retirement Income</a:t>
            </a:r>
          </a:p>
        </p:txBody>
      </p:sp>
      <p:sp>
        <p:nvSpPr>
          <p:cNvPr id="9" name="Slide Number Placeholder 8">
            <a:extLst>
              <a:ext uri="{FF2B5EF4-FFF2-40B4-BE49-F238E27FC236}">
                <a16:creationId xmlns:a16="http://schemas.microsoft.com/office/drawing/2014/main" id="{12BB2AD8-7B78-05E2-1C56-031D8D7F329F}"/>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10</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AE61230C-205A-02F1-B085-5289A1713AB5}"/>
              </a:ext>
            </a:extLst>
          </p:cNvPr>
          <p:cNvSpPr>
            <a:spLocks noGrp="1"/>
          </p:cNvSpPr>
          <p:nvPr>
            <p:ph type="title"/>
          </p:nvPr>
        </p:nvSpPr>
        <p:spPr>
          <a:xfrm>
            <a:off x="457201" y="485651"/>
            <a:ext cx="10237076" cy="501804"/>
          </a:xfrm>
        </p:spPr>
        <p:txBody>
          <a:bodyPr/>
          <a:lstStyle/>
          <a:p>
            <a:r>
              <a:rPr lang="en-US" dirty="0"/>
              <a:t>What’s Your </a:t>
            </a:r>
            <a:r>
              <a:rPr lang="en-US" b="1" dirty="0"/>
              <a:t>Savings Objective?</a:t>
            </a:r>
          </a:p>
        </p:txBody>
      </p:sp>
      <p:grpSp>
        <p:nvGrpSpPr>
          <p:cNvPr id="7" name="Group 6">
            <a:extLst>
              <a:ext uri="{FF2B5EF4-FFF2-40B4-BE49-F238E27FC236}">
                <a16:creationId xmlns:a16="http://schemas.microsoft.com/office/drawing/2014/main" id="{B75D341B-B74A-BEC3-5C71-1D9663E1DF05}"/>
              </a:ext>
            </a:extLst>
          </p:cNvPr>
          <p:cNvGrpSpPr/>
          <p:nvPr/>
        </p:nvGrpSpPr>
        <p:grpSpPr>
          <a:xfrm>
            <a:off x="7535826" y="1713293"/>
            <a:ext cx="1974901" cy="1205560"/>
            <a:chOff x="7731901" y="4967207"/>
            <a:chExt cx="906281" cy="553231"/>
          </a:xfrm>
        </p:grpSpPr>
        <p:sp>
          <p:nvSpPr>
            <p:cNvPr id="8" name="Freeform: Shape 158">
              <a:extLst>
                <a:ext uri="{FF2B5EF4-FFF2-40B4-BE49-F238E27FC236}">
                  <a16:creationId xmlns:a16="http://schemas.microsoft.com/office/drawing/2014/main" id="{81F5D852-FFFB-3070-F889-585E79F2ADE4}"/>
                </a:ext>
              </a:extLst>
            </p:cNvPr>
            <p:cNvSpPr/>
            <p:nvPr/>
          </p:nvSpPr>
          <p:spPr>
            <a:xfrm>
              <a:off x="7731901" y="5011190"/>
              <a:ext cx="376824" cy="288859"/>
            </a:xfrm>
            <a:custGeom>
              <a:avLst/>
              <a:gdLst>
                <a:gd name="connsiteX0" fmla="*/ 56345 w 376824"/>
                <a:gd name="connsiteY0" fmla="*/ 288859 h 288859"/>
                <a:gd name="connsiteX1" fmla="*/ 0 w 376824"/>
                <a:gd name="connsiteY1" fmla="*/ 232514 h 288859"/>
                <a:gd name="connsiteX2" fmla="*/ 0 w 376824"/>
                <a:gd name="connsiteY2" fmla="*/ 12125 h 288859"/>
                <a:gd name="connsiteX3" fmla="*/ 12125 w 376824"/>
                <a:gd name="connsiteY3" fmla="*/ 0 h 288859"/>
                <a:gd name="connsiteX4" fmla="*/ 364700 w 376824"/>
                <a:gd name="connsiteY4" fmla="*/ 0 h 288859"/>
                <a:gd name="connsiteX5" fmla="*/ 376825 w 376824"/>
                <a:gd name="connsiteY5" fmla="*/ 12125 h 288859"/>
                <a:gd name="connsiteX6" fmla="*/ 376825 w 376824"/>
                <a:gd name="connsiteY6" fmla="*/ 232514 h 288859"/>
                <a:gd name="connsiteX7" fmla="*/ 320479 w 376824"/>
                <a:gd name="connsiteY7" fmla="*/ 288859 h 288859"/>
                <a:gd name="connsiteX8" fmla="*/ 55870 w 376824"/>
                <a:gd name="connsiteY8" fmla="*/ 288859 h 288859"/>
                <a:gd name="connsiteX9" fmla="*/ 24488 w 376824"/>
                <a:gd name="connsiteY9" fmla="*/ 232514 h 288859"/>
                <a:gd name="connsiteX10" fmla="*/ 53255 w 376824"/>
                <a:gd name="connsiteY10" fmla="*/ 264134 h 288859"/>
                <a:gd name="connsiteX11" fmla="*/ 56345 w 376824"/>
                <a:gd name="connsiteY11" fmla="*/ 264134 h 288859"/>
                <a:gd name="connsiteX12" fmla="*/ 320717 w 376824"/>
                <a:gd name="connsiteY12" fmla="*/ 264134 h 288859"/>
                <a:gd name="connsiteX13" fmla="*/ 352575 w 376824"/>
                <a:gd name="connsiteY13" fmla="*/ 232276 h 288859"/>
                <a:gd name="connsiteX14" fmla="*/ 352575 w 376824"/>
                <a:gd name="connsiteY14" fmla="*/ 22823 h 288859"/>
                <a:gd name="connsiteX15" fmla="*/ 24250 w 376824"/>
                <a:gd name="connsiteY15" fmla="*/ 24012 h 288859"/>
                <a:gd name="connsiteX16" fmla="*/ 24250 w 376824"/>
                <a:gd name="connsiteY16" fmla="*/ 232276 h 28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824" h="288859">
                  <a:moveTo>
                    <a:pt x="56345" y="288859"/>
                  </a:moveTo>
                  <a:cubicBezTo>
                    <a:pt x="25201" y="288859"/>
                    <a:pt x="0" y="263659"/>
                    <a:pt x="0" y="232514"/>
                  </a:cubicBezTo>
                  <a:lnTo>
                    <a:pt x="0" y="12125"/>
                  </a:lnTo>
                  <a:cubicBezTo>
                    <a:pt x="0" y="5468"/>
                    <a:pt x="5468" y="0"/>
                    <a:pt x="12125" y="0"/>
                  </a:cubicBezTo>
                  <a:lnTo>
                    <a:pt x="364700" y="0"/>
                  </a:lnTo>
                  <a:cubicBezTo>
                    <a:pt x="371357" y="0"/>
                    <a:pt x="376825" y="5468"/>
                    <a:pt x="376825" y="12125"/>
                  </a:cubicBezTo>
                  <a:lnTo>
                    <a:pt x="376825" y="232514"/>
                  </a:lnTo>
                  <a:cubicBezTo>
                    <a:pt x="376825" y="263659"/>
                    <a:pt x="351624" y="288859"/>
                    <a:pt x="320479" y="288859"/>
                  </a:cubicBezTo>
                  <a:lnTo>
                    <a:pt x="55870" y="288859"/>
                  </a:lnTo>
                  <a:close/>
                  <a:moveTo>
                    <a:pt x="24488" y="232514"/>
                  </a:moveTo>
                  <a:cubicBezTo>
                    <a:pt x="24488" y="248918"/>
                    <a:pt x="36850" y="262708"/>
                    <a:pt x="53255" y="264134"/>
                  </a:cubicBezTo>
                  <a:lnTo>
                    <a:pt x="56345" y="264134"/>
                  </a:lnTo>
                  <a:cubicBezTo>
                    <a:pt x="56345" y="264134"/>
                    <a:pt x="320717" y="264134"/>
                    <a:pt x="320717" y="264134"/>
                  </a:cubicBezTo>
                  <a:cubicBezTo>
                    <a:pt x="338310" y="264134"/>
                    <a:pt x="352575" y="249869"/>
                    <a:pt x="352575" y="232276"/>
                  </a:cubicBezTo>
                  <a:lnTo>
                    <a:pt x="352575" y="22823"/>
                  </a:lnTo>
                  <a:lnTo>
                    <a:pt x="24250" y="24012"/>
                  </a:lnTo>
                  <a:lnTo>
                    <a:pt x="24250" y="232276"/>
                  </a:lnTo>
                  <a:close/>
                </a:path>
              </a:pathLst>
            </a:custGeom>
            <a:solidFill>
              <a:schemeClr val="accent1"/>
            </a:solidFill>
            <a:ln w="0" cap="flat">
              <a:noFill/>
              <a:prstDash val="solid"/>
              <a:miter/>
            </a:ln>
          </p:spPr>
          <p:txBody>
            <a:bodyPr rtlCol="0" anchor="ctr"/>
            <a:lstStyle/>
            <a:p>
              <a:endParaRPr lang="en-US"/>
            </a:p>
          </p:txBody>
        </p:sp>
        <p:sp>
          <p:nvSpPr>
            <p:cNvPr id="13" name="Freeform: Shape 159">
              <a:extLst>
                <a:ext uri="{FF2B5EF4-FFF2-40B4-BE49-F238E27FC236}">
                  <a16:creationId xmlns:a16="http://schemas.microsoft.com/office/drawing/2014/main" id="{543B3CF5-2F62-CC18-EE53-FE57D205DBA4}"/>
                </a:ext>
              </a:extLst>
            </p:cNvPr>
            <p:cNvSpPr/>
            <p:nvPr/>
          </p:nvSpPr>
          <p:spPr>
            <a:xfrm>
              <a:off x="7733327" y="5012141"/>
              <a:ext cx="374922" cy="286482"/>
            </a:xfrm>
            <a:custGeom>
              <a:avLst/>
              <a:gdLst>
                <a:gd name="connsiteX0" fmla="*/ 363511 w 374922"/>
                <a:gd name="connsiteY0" fmla="*/ 0 h 286482"/>
                <a:gd name="connsiteX1" fmla="*/ 10936 w 374922"/>
                <a:gd name="connsiteY1" fmla="*/ 0 h 286482"/>
                <a:gd name="connsiteX2" fmla="*/ 0 w 374922"/>
                <a:gd name="connsiteY2" fmla="*/ 10936 h 286482"/>
                <a:gd name="connsiteX3" fmla="*/ 0 w 374922"/>
                <a:gd name="connsiteY3" fmla="*/ 231325 h 286482"/>
                <a:gd name="connsiteX4" fmla="*/ 55157 w 374922"/>
                <a:gd name="connsiteY4" fmla="*/ 286482 h 286482"/>
                <a:gd name="connsiteX5" fmla="*/ 319766 w 374922"/>
                <a:gd name="connsiteY5" fmla="*/ 286482 h 286482"/>
                <a:gd name="connsiteX6" fmla="*/ 374923 w 374922"/>
                <a:gd name="connsiteY6" fmla="*/ 231325 h 286482"/>
                <a:gd name="connsiteX7" fmla="*/ 374923 w 374922"/>
                <a:gd name="connsiteY7" fmla="*/ 10936 h 286482"/>
                <a:gd name="connsiteX8" fmla="*/ 363987 w 374922"/>
                <a:gd name="connsiteY8" fmla="*/ 0 h 286482"/>
                <a:gd name="connsiteX9" fmla="*/ 21872 w 374922"/>
                <a:gd name="connsiteY9" fmla="*/ 22110 h 286482"/>
                <a:gd name="connsiteX10" fmla="*/ 352575 w 374922"/>
                <a:gd name="connsiteY10" fmla="*/ 22110 h 286482"/>
                <a:gd name="connsiteX11" fmla="*/ 352575 w 374922"/>
                <a:gd name="connsiteY11" fmla="*/ 231563 h 286482"/>
                <a:gd name="connsiteX12" fmla="*/ 319528 w 374922"/>
                <a:gd name="connsiteY12" fmla="*/ 264610 h 286482"/>
                <a:gd name="connsiteX13" fmla="*/ 51828 w 374922"/>
                <a:gd name="connsiteY13" fmla="*/ 264610 h 286482"/>
                <a:gd name="connsiteX14" fmla="*/ 21872 w 374922"/>
                <a:gd name="connsiteY14" fmla="*/ 231563 h 286482"/>
                <a:gd name="connsiteX15" fmla="*/ 21872 w 374922"/>
                <a:gd name="connsiteY15" fmla="*/ 22110 h 28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922" h="286482">
                  <a:moveTo>
                    <a:pt x="363511" y="0"/>
                  </a:moveTo>
                  <a:lnTo>
                    <a:pt x="10936" y="0"/>
                  </a:lnTo>
                  <a:cubicBezTo>
                    <a:pt x="4755" y="0"/>
                    <a:pt x="0" y="4993"/>
                    <a:pt x="0" y="10936"/>
                  </a:cubicBezTo>
                  <a:lnTo>
                    <a:pt x="0" y="231325"/>
                  </a:lnTo>
                  <a:cubicBezTo>
                    <a:pt x="0" y="261757"/>
                    <a:pt x="24725" y="286482"/>
                    <a:pt x="55157" y="286482"/>
                  </a:cubicBezTo>
                  <a:lnTo>
                    <a:pt x="319766" y="286482"/>
                  </a:lnTo>
                  <a:cubicBezTo>
                    <a:pt x="350198" y="286482"/>
                    <a:pt x="374923" y="261757"/>
                    <a:pt x="374923" y="231325"/>
                  </a:cubicBezTo>
                  <a:lnTo>
                    <a:pt x="374923" y="10936"/>
                  </a:lnTo>
                  <a:cubicBezTo>
                    <a:pt x="374923" y="4755"/>
                    <a:pt x="369930" y="0"/>
                    <a:pt x="363987" y="0"/>
                  </a:cubicBezTo>
                  <a:close/>
                  <a:moveTo>
                    <a:pt x="21872" y="22110"/>
                  </a:moveTo>
                  <a:lnTo>
                    <a:pt x="352575" y="22110"/>
                  </a:lnTo>
                  <a:lnTo>
                    <a:pt x="352575" y="231563"/>
                  </a:lnTo>
                  <a:cubicBezTo>
                    <a:pt x="352575" y="249869"/>
                    <a:pt x="337835" y="264610"/>
                    <a:pt x="319528" y="264610"/>
                  </a:cubicBezTo>
                  <a:lnTo>
                    <a:pt x="51828" y="264610"/>
                  </a:lnTo>
                  <a:cubicBezTo>
                    <a:pt x="34948" y="262945"/>
                    <a:pt x="21872" y="248681"/>
                    <a:pt x="21872" y="231563"/>
                  </a:cubicBezTo>
                  <a:lnTo>
                    <a:pt x="21872" y="22110"/>
                  </a:lnTo>
                  <a:close/>
                </a:path>
              </a:pathLst>
            </a:custGeom>
            <a:solidFill>
              <a:schemeClr val="accent1"/>
            </a:solidFill>
            <a:ln w="0" cap="flat">
              <a:noFill/>
              <a:prstDash val="solid"/>
              <a:miter/>
            </a:ln>
          </p:spPr>
          <p:txBody>
            <a:bodyPr rtlCol="0" anchor="ctr"/>
            <a:lstStyle/>
            <a:p>
              <a:endParaRPr lang="en-US"/>
            </a:p>
          </p:txBody>
        </p:sp>
        <p:sp>
          <p:nvSpPr>
            <p:cNvPr id="14" name="Freeform: Shape 160">
              <a:extLst>
                <a:ext uri="{FF2B5EF4-FFF2-40B4-BE49-F238E27FC236}">
                  <a16:creationId xmlns:a16="http://schemas.microsoft.com/office/drawing/2014/main" id="{5013FE2B-53AD-AB85-C990-E9F717FA7CF2}"/>
                </a:ext>
              </a:extLst>
            </p:cNvPr>
            <p:cNvSpPr/>
            <p:nvPr/>
          </p:nvSpPr>
          <p:spPr>
            <a:xfrm>
              <a:off x="7908545" y="5126021"/>
              <a:ext cx="24487" cy="19970"/>
            </a:xfrm>
            <a:custGeom>
              <a:avLst/>
              <a:gdLst>
                <a:gd name="connsiteX0" fmla="*/ 1189 w 24487"/>
                <a:gd name="connsiteY0" fmla="*/ 19971 h 19970"/>
                <a:gd name="connsiteX1" fmla="*/ 0 w 24487"/>
                <a:gd name="connsiteY1" fmla="*/ 1189 h 19970"/>
                <a:gd name="connsiteX2" fmla="*/ 23299 w 24487"/>
                <a:gd name="connsiteY2" fmla="*/ 0 h 19970"/>
                <a:gd name="connsiteX3" fmla="*/ 24488 w 24487"/>
                <a:gd name="connsiteY3" fmla="*/ 19971 h 19970"/>
                <a:gd name="connsiteX4" fmla="*/ 1189 w 24487"/>
                <a:gd name="connsiteY4" fmla="*/ 19971 h 1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7" h="19970">
                  <a:moveTo>
                    <a:pt x="1189" y="19971"/>
                  </a:moveTo>
                  <a:lnTo>
                    <a:pt x="0" y="1189"/>
                  </a:lnTo>
                  <a:lnTo>
                    <a:pt x="23299" y="0"/>
                  </a:lnTo>
                  <a:lnTo>
                    <a:pt x="24488" y="19971"/>
                  </a:lnTo>
                  <a:lnTo>
                    <a:pt x="1189" y="19971"/>
                  </a:lnTo>
                  <a:close/>
                </a:path>
              </a:pathLst>
            </a:custGeom>
            <a:solidFill>
              <a:schemeClr val="accent1"/>
            </a:solidFill>
            <a:ln w="0" cap="flat">
              <a:noFill/>
              <a:prstDash val="solid"/>
              <a:miter/>
            </a:ln>
          </p:spPr>
          <p:txBody>
            <a:bodyPr rtlCol="0" anchor="ctr"/>
            <a:lstStyle/>
            <a:p>
              <a:endParaRPr lang="en-US"/>
            </a:p>
          </p:txBody>
        </p:sp>
        <p:sp>
          <p:nvSpPr>
            <p:cNvPr id="24" name="Freeform: Shape 161">
              <a:extLst>
                <a:ext uri="{FF2B5EF4-FFF2-40B4-BE49-F238E27FC236}">
                  <a16:creationId xmlns:a16="http://schemas.microsoft.com/office/drawing/2014/main" id="{A8D3A779-933E-A066-832E-F073FBA9D035}"/>
                </a:ext>
              </a:extLst>
            </p:cNvPr>
            <p:cNvSpPr/>
            <p:nvPr/>
          </p:nvSpPr>
          <p:spPr>
            <a:xfrm>
              <a:off x="7909734" y="5127209"/>
              <a:ext cx="22110" cy="17593"/>
            </a:xfrm>
            <a:custGeom>
              <a:avLst/>
              <a:gdLst>
                <a:gd name="connsiteX0" fmla="*/ 22110 w 22110"/>
                <a:gd name="connsiteY0" fmla="*/ 0 h 17593"/>
                <a:gd name="connsiteX1" fmla="*/ 22110 w 22110"/>
                <a:gd name="connsiteY1" fmla="*/ 17593 h 17593"/>
                <a:gd name="connsiteX2" fmla="*/ 0 w 22110"/>
                <a:gd name="connsiteY2" fmla="*/ 17593 h 17593"/>
                <a:gd name="connsiteX3" fmla="*/ 0 w 22110"/>
                <a:gd name="connsiteY3" fmla="*/ 0 h 17593"/>
                <a:gd name="connsiteX4" fmla="*/ 22110 w 22110"/>
                <a:gd name="connsiteY4" fmla="*/ 0 h 1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 h="17593">
                  <a:moveTo>
                    <a:pt x="22110" y="0"/>
                  </a:moveTo>
                  <a:lnTo>
                    <a:pt x="22110" y="17593"/>
                  </a:lnTo>
                  <a:lnTo>
                    <a:pt x="0" y="17593"/>
                  </a:lnTo>
                  <a:lnTo>
                    <a:pt x="0" y="0"/>
                  </a:lnTo>
                  <a:lnTo>
                    <a:pt x="22110" y="0"/>
                  </a:lnTo>
                  <a:close/>
                </a:path>
              </a:pathLst>
            </a:custGeom>
            <a:solidFill>
              <a:schemeClr val="accent1"/>
            </a:solidFill>
            <a:ln w="0" cap="flat">
              <a:noFill/>
              <a:prstDash val="solid"/>
              <a:miter/>
            </a:ln>
          </p:spPr>
          <p:txBody>
            <a:bodyPr rtlCol="0" anchor="ctr"/>
            <a:lstStyle/>
            <a:p>
              <a:endParaRPr lang="en-US"/>
            </a:p>
          </p:txBody>
        </p:sp>
        <p:sp>
          <p:nvSpPr>
            <p:cNvPr id="25" name="Freeform: Shape 162">
              <a:extLst>
                <a:ext uri="{FF2B5EF4-FFF2-40B4-BE49-F238E27FC236}">
                  <a16:creationId xmlns:a16="http://schemas.microsoft.com/office/drawing/2014/main" id="{1BD301C7-2B0C-52ED-5955-BEB7838C5C00}"/>
                </a:ext>
              </a:extLst>
            </p:cNvPr>
            <p:cNvSpPr/>
            <p:nvPr/>
          </p:nvSpPr>
          <p:spPr>
            <a:xfrm>
              <a:off x="7908545" y="5231579"/>
              <a:ext cx="24487" cy="19970"/>
            </a:xfrm>
            <a:custGeom>
              <a:avLst/>
              <a:gdLst>
                <a:gd name="connsiteX0" fmla="*/ 1189 w 24487"/>
                <a:gd name="connsiteY0" fmla="*/ 19971 h 19970"/>
                <a:gd name="connsiteX1" fmla="*/ 0 w 24487"/>
                <a:gd name="connsiteY1" fmla="*/ 1189 h 19970"/>
                <a:gd name="connsiteX2" fmla="*/ 23299 w 24487"/>
                <a:gd name="connsiteY2" fmla="*/ 0 h 19970"/>
                <a:gd name="connsiteX3" fmla="*/ 24488 w 24487"/>
                <a:gd name="connsiteY3" fmla="*/ 19971 h 19970"/>
                <a:gd name="connsiteX4" fmla="*/ 1189 w 24487"/>
                <a:gd name="connsiteY4" fmla="*/ 19971 h 1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7" h="19970">
                  <a:moveTo>
                    <a:pt x="1189" y="19971"/>
                  </a:moveTo>
                  <a:lnTo>
                    <a:pt x="0" y="1189"/>
                  </a:lnTo>
                  <a:lnTo>
                    <a:pt x="23299" y="0"/>
                  </a:lnTo>
                  <a:lnTo>
                    <a:pt x="24488" y="19971"/>
                  </a:lnTo>
                  <a:lnTo>
                    <a:pt x="1189" y="19971"/>
                  </a:lnTo>
                  <a:close/>
                </a:path>
              </a:pathLst>
            </a:custGeom>
            <a:solidFill>
              <a:schemeClr val="accent1"/>
            </a:solidFill>
            <a:ln w="0" cap="flat">
              <a:noFill/>
              <a:prstDash val="solid"/>
              <a:miter/>
            </a:ln>
          </p:spPr>
          <p:txBody>
            <a:bodyPr rtlCol="0" anchor="ctr"/>
            <a:lstStyle/>
            <a:p>
              <a:endParaRPr lang="en-US"/>
            </a:p>
          </p:txBody>
        </p:sp>
        <p:sp>
          <p:nvSpPr>
            <p:cNvPr id="26" name="Freeform: Shape 163">
              <a:extLst>
                <a:ext uri="{FF2B5EF4-FFF2-40B4-BE49-F238E27FC236}">
                  <a16:creationId xmlns:a16="http://schemas.microsoft.com/office/drawing/2014/main" id="{624EB5CE-8709-8A43-4A66-8A8C81878FDD}"/>
                </a:ext>
              </a:extLst>
            </p:cNvPr>
            <p:cNvSpPr/>
            <p:nvPr/>
          </p:nvSpPr>
          <p:spPr>
            <a:xfrm>
              <a:off x="7909734" y="5232768"/>
              <a:ext cx="22110" cy="17593"/>
            </a:xfrm>
            <a:custGeom>
              <a:avLst/>
              <a:gdLst>
                <a:gd name="connsiteX0" fmla="*/ 22110 w 22110"/>
                <a:gd name="connsiteY0" fmla="*/ 0 h 17593"/>
                <a:gd name="connsiteX1" fmla="*/ 22110 w 22110"/>
                <a:gd name="connsiteY1" fmla="*/ 17593 h 17593"/>
                <a:gd name="connsiteX2" fmla="*/ 0 w 22110"/>
                <a:gd name="connsiteY2" fmla="*/ 17593 h 17593"/>
                <a:gd name="connsiteX3" fmla="*/ 0 w 22110"/>
                <a:gd name="connsiteY3" fmla="*/ 0 h 17593"/>
                <a:gd name="connsiteX4" fmla="*/ 22110 w 22110"/>
                <a:gd name="connsiteY4" fmla="*/ 0 h 1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 h="17593">
                  <a:moveTo>
                    <a:pt x="22110" y="0"/>
                  </a:moveTo>
                  <a:lnTo>
                    <a:pt x="22110" y="17593"/>
                  </a:lnTo>
                  <a:lnTo>
                    <a:pt x="0" y="17593"/>
                  </a:lnTo>
                  <a:lnTo>
                    <a:pt x="0" y="0"/>
                  </a:lnTo>
                  <a:lnTo>
                    <a:pt x="22110" y="0"/>
                  </a:lnTo>
                  <a:close/>
                </a:path>
              </a:pathLst>
            </a:custGeom>
            <a:solidFill>
              <a:schemeClr val="accent1"/>
            </a:solidFill>
            <a:ln w="0" cap="flat">
              <a:noFill/>
              <a:prstDash val="solid"/>
              <a:miter/>
            </a:ln>
          </p:spPr>
          <p:txBody>
            <a:bodyPr rtlCol="0" anchor="ctr"/>
            <a:lstStyle/>
            <a:p>
              <a:endParaRPr lang="en-US"/>
            </a:p>
          </p:txBody>
        </p:sp>
        <p:sp>
          <p:nvSpPr>
            <p:cNvPr id="27" name="Freeform: Shape 164">
              <a:extLst>
                <a:ext uri="{FF2B5EF4-FFF2-40B4-BE49-F238E27FC236}">
                  <a16:creationId xmlns:a16="http://schemas.microsoft.com/office/drawing/2014/main" id="{563F6E93-68E8-B6C7-AEBB-309009EC4378}"/>
                </a:ext>
              </a:extLst>
            </p:cNvPr>
            <p:cNvSpPr/>
            <p:nvPr/>
          </p:nvSpPr>
          <p:spPr>
            <a:xfrm>
              <a:off x="7880776" y="5137195"/>
              <a:ext cx="76718" cy="102943"/>
            </a:xfrm>
            <a:custGeom>
              <a:avLst/>
              <a:gdLst>
                <a:gd name="connsiteX0" fmla="*/ 31572 w 76718"/>
                <a:gd name="connsiteY0" fmla="*/ 102943 h 102943"/>
                <a:gd name="connsiteX1" fmla="*/ 6609 w 76718"/>
                <a:gd name="connsiteY1" fmla="*/ 99615 h 102943"/>
                <a:gd name="connsiteX2" fmla="*/ 1617 w 76718"/>
                <a:gd name="connsiteY2" fmla="*/ 98188 h 102943"/>
                <a:gd name="connsiteX3" fmla="*/ 6847 w 76718"/>
                <a:gd name="connsiteY3" fmla="*/ 75603 h 102943"/>
                <a:gd name="connsiteX4" fmla="*/ 32048 w 76718"/>
                <a:gd name="connsiteY4" fmla="*/ 78456 h 102943"/>
                <a:gd name="connsiteX5" fmla="*/ 51781 w 76718"/>
                <a:gd name="connsiteY5" fmla="*/ 72037 h 102943"/>
                <a:gd name="connsiteX6" fmla="*/ 37754 w 76718"/>
                <a:gd name="connsiteY6" fmla="*/ 62765 h 102943"/>
                <a:gd name="connsiteX7" fmla="*/ 3043 w 76718"/>
                <a:gd name="connsiteY7" fmla="*/ 40892 h 102943"/>
                <a:gd name="connsiteX8" fmla="*/ 2330 w 76718"/>
                <a:gd name="connsiteY8" fmla="*/ 18782 h 102943"/>
                <a:gd name="connsiteX9" fmla="*/ 40131 w 76718"/>
                <a:gd name="connsiteY9" fmla="*/ 0 h 102943"/>
                <a:gd name="connsiteX10" fmla="*/ 64857 w 76718"/>
                <a:gd name="connsiteY10" fmla="*/ 3328 h 102943"/>
                <a:gd name="connsiteX11" fmla="*/ 69374 w 76718"/>
                <a:gd name="connsiteY11" fmla="*/ 4517 h 102943"/>
                <a:gd name="connsiteX12" fmla="*/ 64143 w 76718"/>
                <a:gd name="connsiteY12" fmla="*/ 27103 h 102943"/>
                <a:gd name="connsiteX13" fmla="*/ 39180 w 76718"/>
                <a:gd name="connsiteY13" fmla="*/ 24250 h 102943"/>
                <a:gd name="connsiteX14" fmla="*/ 24440 w 76718"/>
                <a:gd name="connsiteY14" fmla="*/ 28767 h 102943"/>
                <a:gd name="connsiteX15" fmla="*/ 42271 w 76718"/>
                <a:gd name="connsiteY15" fmla="*/ 38752 h 102943"/>
                <a:gd name="connsiteX16" fmla="*/ 74842 w 76718"/>
                <a:gd name="connsiteY16" fmla="*/ 61576 h 102943"/>
                <a:gd name="connsiteX17" fmla="*/ 71989 w 76718"/>
                <a:gd name="connsiteY17" fmla="*/ 85350 h 102943"/>
                <a:gd name="connsiteX18" fmla="*/ 31335 w 76718"/>
                <a:gd name="connsiteY18" fmla="*/ 102706 h 10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718" h="102943">
                  <a:moveTo>
                    <a:pt x="31572" y="102943"/>
                  </a:moveTo>
                  <a:cubicBezTo>
                    <a:pt x="23727" y="102943"/>
                    <a:pt x="15406" y="101755"/>
                    <a:pt x="6609" y="99615"/>
                  </a:cubicBezTo>
                  <a:lnTo>
                    <a:pt x="1617" y="98188"/>
                  </a:lnTo>
                  <a:lnTo>
                    <a:pt x="6847" y="75603"/>
                  </a:lnTo>
                  <a:cubicBezTo>
                    <a:pt x="16832" y="77267"/>
                    <a:pt x="24916" y="78456"/>
                    <a:pt x="32048" y="78456"/>
                  </a:cubicBezTo>
                  <a:cubicBezTo>
                    <a:pt x="39180" y="78456"/>
                    <a:pt x="49166" y="76078"/>
                    <a:pt x="51781" y="72037"/>
                  </a:cubicBezTo>
                  <a:cubicBezTo>
                    <a:pt x="51781" y="68708"/>
                    <a:pt x="49403" y="65142"/>
                    <a:pt x="37754" y="62765"/>
                  </a:cubicBezTo>
                  <a:cubicBezTo>
                    <a:pt x="21587" y="59912"/>
                    <a:pt x="8749" y="51591"/>
                    <a:pt x="3043" y="40892"/>
                  </a:cubicBezTo>
                  <a:cubicBezTo>
                    <a:pt x="-761" y="33760"/>
                    <a:pt x="-999" y="26152"/>
                    <a:pt x="2330" y="18782"/>
                  </a:cubicBezTo>
                  <a:cubicBezTo>
                    <a:pt x="7798" y="6657"/>
                    <a:pt x="21112" y="0"/>
                    <a:pt x="40131" y="0"/>
                  </a:cubicBezTo>
                  <a:cubicBezTo>
                    <a:pt x="59151" y="0"/>
                    <a:pt x="56060" y="1189"/>
                    <a:pt x="64857" y="3328"/>
                  </a:cubicBezTo>
                  <a:lnTo>
                    <a:pt x="69374" y="4517"/>
                  </a:lnTo>
                  <a:lnTo>
                    <a:pt x="64143" y="27103"/>
                  </a:lnTo>
                  <a:cubicBezTo>
                    <a:pt x="54158" y="25439"/>
                    <a:pt x="45837" y="24250"/>
                    <a:pt x="39180" y="24250"/>
                  </a:cubicBezTo>
                  <a:cubicBezTo>
                    <a:pt x="32523" y="24250"/>
                    <a:pt x="25391" y="26627"/>
                    <a:pt x="24440" y="28767"/>
                  </a:cubicBezTo>
                  <a:cubicBezTo>
                    <a:pt x="26104" y="33046"/>
                    <a:pt x="31572" y="36850"/>
                    <a:pt x="42271" y="38752"/>
                  </a:cubicBezTo>
                  <a:cubicBezTo>
                    <a:pt x="58200" y="42081"/>
                    <a:pt x="70325" y="50640"/>
                    <a:pt x="74842" y="61576"/>
                  </a:cubicBezTo>
                  <a:cubicBezTo>
                    <a:pt x="78170" y="69421"/>
                    <a:pt x="76982" y="77742"/>
                    <a:pt x="71989" y="85350"/>
                  </a:cubicBezTo>
                  <a:cubicBezTo>
                    <a:pt x="64619" y="96524"/>
                    <a:pt x="50117" y="102706"/>
                    <a:pt x="31335" y="102706"/>
                  </a:cubicBezTo>
                  <a:close/>
                </a:path>
              </a:pathLst>
            </a:custGeom>
            <a:solidFill>
              <a:schemeClr val="accent1"/>
            </a:solidFill>
            <a:ln w="0" cap="flat">
              <a:noFill/>
              <a:prstDash val="solid"/>
              <a:miter/>
            </a:ln>
          </p:spPr>
          <p:txBody>
            <a:bodyPr rtlCol="0" anchor="ctr"/>
            <a:lstStyle/>
            <a:p>
              <a:endParaRPr lang="en-US"/>
            </a:p>
          </p:txBody>
        </p:sp>
        <p:sp>
          <p:nvSpPr>
            <p:cNvPr id="28" name="Freeform: Shape 165">
              <a:extLst>
                <a:ext uri="{FF2B5EF4-FFF2-40B4-BE49-F238E27FC236}">
                  <a16:creationId xmlns:a16="http://schemas.microsoft.com/office/drawing/2014/main" id="{1D31067C-47ED-98E6-D74C-3505E15206C7}"/>
                </a:ext>
              </a:extLst>
            </p:cNvPr>
            <p:cNvSpPr/>
            <p:nvPr/>
          </p:nvSpPr>
          <p:spPr>
            <a:xfrm>
              <a:off x="7881881" y="5138504"/>
              <a:ext cx="74465" cy="100360"/>
            </a:xfrm>
            <a:custGeom>
              <a:avLst/>
              <a:gdLst>
                <a:gd name="connsiteX0" fmla="*/ 2414 w 74465"/>
                <a:gd name="connsiteY0" fmla="*/ 18186 h 100360"/>
                <a:gd name="connsiteX1" fmla="*/ 63752 w 74465"/>
                <a:gd name="connsiteY1" fmla="*/ 3208 h 100360"/>
                <a:gd name="connsiteX2" fmla="*/ 68269 w 74465"/>
                <a:gd name="connsiteY2" fmla="*/ 4397 h 100360"/>
                <a:gd name="connsiteX3" fmla="*/ 62326 w 74465"/>
                <a:gd name="connsiteY3" fmla="*/ 25556 h 100360"/>
                <a:gd name="connsiteX4" fmla="*/ 22622 w 74465"/>
                <a:gd name="connsiteY4" fmla="*/ 26982 h 100360"/>
                <a:gd name="connsiteX5" fmla="*/ 41166 w 74465"/>
                <a:gd name="connsiteY5" fmla="*/ 38632 h 100360"/>
                <a:gd name="connsiteX6" fmla="*/ 69934 w 74465"/>
                <a:gd name="connsiteY6" fmla="*/ 83565 h 100360"/>
                <a:gd name="connsiteX7" fmla="*/ 5505 w 74465"/>
                <a:gd name="connsiteY7" fmla="*/ 97117 h 100360"/>
                <a:gd name="connsiteX8" fmla="*/ 512 w 74465"/>
                <a:gd name="connsiteY8" fmla="*/ 95690 h 100360"/>
                <a:gd name="connsiteX9" fmla="*/ 6456 w 74465"/>
                <a:gd name="connsiteY9" fmla="*/ 74531 h 100360"/>
                <a:gd name="connsiteX10" fmla="*/ 51389 w 74465"/>
                <a:gd name="connsiteY10" fmla="*/ 71203 h 100360"/>
                <a:gd name="connsiteX11" fmla="*/ 36649 w 74465"/>
                <a:gd name="connsiteY11" fmla="*/ 60029 h 100360"/>
                <a:gd name="connsiteX12" fmla="*/ 2176 w 74465"/>
                <a:gd name="connsiteY12" fmla="*/ 17710 h 100360"/>
                <a:gd name="connsiteX13" fmla="*/ 2176 w 74465"/>
                <a:gd name="connsiteY13" fmla="*/ 17710 h 10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65" h="100360">
                  <a:moveTo>
                    <a:pt x="2414" y="18186"/>
                  </a:moveTo>
                  <a:cubicBezTo>
                    <a:pt x="10022" y="1306"/>
                    <a:pt x="33559" y="-4162"/>
                    <a:pt x="63752" y="3208"/>
                  </a:cubicBezTo>
                  <a:lnTo>
                    <a:pt x="68269" y="4397"/>
                  </a:lnTo>
                  <a:lnTo>
                    <a:pt x="62326" y="25556"/>
                  </a:lnTo>
                  <a:cubicBezTo>
                    <a:pt x="39265" y="18899"/>
                    <a:pt x="25000" y="21752"/>
                    <a:pt x="22622" y="26982"/>
                  </a:cubicBezTo>
                  <a:cubicBezTo>
                    <a:pt x="21434" y="29835"/>
                    <a:pt x="26664" y="35779"/>
                    <a:pt x="41166" y="38632"/>
                  </a:cubicBezTo>
                  <a:cubicBezTo>
                    <a:pt x="68269" y="44338"/>
                    <a:pt x="82296" y="64784"/>
                    <a:pt x="69934" y="83565"/>
                  </a:cubicBezTo>
                  <a:cubicBezTo>
                    <a:pt x="59711" y="99019"/>
                    <a:pt x="35223" y="104487"/>
                    <a:pt x="5505" y="97117"/>
                  </a:cubicBezTo>
                  <a:lnTo>
                    <a:pt x="512" y="95690"/>
                  </a:lnTo>
                  <a:lnTo>
                    <a:pt x="6456" y="74531"/>
                  </a:lnTo>
                  <a:cubicBezTo>
                    <a:pt x="29992" y="81188"/>
                    <a:pt x="46872" y="78097"/>
                    <a:pt x="51389" y="71203"/>
                  </a:cubicBezTo>
                  <a:cubicBezTo>
                    <a:pt x="53529" y="67874"/>
                    <a:pt x="50201" y="62882"/>
                    <a:pt x="36649" y="60029"/>
                  </a:cubicBezTo>
                  <a:cubicBezTo>
                    <a:pt x="10260" y="55036"/>
                    <a:pt x="-6145" y="36492"/>
                    <a:pt x="2176" y="17710"/>
                  </a:cubicBezTo>
                  <a:lnTo>
                    <a:pt x="2176" y="17710"/>
                  </a:lnTo>
                  <a:close/>
                </a:path>
              </a:pathLst>
            </a:custGeom>
            <a:solidFill>
              <a:schemeClr val="accent1"/>
            </a:solidFill>
            <a:ln w="0" cap="flat">
              <a:noFill/>
              <a:prstDash val="solid"/>
              <a:miter/>
            </a:ln>
          </p:spPr>
          <p:txBody>
            <a:bodyPr rtlCol="0" anchor="ctr"/>
            <a:lstStyle/>
            <a:p>
              <a:endParaRPr lang="en-US"/>
            </a:p>
          </p:txBody>
        </p:sp>
        <p:sp>
          <p:nvSpPr>
            <p:cNvPr id="29" name="Freeform: Shape 166">
              <a:extLst>
                <a:ext uri="{FF2B5EF4-FFF2-40B4-BE49-F238E27FC236}">
                  <a16:creationId xmlns:a16="http://schemas.microsoft.com/office/drawing/2014/main" id="{E972D69B-D319-09E6-FE59-3FD6EB22A737}"/>
                </a:ext>
              </a:extLst>
            </p:cNvPr>
            <p:cNvSpPr/>
            <p:nvPr/>
          </p:nvSpPr>
          <p:spPr>
            <a:xfrm>
              <a:off x="7732139" y="5011190"/>
              <a:ext cx="376824" cy="90342"/>
            </a:xfrm>
            <a:custGeom>
              <a:avLst/>
              <a:gdLst>
                <a:gd name="connsiteX0" fmla="*/ 12125 w 376824"/>
                <a:gd name="connsiteY0" fmla="*/ 90343 h 90342"/>
                <a:gd name="connsiteX1" fmla="*/ 0 w 376824"/>
                <a:gd name="connsiteY1" fmla="*/ 78218 h 90342"/>
                <a:gd name="connsiteX2" fmla="*/ 0 w 376824"/>
                <a:gd name="connsiteY2" fmla="*/ 12125 h 90342"/>
                <a:gd name="connsiteX3" fmla="*/ 12125 w 376824"/>
                <a:gd name="connsiteY3" fmla="*/ 0 h 90342"/>
                <a:gd name="connsiteX4" fmla="*/ 364700 w 376824"/>
                <a:gd name="connsiteY4" fmla="*/ 0 h 90342"/>
                <a:gd name="connsiteX5" fmla="*/ 376825 w 376824"/>
                <a:gd name="connsiteY5" fmla="*/ 12125 h 90342"/>
                <a:gd name="connsiteX6" fmla="*/ 376825 w 376824"/>
                <a:gd name="connsiteY6" fmla="*/ 78218 h 90342"/>
                <a:gd name="connsiteX7" fmla="*/ 364700 w 376824"/>
                <a:gd name="connsiteY7" fmla="*/ 90343 h 90342"/>
                <a:gd name="connsiteX8" fmla="*/ 12125 w 376824"/>
                <a:gd name="connsiteY8" fmla="*/ 90343 h 90342"/>
                <a:gd name="connsiteX9" fmla="*/ 24250 w 376824"/>
                <a:gd name="connsiteY9" fmla="*/ 67282 h 90342"/>
                <a:gd name="connsiteX10" fmla="*/ 353764 w 376824"/>
                <a:gd name="connsiteY10" fmla="*/ 66093 h 90342"/>
                <a:gd name="connsiteX11" fmla="*/ 352575 w 376824"/>
                <a:gd name="connsiteY11" fmla="*/ 23299 h 90342"/>
                <a:gd name="connsiteX12" fmla="*/ 24250 w 376824"/>
                <a:gd name="connsiteY12" fmla="*/ 24488 h 90342"/>
                <a:gd name="connsiteX13" fmla="*/ 24250 w 376824"/>
                <a:gd name="connsiteY13" fmla="*/ 67282 h 9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24" h="90342">
                  <a:moveTo>
                    <a:pt x="12125" y="90343"/>
                  </a:moveTo>
                  <a:cubicBezTo>
                    <a:pt x="5468" y="90343"/>
                    <a:pt x="0" y="84875"/>
                    <a:pt x="0" y="78218"/>
                  </a:cubicBezTo>
                  <a:lnTo>
                    <a:pt x="0" y="12125"/>
                  </a:lnTo>
                  <a:cubicBezTo>
                    <a:pt x="0" y="5468"/>
                    <a:pt x="5468" y="0"/>
                    <a:pt x="12125" y="0"/>
                  </a:cubicBezTo>
                  <a:lnTo>
                    <a:pt x="364700" y="0"/>
                  </a:lnTo>
                  <a:cubicBezTo>
                    <a:pt x="371357" y="0"/>
                    <a:pt x="376825" y="5468"/>
                    <a:pt x="376825" y="12125"/>
                  </a:cubicBezTo>
                  <a:lnTo>
                    <a:pt x="376825" y="78218"/>
                  </a:lnTo>
                  <a:cubicBezTo>
                    <a:pt x="376825" y="84875"/>
                    <a:pt x="371357" y="90343"/>
                    <a:pt x="364700" y="90343"/>
                  </a:cubicBezTo>
                  <a:lnTo>
                    <a:pt x="12125" y="90343"/>
                  </a:lnTo>
                  <a:close/>
                  <a:moveTo>
                    <a:pt x="24250" y="67282"/>
                  </a:moveTo>
                  <a:lnTo>
                    <a:pt x="353764" y="66093"/>
                  </a:lnTo>
                  <a:lnTo>
                    <a:pt x="352575" y="23299"/>
                  </a:lnTo>
                  <a:lnTo>
                    <a:pt x="24250" y="24488"/>
                  </a:lnTo>
                  <a:lnTo>
                    <a:pt x="24250" y="67282"/>
                  </a:lnTo>
                  <a:close/>
                </a:path>
              </a:pathLst>
            </a:custGeom>
            <a:solidFill>
              <a:schemeClr val="accent1"/>
            </a:solidFill>
            <a:ln w="0" cap="flat">
              <a:noFill/>
              <a:prstDash val="solid"/>
              <a:miter/>
            </a:ln>
          </p:spPr>
          <p:txBody>
            <a:bodyPr rtlCol="0" anchor="ctr"/>
            <a:lstStyle/>
            <a:p>
              <a:endParaRPr lang="en-US"/>
            </a:p>
          </p:txBody>
        </p:sp>
        <p:sp>
          <p:nvSpPr>
            <p:cNvPr id="30" name="Freeform: Shape 167">
              <a:extLst>
                <a:ext uri="{FF2B5EF4-FFF2-40B4-BE49-F238E27FC236}">
                  <a16:creationId xmlns:a16="http://schemas.microsoft.com/office/drawing/2014/main" id="{439D1F3A-81C8-0E54-8129-0FB01E8F21BE}"/>
                </a:ext>
              </a:extLst>
            </p:cNvPr>
            <p:cNvSpPr/>
            <p:nvPr/>
          </p:nvSpPr>
          <p:spPr>
            <a:xfrm>
              <a:off x="7733327" y="5012141"/>
              <a:ext cx="374447" cy="87965"/>
            </a:xfrm>
            <a:custGeom>
              <a:avLst/>
              <a:gdLst>
                <a:gd name="connsiteX0" fmla="*/ 363511 w 374447"/>
                <a:gd name="connsiteY0" fmla="*/ 0 h 87965"/>
                <a:gd name="connsiteX1" fmla="*/ 10936 w 374447"/>
                <a:gd name="connsiteY1" fmla="*/ 0 h 87965"/>
                <a:gd name="connsiteX2" fmla="*/ 0 w 374447"/>
                <a:gd name="connsiteY2" fmla="*/ 10936 h 87965"/>
                <a:gd name="connsiteX3" fmla="*/ 0 w 374447"/>
                <a:gd name="connsiteY3" fmla="*/ 77029 h 87965"/>
                <a:gd name="connsiteX4" fmla="*/ 10936 w 374447"/>
                <a:gd name="connsiteY4" fmla="*/ 87965 h 87965"/>
                <a:gd name="connsiteX5" fmla="*/ 363511 w 374447"/>
                <a:gd name="connsiteY5" fmla="*/ 87965 h 87965"/>
                <a:gd name="connsiteX6" fmla="*/ 374447 w 374447"/>
                <a:gd name="connsiteY6" fmla="*/ 77029 h 87965"/>
                <a:gd name="connsiteX7" fmla="*/ 374447 w 374447"/>
                <a:gd name="connsiteY7" fmla="*/ 10936 h 87965"/>
                <a:gd name="connsiteX8" fmla="*/ 363511 w 374447"/>
                <a:gd name="connsiteY8" fmla="*/ 0 h 87965"/>
                <a:gd name="connsiteX9" fmla="*/ 352575 w 374447"/>
                <a:gd name="connsiteY9" fmla="*/ 22110 h 87965"/>
                <a:gd name="connsiteX10" fmla="*/ 352575 w 374447"/>
                <a:gd name="connsiteY10" fmla="*/ 66093 h 87965"/>
                <a:gd name="connsiteX11" fmla="*/ 21872 w 374447"/>
                <a:gd name="connsiteY11" fmla="*/ 66093 h 87965"/>
                <a:gd name="connsiteX12" fmla="*/ 21872 w 374447"/>
                <a:gd name="connsiteY12" fmla="*/ 22110 h 87965"/>
                <a:gd name="connsiteX13" fmla="*/ 352575 w 374447"/>
                <a:gd name="connsiteY13" fmla="*/ 22110 h 8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47" h="87965">
                  <a:moveTo>
                    <a:pt x="363511" y="0"/>
                  </a:moveTo>
                  <a:lnTo>
                    <a:pt x="10936" y="0"/>
                  </a:lnTo>
                  <a:cubicBezTo>
                    <a:pt x="4755" y="0"/>
                    <a:pt x="0" y="4993"/>
                    <a:pt x="0" y="10936"/>
                  </a:cubicBezTo>
                  <a:lnTo>
                    <a:pt x="0" y="77029"/>
                  </a:lnTo>
                  <a:cubicBezTo>
                    <a:pt x="0" y="83211"/>
                    <a:pt x="4993" y="87965"/>
                    <a:pt x="10936" y="87965"/>
                  </a:cubicBezTo>
                  <a:lnTo>
                    <a:pt x="363511" y="87965"/>
                  </a:lnTo>
                  <a:cubicBezTo>
                    <a:pt x="369693" y="87965"/>
                    <a:pt x="374447" y="82973"/>
                    <a:pt x="374447" y="77029"/>
                  </a:cubicBezTo>
                  <a:lnTo>
                    <a:pt x="374447" y="10936"/>
                  </a:lnTo>
                  <a:cubicBezTo>
                    <a:pt x="374447" y="4755"/>
                    <a:pt x="369455" y="0"/>
                    <a:pt x="363511" y="0"/>
                  </a:cubicBezTo>
                  <a:close/>
                  <a:moveTo>
                    <a:pt x="352575" y="22110"/>
                  </a:moveTo>
                  <a:lnTo>
                    <a:pt x="352575" y="66093"/>
                  </a:lnTo>
                  <a:lnTo>
                    <a:pt x="21872" y="66093"/>
                  </a:lnTo>
                  <a:lnTo>
                    <a:pt x="21872" y="22110"/>
                  </a:lnTo>
                  <a:lnTo>
                    <a:pt x="352575" y="22110"/>
                  </a:lnTo>
                  <a:close/>
                </a:path>
              </a:pathLst>
            </a:custGeom>
            <a:solidFill>
              <a:schemeClr val="accent1"/>
            </a:solidFill>
            <a:ln w="0" cap="flat">
              <a:noFill/>
              <a:prstDash val="solid"/>
              <a:miter/>
            </a:ln>
          </p:spPr>
          <p:txBody>
            <a:bodyPr rtlCol="0" anchor="ctr"/>
            <a:lstStyle/>
            <a:p>
              <a:endParaRPr lang="en-US"/>
            </a:p>
          </p:txBody>
        </p:sp>
        <p:sp>
          <p:nvSpPr>
            <p:cNvPr id="31" name="Freeform: Shape 168">
              <a:extLst>
                <a:ext uri="{FF2B5EF4-FFF2-40B4-BE49-F238E27FC236}">
                  <a16:creationId xmlns:a16="http://schemas.microsoft.com/office/drawing/2014/main" id="{53DD1CF8-C57C-8336-2E2D-CA5B8E102237}"/>
                </a:ext>
              </a:extLst>
            </p:cNvPr>
            <p:cNvSpPr/>
            <p:nvPr/>
          </p:nvSpPr>
          <p:spPr>
            <a:xfrm>
              <a:off x="7798469" y="4967207"/>
              <a:ext cx="23774" cy="90342"/>
            </a:xfrm>
            <a:custGeom>
              <a:avLst/>
              <a:gdLst>
                <a:gd name="connsiteX0" fmla="*/ 11887 w 23774"/>
                <a:gd name="connsiteY0" fmla="*/ 90343 h 90342"/>
                <a:gd name="connsiteX1" fmla="*/ 0 w 23774"/>
                <a:gd name="connsiteY1" fmla="*/ 80358 h 90342"/>
                <a:gd name="connsiteX2" fmla="*/ 0 w 23774"/>
                <a:gd name="connsiteY2" fmla="*/ 12125 h 90342"/>
                <a:gd name="connsiteX3" fmla="*/ 11887 w 23774"/>
                <a:gd name="connsiteY3" fmla="*/ 0 h 90342"/>
                <a:gd name="connsiteX4" fmla="*/ 23774 w 23774"/>
                <a:gd name="connsiteY4" fmla="*/ 9985 h 90342"/>
                <a:gd name="connsiteX5" fmla="*/ 23774 w 23774"/>
                <a:gd name="connsiteY5" fmla="*/ 78218 h 90342"/>
                <a:gd name="connsiteX6" fmla="*/ 11887 w 23774"/>
                <a:gd name="connsiteY6" fmla="*/ 90343 h 9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 h="90342">
                  <a:moveTo>
                    <a:pt x="11887" y="90343"/>
                  </a:moveTo>
                  <a:cubicBezTo>
                    <a:pt x="5944" y="90343"/>
                    <a:pt x="951" y="86063"/>
                    <a:pt x="0" y="80358"/>
                  </a:cubicBezTo>
                  <a:lnTo>
                    <a:pt x="0" y="12125"/>
                  </a:lnTo>
                  <a:cubicBezTo>
                    <a:pt x="0" y="5468"/>
                    <a:pt x="5230" y="0"/>
                    <a:pt x="11887" y="0"/>
                  </a:cubicBezTo>
                  <a:cubicBezTo>
                    <a:pt x="18544" y="0"/>
                    <a:pt x="22823" y="4279"/>
                    <a:pt x="23774" y="9985"/>
                  </a:cubicBezTo>
                  <a:lnTo>
                    <a:pt x="23774" y="78218"/>
                  </a:lnTo>
                  <a:cubicBezTo>
                    <a:pt x="23774" y="84875"/>
                    <a:pt x="18544" y="90343"/>
                    <a:pt x="11887" y="90343"/>
                  </a:cubicBezTo>
                  <a:close/>
                </a:path>
              </a:pathLst>
            </a:custGeom>
            <a:solidFill>
              <a:schemeClr val="accent1"/>
            </a:solidFill>
            <a:ln w="0" cap="flat">
              <a:noFill/>
              <a:prstDash val="solid"/>
              <a:miter/>
            </a:ln>
          </p:spPr>
          <p:txBody>
            <a:bodyPr rtlCol="0" anchor="ctr"/>
            <a:lstStyle/>
            <a:p>
              <a:endParaRPr lang="en-US"/>
            </a:p>
          </p:txBody>
        </p:sp>
        <p:sp>
          <p:nvSpPr>
            <p:cNvPr id="32" name="Freeform: Shape 169">
              <a:extLst>
                <a:ext uri="{FF2B5EF4-FFF2-40B4-BE49-F238E27FC236}">
                  <a16:creationId xmlns:a16="http://schemas.microsoft.com/office/drawing/2014/main" id="{218E3ADB-3072-D717-1B5E-8FAC6E14CAAD}"/>
                </a:ext>
              </a:extLst>
            </p:cNvPr>
            <p:cNvSpPr/>
            <p:nvPr/>
          </p:nvSpPr>
          <p:spPr>
            <a:xfrm>
              <a:off x="7799420" y="4968158"/>
              <a:ext cx="21872" cy="87965"/>
            </a:xfrm>
            <a:custGeom>
              <a:avLst/>
              <a:gdLst>
                <a:gd name="connsiteX0" fmla="*/ 10936 w 21872"/>
                <a:gd name="connsiteY0" fmla="*/ 0 h 87965"/>
                <a:gd name="connsiteX1" fmla="*/ 21872 w 21872"/>
                <a:gd name="connsiteY1" fmla="*/ 9034 h 87965"/>
                <a:gd name="connsiteX2" fmla="*/ 21872 w 21872"/>
                <a:gd name="connsiteY2" fmla="*/ 10936 h 87965"/>
                <a:gd name="connsiteX3" fmla="*/ 21872 w 21872"/>
                <a:gd name="connsiteY3" fmla="*/ 77029 h 87965"/>
                <a:gd name="connsiteX4" fmla="*/ 10936 w 21872"/>
                <a:gd name="connsiteY4" fmla="*/ 87965 h 87965"/>
                <a:gd name="connsiteX5" fmla="*/ 0 w 21872"/>
                <a:gd name="connsiteY5" fmla="*/ 78931 h 87965"/>
                <a:gd name="connsiteX6" fmla="*/ 0 w 21872"/>
                <a:gd name="connsiteY6" fmla="*/ 77029 h 87965"/>
                <a:gd name="connsiteX7" fmla="*/ 0 w 21872"/>
                <a:gd name="connsiteY7" fmla="*/ 10936 h 87965"/>
                <a:gd name="connsiteX8" fmla="*/ 10936 w 21872"/>
                <a:gd name="connsiteY8" fmla="*/ 0 h 8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2" h="87965">
                  <a:moveTo>
                    <a:pt x="10936" y="0"/>
                  </a:moveTo>
                  <a:cubicBezTo>
                    <a:pt x="16404" y="0"/>
                    <a:pt x="20921" y="3804"/>
                    <a:pt x="21872" y="9034"/>
                  </a:cubicBezTo>
                  <a:lnTo>
                    <a:pt x="21872" y="10936"/>
                  </a:lnTo>
                  <a:cubicBezTo>
                    <a:pt x="21872" y="10936"/>
                    <a:pt x="21872" y="77029"/>
                    <a:pt x="21872" y="77029"/>
                  </a:cubicBezTo>
                  <a:cubicBezTo>
                    <a:pt x="21872" y="83211"/>
                    <a:pt x="16880" y="87965"/>
                    <a:pt x="10936" y="87965"/>
                  </a:cubicBezTo>
                  <a:cubicBezTo>
                    <a:pt x="4993" y="87965"/>
                    <a:pt x="951" y="84162"/>
                    <a:pt x="0" y="78931"/>
                  </a:cubicBezTo>
                  <a:lnTo>
                    <a:pt x="0" y="77029"/>
                  </a:lnTo>
                  <a:cubicBezTo>
                    <a:pt x="0" y="77029"/>
                    <a:pt x="0" y="10936"/>
                    <a:pt x="0" y="10936"/>
                  </a:cubicBezTo>
                  <a:cubicBezTo>
                    <a:pt x="0" y="4755"/>
                    <a:pt x="4993" y="0"/>
                    <a:pt x="10936" y="0"/>
                  </a:cubicBezTo>
                  <a:close/>
                </a:path>
              </a:pathLst>
            </a:custGeom>
            <a:solidFill>
              <a:schemeClr val="accent1"/>
            </a:solidFill>
            <a:ln w="0" cap="flat">
              <a:noFill/>
              <a:prstDash val="solid"/>
              <a:miter/>
            </a:ln>
          </p:spPr>
          <p:txBody>
            <a:bodyPr rtlCol="0" anchor="ctr"/>
            <a:lstStyle/>
            <a:p>
              <a:endParaRPr lang="en-US"/>
            </a:p>
          </p:txBody>
        </p:sp>
        <p:sp>
          <p:nvSpPr>
            <p:cNvPr id="33" name="Freeform: Shape 170">
              <a:extLst>
                <a:ext uri="{FF2B5EF4-FFF2-40B4-BE49-F238E27FC236}">
                  <a16:creationId xmlns:a16="http://schemas.microsoft.com/office/drawing/2014/main" id="{F54AD258-8314-D001-CD37-3648C9458D3E}"/>
                </a:ext>
              </a:extLst>
            </p:cNvPr>
            <p:cNvSpPr/>
            <p:nvPr/>
          </p:nvSpPr>
          <p:spPr>
            <a:xfrm>
              <a:off x="8018858" y="4967207"/>
              <a:ext cx="23774" cy="90342"/>
            </a:xfrm>
            <a:custGeom>
              <a:avLst/>
              <a:gdLst>
                <a:gd name="connsiteX0" fmla="*/ 11887 w 23774"/>
                <a:gd name="connsiteY0" fmla="*/ 90343 h 90342"/>
                <a:gd name="connsiteX1" fmla="*/ 0 w 23774"/>
                <a:gd name="connsiteY1" fmla="*/ 80358 h 90342"/>
                <a:gd name="connsiteX2" fmla="*/ 0 w 23774"/>
                <a:gd name="connsiteY2" fmla="*/ 12125 h 90342"/>
                <a:gd name="connsiteX3" fmla="*/ 11887 w 23774"/>
                <a:gd name="connsiteY3" fmla="*/ 0 h 90342"/>
                <a:gd name="connsiteX4" fmla="*/ 23774 w 23774"/>
                <a:gd name="connsiteY4" fmla="*/ 9985 h 90342"/>
                <a:gd name="connsiteX5" fmla="*/ 23774 w 23774"/>
                <a:gd name="connsiteY5" fmla="*/ 78218 h 90342"/>
                <a:gd name="connsiteX6" fmla="*/ 11887 w 23774"/>
                <a:gd name="connsiteY6" fmla="*/ 90343 h 9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 h="90342">
                  <a:moveTo>
                    <a:pt x="11887" y="90343"/>
                  </a:moveTo>
                  <a:cubicBezTo>
                    <a:pt x="5944" y="90343"/>
                    <a:pt x="951" y="86063"/>
                    <a:pt x="0" y="80358"/>
                  </a:cubicBezTo>
                  <a:lnTo>
                    <a:pt x="0" y="12125"/>
                  </a:lnTo>
                  <a:cubicBezTo>
                    <a:pt x="0" y="5468"/>
                    <a:pt x="5230" y="0"/>
                    <a:pt x="11887" y="0"/>
                  </a:cubicBezTo>
                  <a:cubicBezTo>
                    <a:pt x="18544" y="0"/>
                    <a:pt x="22823" y="4279"/>
                    <a:pt x="23774" y="9985"/>
                  </a:cubicBezTo>
                  <a:lnTo>
                    <a:pt x="23774" y="78218"/>
                  </a:lnTo>
                  <a:cubicBezTo>
                    <a:pt x="23774" y="84875"/>
                    <a:pt x="18544" y="90343"/>
                    <a:pt x="11887" y="90343"/>
                  </a:cubicBezTo>
                  <a:close/>
                </a:path>
              </a:pathLst>
            </a:custGeom>
            <a:solidFill>
              <a:schemeClr val="accent1"/>
            </a:solidFill>
            <a:ln w="0" cap="flat">
              <a:noFill/>
              <a:prstDash val="solid"/>
              <a:miter/>
            </a:ln>
          </p:spPr>
          <p:txBody>
            <a:bodyPr rtlCol="0" anchor="ctr"/>
            <a:lstStyle/>
            <a:p>
              <a:endParaRPr lang="en-US"/>
            </a:p>
          </p:txBody>
        </p:sp>
        <p:sp>
          <p:nvSpPr>
            <p:cNvPr id="34" name="Freeform: Shape 171">
              <a:extLst>
                <a:ext uri="{FF2B5EF4-FFF2-40B4-BE49-F238E27FC236}">
                  <a16:creationId xmlns:a16="http://schemas.microsoft.com/office/drawing/2014/main" id="{C571D95A-7D3F-B2F9-C4CF-F2CB19735B39}"/>
                </a:ext>
              </a:extLst>
            </p:cNvPr>
            <p:cNvSpPr/>
            <p:nvPr/>
          </p:nvSpPr>
          <p:spPr>
            <a:xfrm>
              <a:off x="8019809" y="4968158"/>
              <a:ext cx="21872" cy="87965"/>
            </a:xfrm>
            <a:custGeom>
              <a:avLst/>
              <a:gdLst>
                <a:gd name="connsiteX0" fmla="*/ 10936 w 21872"/>
                <a:gd name="connsiteY0" fmla="*/ 0 h 87965"/>
                <a:gd name="connsiteX1" fmla="*/ 21872 w 21872"/>
                <a:gd name="connsiteY1" fmla="*/ 9034 h 87965"/>
                <a:gd name="connsiteX2" fmla="*/ 21872 w 21872"/>
                <a:gd name="connsiteY2" fmla="*/ 10936 h 87965"/>
                <a:gd name="connsiteX3" fmla="*/ 21872 w 21872"/>
                <a:gd name="connsiteY3" fmla="*/ 77029 h 87965"/>
                <a:gd name="connsiteX4" fmla="*/ 10936 w 21872"/>
                <a:gd name="connsiteY4" fmla="*/ 87965 h 87965"/>
                <a:gd name="connsiteX5" fmla="*/ 0 w 21872"/>
                <a:gd name="connsiteY5" fmla="*/ 78931 h 87965"/>
                <a:gd name="connsiteX6" fmla="*/ 0 w 21872"/>
                <a:gd name="connsiteY6" fmla="*/ 77029 h 87965"/>
                <a:gd name="connsiteX7" fmla="*/ 0 w 21872"/>
                <a:gd name="connsiteY7" fmla="*/ 10936 h 87965"/>
                <a:gd name="connsiteX8" fmla="*/ 10936 w 21872"/>
                <a:gd name="connsiteY8" fmla="*/ 0 h 8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2" h="87965">
                  <a:moveTo>
                    <a:pt x="10936" y="0"/>
                  </a:moveTo>
                  <a:cubicBezTo>
                    <a:pt x="16404" y="0"/>
                    <a:pt x="20922" y="3804"/>
                    <a:pt x="21872" y="9034"/>
                  </a:cubicBezTo>
                  <a:lnTo>
                    <a:pt x="21872" y="10936"/>
                  </a:lnTo>
                  <a:cubicBezTo>
                    <a:pt x="21872" y="10936"/>
                    <a:pt x="21872" y="77029"/>
                    <a:pt x="21872" y="77029"/>
                  </a:cubicBezTo>
                  <a:cubicBezTo>
                    <a:pt x="21872" y="83211"/>
                    <a:pt x="16880" y="87965"/>
                    <a:pt x="10936" y="87965"/>
                  </a:cubicBezTo>
                  <a:cubicBezTo>
                    <a:pt x="4993" y="87965"/>
                    <a:pt x="951" y="84162"/>
                    <a:pt x="0" y="78931"/>
                  </a:cubicBezTo>
                  <a:lnTo>
                    <a:pt x="0" y="77029"/>
                  </a:lnTo>
                  <a:cubicBezTo>
                    <a:pt x="0" y="77029"/>
                    <a:pt x="0" y="10936"/>
                    <a:pt x="0" y="10936"/>
                  </a:cubicBezTo>
                  <a:cubicBezTo>
                    <a:pt x="0" y="4755"/>
                    <a:pt x="4993" y="0"/>
                    <a:pt x="10936" y="0"/>
                  </a:cubicBezTo>
                  <a:close/>
                </a:path>
              </a:pathLst>
            </a:custGeom>
            <a:solidFill>
              <a:schemeClr val="accent1"/>
            </a:solidFill>
            <a:ln w="0" cap="flat">
              <a:noFill/>
              <a:prstDash val="solid"/>
              <a:miter/>
            </a:ln>
          </p:spPr>
          <p:txBody>
            <a:bodyPr rtlCol="0" anchor="ctr"/>
            <a:lstStyle/>
            <a:p>
              <a:endParaRPr lang="en-US"/>
            </a:p>
          </p:txBody>
        </p:sp>
        <p:sp>
          <p:nvSpPr>
            <p:cNvPr id="35" name="Freeform: Shape 172">
              <a:extLst>
                <a:ext uri="{FF2B5EF4-FFF2-40B4-BE49-F238E27FC236}">
                  <a16:creationId xmlns:a16="http://schemas.microsoft.com/office/drawing/2014/main" id="{B429DFE9-00EC-63DD-1CFA-2811C201BF02}"/>
                </a:ext>
              </a:extLst>
            </p:cNvPr>
            <p:cNvSpPr/>
            <p:nvPr/>
          </p:nvSpPr>
          <p:spPr>
            <a:xfrm>
              <a:off x="7996510" y="5121266"/>
              <a:ext cx="376824" cy="288859"/>
            </a:xfrm>
            <a:custGeom>
              <a:avLst/>
              <a:gdLst>
                <a:gd name="connsiteX0" fmla="*/ 56345 w 376824"/>
                <a:gd name="connsiteY0" fmla="*/ 288859 h 288859"/>
                <a:gd name="connsiteX1" fmla="*/ 0 w 376824"/>
                <a:gd name="connsiteY1" fmla="*/ 232514 h 288859"/>
                <a:gd name="connsiteX2" fmla="*/ 0 w 376824"/>
                <a:gd name="connsiteY2" fmla="*/ 166421 h 288859"/>
                <a:gd name="connsiteX3" fmla="*/ 12125 w 376824"/>
                <a:gd name="connsiteY3" fmla="*/ 154296 h 288859"/>
                <a:gd name="connsiteX4" fmla="*/ 56108 w 376824"/>
                <a:gd name="connsiteY4" fmla="*/ 154296 h 288859"/>
                <a:gd name="connsiteX5" fmla="*/ 87965 w 376824"/>
                <a:gd name="connsiteY5" fmla="*/ 122438 h 288859"/>
                <a:gd name="connsiteX6" fmla="*/ 87965 w 376824"/>
                <a:gd name="connsiteY6" fmla="*/ 12125 h 288859"/>
                <a:gd name="connsiteX7" fmla="*/ 100090 w 376824"/>
                <a:gd name="connsiteY7" fmla="*/ 0 h 288859"/>
                <a:gd name="connsiteX8" fmla="*/ 364700 w 376824"/>
                <a:gd name="connsiteY8" fmla="*/ 0 h 288859"/>
                <a:gd name="connsiteX9" fmla="*/ 376825 w 376824"/>
                <a:gd name="connsiteY9" fmla="*/ 12125 h 288859"/>
                <a:gd name="connsiteX10" fmla="*/ 376825 w 376824"/>
                <a:gd name="connsiteY10" fmla="*/ 232514 h 288859"/>
                <a:gd name="connsiteX11" fmla="*/ 320479 w 376824"/>
                <a:gd name="connsiteY11" fmla="*/ 288859 h 288859"/>
                <a:gd name="connsiteX12" fmla="*/ 55870 w 376824"/>
                <a:gd name="connsiteY12" fmla="*/ 288859 h 288859"/>
                <a:gd name="connsiteX13" fmla="*/ 24488 w 376824"/>
                <a:gd name="connsiteY13" fmla="*/ 232752 h 288859"/>
                <a:gd name="connsiteX14" fmla="*/ 53255 w 376824"/>
                <a:gd name="connsiteY14" fmla="*/ 264372 h 288859"/>
                <a:gd name="connsiteX15" fmla="*/ 56345 w 376824"/>
                <a:gd name="connsiteY15" fmla="*/ 264372 h 288859"/>
                <a:gd name="connsiteX16" fmla="*/ 320717 w 376824"/>
                <a:gd name="connsiteY16" fmla="*/ 264372 h 288859"/>
                <a:gd name="connsiteX17" fmla="*/ 352575 w 376824"/>
                <a:gd name="connsiteY17" fmla="*/ 232514 h 288859"/>
                <a:gd name="connsiteX18" fmla="*/ 352575 w 376824"/>
                <a:gd name="connsiteY18" fmla="*/ 23061 h 288859"/>
                <a:gd name="connsiteX19" fmla="*/ 111264 w 376824"/>
                <a:gd name="connsiteY19" fmla="*/ 24250 h 288859"/>
                <a:gd name="connsiteX20" fmla="*/ 112453 w 376824"/>
                <a:gd name="connsiteY20" fmla="*/ 122201 h 288859"/>
                <a:gd name="connsiteX21" fmla="*/ 59912 w 376824"/>
                <a:gd name="connsiteY21" fmla="*/ 178308 h 288859"/>
                <a:gd name="connsiteX22" fmla="*/ 56345 w 376824"/>
                <a:gd name="connsiteY22" fmla="*/ 178308 h 288859"/>
                <a:gd name="connsiteX23" fmla="*/ 24488 w 376824"/>
                <a:gd name="connsiteY23" fmla="*/ 178308 h 288859"/>
                <a:gd name="connsiteX24" fmla="*/ 24488 w 376824"/>
                <a:gd name="connsiteY24" fmla="*/ 232276 h 28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6824" h="288859">
                  <a:moveTo>
                    <a:pt x="56345" y="288859"/>
                  </a:moveTo>
                  <a:cubicBezTo>
                    <a:pt x="25201" y="288859"/>
                    <a:pt x="0" y="263659"/>
                    <a:pt x="0" y="232514"/>
                  </a:cubicBezTo>
                  <a:lnTo>
                    <a:pt x="0" y="166421"/>
                  </a:lnTo>
                  <a:cubicBezTo>
                    <a:pt x="0" y="159764"/>
                    <a:pt x="5468" y="154296"/>
                    <a:pt x="12125" y="154296"/>
                  </a:cubicBezTo>
                  <a:lnTo>
                    <a:pt x="56108" y="154296"/>
                  </a:lnTo>
                  <a:cubicBezTo>
                    <a:pt x="73939" y="154296"/>
                    <a:pt x="87965" y="140269"/>
                    <a:pt x="87965" y="122438"/>
                  </a:cubicBezTo>
                  <a:lnTo>
                    <a:pt x="87965" y="12125"/>
                  </a:lnTo>
                  <a:cubicBezTo>
                    <a:pt x="87965" y="5468"/>
                    <a:pt x="93434" y="0"/>
                    <a:pt x="100090" y="0"/>
                  </a:cubicBezTo>
                  <a:lnTo>
                    <a:pt x="364700" y="0"/>
                  </a:lnTo>
                  <a:cubicBezTo>
                    <a:pt x="371357" y="0"/>
                    <a:pt x="376825" y="5468"/>
                    <a:pt x="376825" y="12125"/>
                  </a:cubicBezTo>
                  <a:lnTo>
                    <a:pt x="376825" y="232514"/>
                  </a:lnTo>
                  <a:cubicBezTo>
                    <a:pt x="376825" y="263659"/>
                    <a:pt x="351624" y="288859"/>
                    <a:pt x="320479" y="288859"/>
                  </a:cubicBezTo>
                  <a:lnTo>
                    <a:pt x="55870" y="288859"/>
                  </a:lnTo>
                  <a:close/>
                  <a:moveTo>
                    <a:pt x="24488" y="232752"/>
                  </a:moveTo>
                  <a:cubicBezTo>
                    <a:pt x="24488" y="249156"/>
                    <a:pt x="36850" y="262945"/>
                    <a:pt x="53255" y="264372"/>
                  </a:cubicBezTo>
                  <a:lnTo>
                    <a:pt x="56345" y="264372"/>
                  </a:lnTo>
                  <a:cubicBezTo>
                    <a:pt x="56345" y="264372"/>
                    <a:pt x="320717" y="264372"/>
                    <a:pt x="320717" y="264372"/>
                  </a:cubicBezTo>
                  <a:cubicBezTo>
                    <a:pt x="338310" y="264372"/>
                    <a:pt x="352575" y="250107"/>
                    <a:pt x="352575" y="232514"/>
                  </a:cubicBezTo>
                  <a:lnTo>
                    <a:pt x="352575" y="23061"/>
                  </a:lnTo>
                  <a:lnTo>
                    <a:pt x="111264" y="24250"/>
                  </a:lnTo>
                  <a:lnTo>
                    <a:pt x="112453" y="122201"/>
                  </a:lnTo>
                  <a:cubicBezTo>
                    <a:pt x="112453" y="152394"/>
                    <a:pt x="89867" y="176406"/>
                    <a:pt x="59912" y="178308"/>
                  </a:cubicBezTo>
                  <a:lnTo>
                    <a:pt x="56345" y="178308"/>
                  </a:lnTo>
                  <a:cubicBezTo>
                    <a:pt x="56345" y="178308"/>
                    <a:pt x="24488" y="178308"/>
                    <a:pt x="24488" y="178308"/>
                  </a:cubicBezTo>
                  <a:lnTo>
                    <a:pt x="24488" y="232276"/>
                  </a:lnTo>
                  <a:close/>
                </a:path>
              </a:pathLst>
            </a:custGeom>
            <a:solidFill>
              <a:schemeClr val="accent1"/>
            </a:solidFill>
            <a:ln w="0" cap="flat">
              <a:noFill/>
              <a:prstDash val="solid"/>
              <a:miter/>
            </a:ln>
          </p:spPr>
          <p:txBody>
            <a:bodyPr rtlCol="0" anchor="ctr"/>
            <a:lstStyle/>
            <a:p>
              <a:endParaRPr lang="en-US"/>
            </a:p>
          </p:txBody>
        </p:sp>
        <p:sp>
          <p:nvSpPr>
            <p:cNvPr id="36" name="Freeform: Shape 173">
              <a:extLst>
                <a:ext uri="{FF2B5EF4-FFF2-40B4-BE49-F238E27FC236}">
                  <a16:creationId xmlns:a16="http://schemas.microsoft.com/office/drawing/2014/main" id="{1A134942-3A66-AC8B-FA70-6174744795EB}"/>
                </a:ext>
              </a:extLst>
            </p:cNvPr>
            <p:cNvSpPr/>
            <p:nvPr/>
          </p:nvSpPr>
          <p:spPr>
            <a:xfrm>
              <a:off x="7997937" y="5122454"/>
              <a:ext cx="374922" cy="286482"/>
            </a:xfrm>
            <a:custGeom>
              <a:avLst/>
              <a:gdLst>
                <a:gd name="connsiteX0" fmla="*/ 363511 w 374922"/>
                <a:gd name="connsiteY0" fmla="*/ 0 h 286482"/>
                <a:gd name="connsiteX1" fmla="*/ 98902 w 374922"/>
                <a:gd name="connsiteY1" fmla="*/ 0 h 286482"/>
                <a:gd name="connsiteX2" fmla="*/ 87965 w 374922"/>
                <a:gd name="connsiteY2" fmla="*/ 10936 h 286482"/>
                <a:gd name="connsiteX3" fmla="*/ 87965 w 374922"/>
                <a:gd name="connsiteY3" fmla="*/ 121250 h 286482"/>
                <a:gd name="connsiteX4" fmla="*/ 54919 w 374922"/>
                <a:gd name="connsiteY4" fmla="*/ 154296 h 286482"/>
                <a:gd name="connsiteX5" fmla="*/ 10936 w 374922"/>
                <a:gd name="connsiteY5" fmla="*/ 154296 h 286482"/>
                <a:gd name="connsiteX6" fmla="*/ 0 w 374922"/>
                <a:gd name="connsiteY6" fmla="*/ 165232 h 286482"/>
                <a:gd name="connsiteX7" fmla="*/ 0 w 374922"/>
                <a:gd name="connsiteY7" fmla="*/ 231325 h 286482"/>
                <a:gd name="connsiteX8" fmla="*/ 55157 w 374922"/>
                <a:gd name="connsiteY8" fmla="*/ 286482 h 286482"/>
                <a:gd name="connsiteX9" fmla="*/ 319766 w 374922"/>
                <a:gd name="connsiteY9" fmla="*/ 286482 h 286482"/>
                <a:gd name="connsiteX10" fmla="*/ 374923 w 374922"/>
                <a:gd name="connsiteY10" fmla="*/ 231325 h 286482"/>
                <a:gd name="connsiteX11" fmla="*/ 374923 w 374922"/>
                <a:gd name="connsiteY11" fmla="*/ 10936 h 286482"/>
                <a:gd name="connsiteX12" fmla="*/ 363987 w 374922"/>
                <a:gd name="connsiteY12" fmla="*/ 0 h 286482"/>
                <a:gd name="connsiteX13" fmla="*/ 110076 w 374922"/>
                <a:gd name="connsiteY13" fmla="*/ 22110 h 286482"/>
                <a:gd name="connsiteX14" fmla="*/ 352575 w 374922"/>
                <a:gd name="connsiteY14" fmla="*/ 22110 h 286482"/>
                <a:gd name="connsiteX15" fmla="*/ 352575 w 374922"/>
                <a:gd name="connsiteY15" fmla="*/ 231563 h 286482"/>
                <a:gd name="connsiteX16" fmla="*/ 319529 w 374922"/>
                <a:gd name="connsiteY16" fmla="*/ 264610 h 286482"/>
                <a:gd name="connsiteX17" fmla="*/ 51828 w 374922"/>
                <a:gd name="connsiteY17" fmla="*/ 264610 h 286482"/>
                <a:gd name="connsiteX18" fmla="*/ 21872 w 374922"/>
                <a:gd name="connsiteY18" fmla="*/ 231563 h 286482"/>
                <a:gd name="connsiteX19" fmla="*/ 21872 w 374922"/>
                <a:gd name="connsiteY19" fmla="*/ 176406 h 286482"/>
                <a:gd name="connsiteX20" fmla="*/ 58485 w 374922"/>
                <a:gd name="connsiteY20" fmla="*/ 176406 h 286482"/>
                <a:gd name="connsiteX21" fmla="*/ 109838 w 374922"/>
                <a:gd name="connsiteY21" fmla="*/ 121250 h 286482"/>
                <a:gd name="connsiteX22" fmla="*/ 109838 w 374922"/>
                <a:gd name="connsiteY22" fmla="*/ 22110 h 28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2" h="286482">
                  <a:moveTo>
                    <a:pt x="363511" y="0"/>
                  </a:moveTo>
                  <a:lnTo>
                    <a:pt x="98902" y="0"/>
                  </a:lnTo>
                  <a:cubicBezTo>
                    <a:pt x="92720" y="0"/>
                    <a:pt x="87965" y="4993"/>
                    <a:pt x="87965" y="10936"/>
                  </a:cubicBezTo>
                  <a:lnTo>
                    <a:pt x="87965" y="121250"/>
                  </a:lnTo>
                  <a:cubicBezTo>
                    <a:pt x="87965" y="139794"/>
                    <a:pt x="73463" y="154296"/>
                    <a:pt x="54919" y="154296"/>
                  </a:cubicBezTo>
                  <a:lnTo>
                    <a:pt x="10936" y="154296"/>
                  </a:lnTo>
                  <a:cubicBezTo>
                    <a:pt x="4755" y="154296"/>
                    <a:pt x="0" y="159289"/>
                    <a:pt x="0" y="165232"/>
                  </a:cubicBezTo>
                  <a:lnTo>
                    <a:pt x="0" y="231325"/>
                  </a:lnTo>
                  <a:cubicBezTo>
                    <a:pt x="0" y="261757"/>
                    <a:pt x="24725" y="286482"/>
                    <a:pt x="55157" y="286482"/>
                  </a:cubicBezTo>
                  <a:lnTo>
                    <a:pt x="319766" y="286482"/>
                  </a:lnTo>
                  <a:cubicBezTo>
                    <a:pt x="350198" y="286482"/>
                    <a:pt x="374923" y="261757"/>
                    <a:pt x="374923" y="231325"/>
                  </a:cubicBezTo>
                  <a:lnTo>
                    <a:pt x="374923" y="10936"/>
                  </a:lnTo>
                  <a:cubicBezTo>
                    <a:pt x="374923" y="4755"/>
                    <a:pt x="369930" y="0"/>
                    <a:pt x="363987" y="0"/>
                  </a:cubicBezTo>
                  <a:close/>
                  <a:moveTo>
                    <a:pt x="110076" y="22110"/>
                  </a:moveTo>
                  <a:lnTo>
                    <a:pt x="352575" y="22110"/>
                  </a:lnTo>
                  <a:lnTo>
                    <a:pt x="352575" y="231563"/>
                  </a:lnTo>
                  <a:cubicBezTo>
                    <a:pt x="352575" y="249869"/>
                    <a:pt x="337835" y="264610"/>
                    <a:pt x="319529" y="264610"/>
                  </a:cubicBezTo>
                  <a:lnTo>
                    <a:pt x="51828" y="264610"/>
                  </a:lnTo>
                  <a:cubicBezTo>
                    <a:pt x="34948" y="262945"/>
                    <a:pt x="21872" y="248681"/>
                    <a:pt x="21872" y="231563"/>
                  </a:cubicBezTo>
                  <a:lnTo>
                    <a:pt x="21872" y="176406"/>
                  </a:lnTo>
                  <a:lnTo>
                    <a:pt x="58485" y="176406"/>
                  </a:lnTo>
                  <a:cubicBezTo>
                    <a:pt x="87490" y="174504"/>
                    <a:pt x="109838" y="150730"/>
                    <a:pt x="109838" y="121250"/>
                  </a:cubicBezTo>
                  <a:lnTo>
                    <a:pt x="109838" y="22110"/>
                  </a:lnTo>
                  <a:close/>
                </a:path>
              </a:pathLst>
            </a:custGeom>
            <a:solidFill>
              <a:schemeClr val="accent1"/>
            </a:solidFill>
            <a:ln w="0" cap="flat">
              <a:noFill/>
              <a:prstDash val="solid"/>
              <a:miter/>
            </a:ln>
          </p:spPr>
          <p:txBody>
            <a:bodyPr rtlCol="0" anchor="ctr"/>
            <a:lstStyle/>
            <a:p>
              <a:endParaRPr lang="en-US"/>
            </a:p>
          </p:txBody>
        </p:sp>
        <p:sp>
          <p:nvSpPr>
            <p:cNvPr id="37" name="Freeform: Shape 174">
              <a:extLst>
                <a:ext uri="{FF2B5EF4-FFF2-40B4-BE49-F238E27FC236}">
                  <a16:creationId xmlns:a16="http://schemas.microsoft.com/office/drawing/2014/main" id="{6E9D296B-ECE1-7CC3-F4AD-163B591FA45F}"/>
                </a:ext>
              </a:extLst>
            </p:cNvPr>
            <p:cNvSpPr/>
            <p:nvPr/>
          </p:nvSpPr>
          <p:spPr>
            <a:xfrm>
              <a:off x="8173155" y="5236334"/>
              <a:ext cx="24249" cy="19970"/>
            </a:xfrm>
            <a:custGeom>
              <a:avLst/>
              <a:gdLst>
                <a:gd name="connsiteX0" fmla="*/ 951 w 24249"/>
                <a:gd name="connsiteY0" fmla="*/ 19971 h 19970"/>
                <a:gd name="connsiteX1" fmla="*/ 0 w 24249"/>
                <a:gd name="connsiteY1" fmla="*/ 1189 h 19970"/>
                <a:gd name="connsiteX2" fmla="*/ 23061 w 24249"/>
                <a:gd name="connsiteY2" fmla="*/ 0 h 19970"/>
                <a:gd name="connsiteX3" fmla="*/ 24250 w 24249"/>
                <a:gd name="connsiteY3" fmla="*/ 19971 h 19970"/>
                <a:gd name="connsiteX4" fmla="*/ 951 w 24249"/>
                <a:gd name="connsiteY4" fmla="*/ 19971 h 1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9" h="19970">
                  <a:moveTo>
                    <a:pt x="951" y="19971"/>
                  </a:moveTo>
                  <a:lnTo>
                    <a:pt x="0" y="1189"/>
                  </a:lnTo>
                  <a:lnTo>
                    <a:pt x="23061" y="0"/>
                  </a:lnTo>
                  <a:lnTo>
                    <a:pt x="24250" y="19971"/>
                  </a:lnTo>
                  <a:lnTo>
                    <a:pt x="951" y="19971"/>
                  </a:lnTo>
                  <a:close/>
                </a:path>
              </a:pathLst>
            </a:custGeom>
            <a:solidFill>
              <a:schemeClr val="accent1"/>
            </a:solidFill>
            <a:ln w="0" cap="flat">
              <a:noFill/>
              <a:prstDash val="solid"/>
              <a:miter/>
            </a:ln>
          </p:spPr>
          <p:txBody>
            <a:bodyPr rtlCol="0" anchor="ctr"/>
            <a:lstStyle/>
            <a:p>
              <a:endParaRPr lang="en-US"/>
            </a:p>
          </p:txBody>
        </p:sp>
        <p:sp>
          <p:nvSpPr>
            <p:cNvPr id="38" name="Freeform: Shape 175">
              <a:extLst>
                <a:ext uri="{FF2B5EF4-FFF2-40B4-BE49-F238E27FC236}">
                  <a16:creationId xmlns:a16="http://schemas.microsoft.com/office/drawing/2014/main" id="{EEE8DAEC-1678-8187-1762-BAA33A7D09FC}"/>
                </a:ext>
              </a:extLst>
            </p:cNvPr>
            <p:cNvSpPr/>
            <p:nvPr/>
          </p:nvSpPr>
          <p:spPr>
            <a:xfrm>
              <a:off x="8174106" y="5237523"/>
              <a:ext cx="22110" cy="17593"/>
            </a:xfrm>
            <a:custGeom>
              <a:avLst/>
              <a:gdLst>
                <a:gd name="connsiteX0" fmla="*/ 22110 w 22110"/>
                <a:gd name="connsiteY0" fmla="*/ 0 h 17593"/>
                <a:gd name="connsiteX1" fmla="*/ 22110 w 22110"/>
                <a:gd name="connsiteY1" fmla="*/ 17593 h 17593"/>
                <a:gd name="connsiteX2" fmla="*/ 0 w 22110"/>
                <a:gd name="connsiteY2" fmla="*/ 17593 h 17593"/>
                <a:gd name="connsiteX3" fmla="*/ 0 w 22110"/>
                <a:gd name="connsiteY3" fmla="*/ 0 h 17593"/>
                <a:gd name="connsiteX4" fmla="*/ 22110 w 22110"/>
                <a:gd name="connsiteY4" fmla="*/ 0 h 1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 h="17593">
                  <a:moveTo>
                    <a:pt x="22110" y="0"/>
                  </a:moveTo>
                  <a:lnTo>
                    <a:pt x="22110" y="17593"/>
                  </a:lnTo>
                  <a:lnTo>
                    <a:pt x="0" y="17593"/>
                  </a:lnTo>
                  <a:lnTo>
                    <a:pt x="0" y="0"/>
                  </a:lnTo>
                  <a:lnTo>
                    <a:pt x="22110" y="0"/>
                  </a:lnTo>
                  <a:close/>
                </a:path>
              </a:pathLst>
            </a:custGeom>
            <a:solidFill>
              <a:schemeClr val="accent1"/>
            </a:solidFill>
            <a:ln w="0" cap="flat">
              <a:noFill/>
              <a:prstDash val="solid"/>
              <a:miter/>
            </a:ln>
          </p:spPr>
          <p:txBody>
            <a:bodyPr rtlCol="0" anchor="ctr"/>
            <a:lstStyle/>
            <a:p>
              <a:endParaRPr lang="en-US"/>
            </a:p>
          </p:txBody>
        </p:sp>
        <p:sp>
          <p:nvSpPr>
            <p:cNvPr id="39" name="Freeform: Shape 176">
              <a:extLst>
                <a:ext uri="{FF2B5EF4-FFF2-40B4-BE49-F238E27FC236}">
                  <a16:creationId xmlns:a16="http://schemas.microsoft.com/office/drawing/2014/main" id="{E150EDD0-6216-B2E9-C3C0-28EE637C4E0A}"/>
                </a:ext>
              </a:extLst>
            </p:cNvPr>
            <p:cNvSpPr/>
            <p:nvPr/>
          </p:nvSpPr>
          <p:spPr>
            <a:xfrm>
              <a:off x="8173155" y="5341892"/>
              <a:ext cx="24249" cy="19732"/>
            </a:xfrm>
            <a:custGeom>
              <a:avLst/>
              <a:gdLst>
                <a:gd name="connsiteX0" fmla="*/ 951 w 24249"/>
                <a:gd name="connsiteY0" fmla="*/ 19733 h 19732"/>
                <a:gd name="connsiteX1" fmla="*/ 0 w 24249"/>
                <a:gd name="connsiteY1" fmla="*/ 1189 h 19732"/>
                <a:gd name="connsiteX2" fmla="*/ 23061 w 24249"/>
                <a:gd name="connsiteY2" fmla="*/ 0 h 19732"/>
                <a:gd name="connsiteX3" fmla="*/ 24250 w 24249"/>
                <a:gd name="connsiteY3" fmla="*/ 19733 h 19732"/>
                <a:gd name="connsiteX4" fmla="*/ 951 w 24249"/>
                <a:gd name="connsiteY4" fmla="*/ 19733 h 1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49" h="19732">
                  <a:moveTo>
                    <a:pt x="951" y="19733"/>
                  </a:moveTo>
                  <a:lnTo>
                    <a:pt x="0" y="1189"/>
                  </a:lnTo>
                  <a:lnTo>
                    <a:pt x="23061" y="0"/>
                  </a:lnTo>
                  <a:lnTo>
                    <a:pt x="24250" y="19733"/>
                  </a:lnTo>
                  <a:lnTo>
                    <a:pt x="951" y="19733"/>
                  </a:lnTo>
                  <a:close/>
                </a:path>
              </a:pathLst>
            </a:custGeom>
            <a:solidFill>
              <a:schemeClr val="accent1"/>
            </a:solidFill>
            <a:ln w="0" cap="flat">
              <a:noFill/>
              <a:prstDash val="solid"/>
              <a:miter/>
            </a:ln>
          </p:spPr>
          <p:txBody>
            <a:bodyPr rtlCol="0" anchor="ctr"/>
            <a:lstStyle/>
            <a:p>
              <a:endParaRPr lang="en-US"/>
            </a:p>
          </p:txBody>
        </p:sp>
        <p:sp>
          <p:nvSpPr>
            <p:cNvPr id="40" name="Freeform: Shape 177">
              <a:extLst>
                <a:ext uri="{FF2B5EF4-FFF2-40B4-BE49-F238E27FC236}">
                  <a16:creationId xmlns:a16="http://schemas.microsoft.com/office/drawing/2014/main" id="{CC11237E-9545-6A78-9F9B-0C03DA2C7B1C}"/>
                </a:ext>
              </a:extLst>
            </p:cNvPr>
            <p:cNvSpPr/>
            <p:nvPr/>
          </p:nvSpPr>
          <p:spPr>
            <a:xfrm>
              <a:off x="8174106" y="5342843"/>
              <a:ext cx="22110" cy="17593"/>
            </a:xfrm>
            <a:custGeom>
              <a:avLst/>
              <a:gdLst>
                <a:gd name="connsiteX0" fmla="*/ 22110 w 22110"/>
                <a:gd name="connsiteY0" fmla="*/ 0 h 17593"/>
                <a:gd name="connsiteX1" fmla="*/ 22110 w 22110"/>
                <a:gd name="connsiteY1" fmla="*/ 17593 h 17593"/>
                <a:gd name="connsiteX2" fmla="*/ 0 w 22110"/>
                <a:gd name="connsiteY2" fmla="*/ 17593 h 17593"/>
                <a:gd name="connsiteX3" fmla="*/ 0 w 22110"/>
                <a:gd name="connsiteY3" fmla="*/ 0 h 17593"/>
                <a:gd name="connsiteX4" fmla="*/ 22110 w 22110"/>
                <a:gd name="connsiteY4" fmla="*/ 0 h 1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 h="17593">
                  <a:moveTo>
                    <a:pt x="22110" y="0"/>
                  </a:moveTo>
                  <a:lnTo>
                    <a:pt x="22110" y="17593"/>
                  </a:lnTo>
                  <a:lnTo>
                    <a:pt x="0" y="17593"/>
                  </a:lnTo>
                  <a:lnTo>
                    <a:pt x="0" y="0"/>
                  </a:lnTo>
                  <a:lnTo>
                    <a:pt x="22110" y="0"/>
                  </a:lnTo>
                  <a:close/>
                </a:path>
              </a:pathLst>
            </a:custGeom>
            <a:solidFill>
              <a:schemeClr val="accent1"/>
            </a:solidFill>
            <a:ln w="0" cap="flat">
              <a:noFill/>
              <a:prstDash val="solid"/>
              <a:miter/>
            </a:ln>
          </p:spPr>
          <p:txBody>
            <a:bodyPr rtlCol="0" anchor="ctr"/>
            <a:lstStyle/>
            <a:p>
              <a:endParaRPr lang="en-US"/>
            </a:p>
          </p:txBody>
        </p:sp>
        <p:sp>
          <p:nvSpPr>
            <p:cNvPr id="41" name="Freeform: Shape 178">
              <a:extLst>
                <a:ext uri="{FF2B5EF4-FFF2-40B4-BE49-F238E27FC236}">
                  <a16:creationId xmlns:a16="http://schemas.microsoft.com/office/drawing/2014/main" id="{84A4147C-9DAA-36E8-9076-D67312992407}"/>
                </a:ext>
              </a:extLst>
            </p:cNvPr>
            <p:cNvSpPr/>
            <p:nvPr/>
          </p:nvSpPr>
          <p:spPr>
            <a:xfrm>
              <a:off x="8145148" y="5247508"/>
              <a:ext cx="76956" cy="102943"/>
            </a:xfrm>
            <a:custGeom>
              <a:avLst/>
              <a:gdLst>
                <a:gd name="connsiteX0" fmla="*/ 31572 w 76956"/>
                <a:gd name="connsiteY0" fmla="*/ 102943 h 102943"/>
                <a:gd name="connsiteX1" fmla="*/ 6609 w 76956"/>
                <a:gd name="connsiteY1" fmla="*/ 99615 h 102943"/>
                <a:gd name="connsiteX2" fmla="*/ 1617 w 76956"/>
                <a:gd name="connsiteY2" fmla="*/ 98188 h 102943"/>
                <a:gd name="connsiteX3" fmla="*/ 6847 w 76956"/>
                <a:gd name="connsiteY3" fmla="*/ 75603 h 102943"/>
                <a:gd name="connsiteX4" fmla="*/ 32048 w 76956"/>
                <a:gd name="connsiteY4" fmla="*/ 78456 h 102943"/>
                <a:gd name="connsiteX5" fmla="*/ 51781 w 76956"/>
                <a:gd name="connsiteY5" fmla="*/ 72037 h 102943"/>
                <a:gd name="connsiteX6" fmla="*/ 37754 w 76956"/>
                <a:gd name="connsiteY6" fmla="*/ 62765 h 102943"/>
                <a:gd name="connsiteX7" fmla="*/ 3043 w 76956"/>
                <a:gd name="connsiteY7" fmla="*/ 40892 h 102943"/>
                <a:gd name="connsiteX8" fmla="*/ 2330 w 76956"/>
                <a:gd name="connsiteY8" fmla="*/ 18782 h 102943"/>
                <a:gd name="connsiteX9" fmla="*/ 40131 w 76956"/>
                <a:gd name="connsiteY9" fmla="*/ 0 h 102943"/>
                <a:gd name="connsiteX10" fmla="*/ 65094 w 76956"/>
                <a:gd name="connsiteY10" fmla="*/ 3328 h 102943"/>
                <a:gd name="connsiteX11" fmla="*/ 69612 w 76956"/>
                <a:gd name="connsiteY11" fmla="*/ 4517 h 102943"/>
                <a:gd name="connsiteX12" fmla="*/ 64381 w 76956"/>
                <a:gd name="connsiteY12" fmla="*/ 27103 h 102943"/>
                <a:gd name="connsiteX13" fmla="*/ 39418 w 76956"/>
                <a:gd name="connsiteY13" fmla="*/ 24250 h 102943"/>
                <a:gd name="connsiteX14" fmla="*/ 24678 w 76956"/>
                <a:gd name="connsiteY14" fmla="*/ 28767 h 102943"/>
                <a:gd name="connsiteX15" fmla="*/ 42509 w 76956"/>
                <a:gd name="connsiteY15" fmla="*/ 38752 h 102943"/>
                <a:gd name="connsiteX16" fmla="*/ 75080 w 76956"/>
                <a:gd name="connsiteY16" fmla="*/ 61576 h 102943"/>
                <a:gd name="connsiteX17" fmla="*/ 72227 w 76956"/>
                <a:gd name="connsiteY17" fmla="*/ 85350 h 102943"/>
                <a:gd name="connsiteX18" fmla="*/ 31572 w 76956"/>
                <a:gd name="connsiteY18" fmla="*/ 102706 h 10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956" h="102943">
                  <a:moveTo>
                    <a:pt x="31572" y="102943"/>
                  </a:moveTo>
                  <a:cubicBezTo>
                    <a:pt x="23727" y="102943"/>
                    <a:pt x="15406" y="101755"/>
                    <a:pt x="6609" y="99615"/>
                  </a:cubicBezTo>
                  <a:lnTo>
                    <a:pt x="1617" y="98188"/>
                  </a:lnTo>
                  <a:lnTo>
                    <a:pt x="6847" y="75603"/>
                  </a:lnTo>
                  <a:cubicBezTo>
                    <a:pt x="16832" y="77267"/>
                    <a:pt x="24916" y="78456"/>
                    <a:pt x="32048" y="78456"/>
                  </a:cubicBezTo>
                  <a:cubicBezTo>
                    <a:pt x="41795" y="78456"/>
                    <a:pt x="49166" y="76078"/>
                    <a:pt x="51781" y="72037"/>
                  </a:cubicBezTo>
                  <a:cubicBezTo>
                    <a:pt x="51781" y="68708"/>
                    <a:pt x="49403" y="65142"/>
                    <a:pt x="37754" y="62765"/>
                  </a:cubicBezTo>
                  <a:cubicBezTo>
                    <a:pt x="21587" y="59912"/>
                    <a:pt x="8749" y="51590"/>
                    <a:pt x="3043" y="40892"/>
                  </a:cubicBezTo>
                  <a:cubicBezTo>
                    <a:pt x="-761" y="33760"/>
                    <a:pt x="-999" y="26152"/>
                    <a:pt x="2330" y="18782"/>
                  </a:cubicBezTo>
                  <a:cubicBezTo>
                    <a:pt x="7798" y="6657"/>
                    <a:pt x="21112" y="0"/>
                    <a:pt x="40131" y="0"/>
                  </a:cubicBezTo>
                  <a:cubicBezTo>
                    <a:pt x="59151" y="0"/>
                    <a:pt x="56060" y="1189"/>
                    <a:pt x="65094" y="3328"/>
                  </a:cubicBezTo>
                  <a:lnTo>
                    <a:pt x="69612" y="4517"/>
                  </a:lnTo>
                  <a:lnTo>
                    <a:pt x="64381" y="27103"/>
                  </a:lnTo>
                  <a:cubicBezTo>
                    <a:pt x="54396" y="25439"/>
                    <a:pt x="46313" y="24250"/>
                    <a:pt x="39418" y="24250"/>
                  </a:cubicBezTo>
                  <a:cubicBezTo>
                    <a:pt x="32523" y="24250"/>
                    <a:pt x="25629" y="26627"/>
                    <a:pt x="24678" y="28767"/>
                  </a:cubicBezTo>
                  <a:cubicBezTo>
                    <a:pt x="26342" y="33046"/>
                    <a:pt x="31810" y="36850"/>
                    <a:pt x="42509" y="38752"/>
                  </a:cubicBezTo>
                  <a:cubicBezTo>
                    <a:pt x="58438" y="42081"/>
                    <a:pt x="70563" y="50640"/>
                    <a:pt x="75080" y="61576"/>
                  </a:cubicBezTo>
                  <a:cubicBezTo>
                    <a:pt x="78408" y="69421"/>
                    <a:pt x="77219" y="77742"/>
                    <a:pt x="72227" y="85350"/>
                  </a:cubicBezTo>
                  <a:cubicBezTo>
                    <a:pt x="64857" y="96524"/>
                    <a:pt x="50354" y="102706"/>
                    <a:pt x="31572" y="102706"/>
                  </a:cubicBezTo>
                  <a:close/>
                </a:path>
              </a:pathLst>
            </a:custGeom>
            <a:solidFill>
              <a:schemeClr val="accent1"/>
            </a:solidFill>
            <a:ln w="0" cap="flat">
              <a:noFill/>
              <a:prstDash val="solid"/>
              <a:miter/>
            </a:ln>
          </p:spPr>
          <p:txBody>
            <a:bodyPr rtlCol="0" anchor="ctr"/>
            <a:lstStyle/>
            <a:p>
              <a:endParaRPr lang="en-US"/>
            </a:p>
          </p:txBody>
        </p:sp>
        <p:sp>
          <p:nvSpPr>
            <p:cNvPr id="42" name="Freeform: Shape 179">
              <a:extLst>
                <a:ext uri="{FF2B5EF4-FFF2-40B4-BE49-F238E27FC236}">
                  <a16:creationId xmlns:a16="http://schemas.microsoft.com/office/drawing/2014/main" id="{B66BC422-1D40-723F-E5B9-0427E66EB8DE}"/>
                </a:ext>
              </a:extLst>
            </p:cNvPr>
            <p:cNvSpPr/>
            <p:nvPr/>
          </p:nvSpPr>
          <p:spPr>
            <a:xfrm>
              <a:off x="8146490" y="5248817"/>
              <a:ext cx="74465" cy="100360"/>
            </a:xfrm>
            <a:custGeom>
              <a:avLst/>
              <a:gdLst>
                <a:gd name="connsiteX0" fmla="*/ 2414 w 74465"/>
                <a:gd name="connsiteY0" fmla="*/ 18186 h 100360"/>
                <a:gd name="connsiteX1" fmla="*/ 63752 w 74465"/>
                <a:gd name="connsiteY1" fmla="*/ 3208 h 100360"/>
                <a:gd name="connsiteX2" fmla="*/ 68269 w 74465"/>
                <a:gd name="connsiteY2" fmla="*/ 4397 h 100360"/>
                <a:gd name="connsiteX3" fmla="*/ 62326 w 74465"/>
                <a:gd name="connsiteY3" fmla="*/ 25556 h 100360"/>
                <a:gd name="connsiteX4" fmla="*/ 22622 w 74465"/>
                <a:gd name="connsiteY4" fmla="*/ 26982 h 100360"/>
                <a:gd name="connsiteX5" fmla="*/ 41166 w 74465"/>
                <a:gd name="connsiteY5" fmla="*/ 38632 h 100360"/>
                <a:gd name="connsiteX6" fmla="*/ 69934 w 74465"/>
                <a:gd name="connsiteY6" fmla="*/ 83565 h 100360"/>
                <a:gd name="connsiteX7" fmla="*/ 5505 w 74465"/>
                <a:gd name="connsiteY7" fmla="*/ 97117 h 100360"/>
                <a:gd name="connsiteX8" fmla="*/ 512 w 74465"/>
                <a:gd name="connsiteY8" fmla="*/ 95690 h 100360"/>
                <a:gd name="connsiteX9" fmla="*/ 6456 w 74465"/>
                <a:gd name="connsiteY9" fmla="*/ 74531 h 100360"/>
                <a:gd name="connsiteX10" fmla="*/ 51389 w 74465"/>
                <a:gd name="connsiteY10" fmla="*/ 71203 h 100360"/>
                <a:gd name="connsiteX11" fmla="*/ 36649 w 74465"/>
                <a:gd name="connsiteY11" fmla="*/ 60029 h 100360"/>
                <a:gd name="connsiteX12" fmla="*/ 2176 w 74465"/>
                <a:gd name="connsiteY12" fmla="*/ 17710 h 100360"/>
                <a:gd name="connsiteX13" fmla="*/ 2176 w 74465"/>
                <a:gd name="connsiteY13" fmla="*/ 17710 h 10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65" h="100360">
                  <a:moveTo>
                    <a:pt x="2414" y="18186"/>
                  </a:moveTo>
                  <a:cubicBezTo>
                    <a:pt x="10022" y="1306"/>
                    <a:pt x="33559" y="-4162"/>
                    <a:pt x="63752" y="3208"/>
                  </a:cubicBezTo>
                  <a:lnTo>
                    <a:pt x="68269" y="4397"/>
                  </a:lnTo>
                  <a:lnTo>
                    <a:pt x="62326" y="25556"/>
                  </a:lnTo>
                  <a:cubicBezTo>
                    <a:pt x="39265" y="18899"/>
                    <a:pt x="25000" y="21752"/>
                    <a:pt x="22622" y="26982"/>
                  </a:cubicBezTo>
                  <a:cubicBezTo>
                    <a:pt x="21434" y="29835"/>
                    <a:pt x="26664" y="35779"/>
                    <a:pt x="41166" y="38632"/>
                  </a:cubicBezTo>
                  <a:cubicBezTo>
                    <a:pt x="68269" y="44338"/>
                    <a:pt x="82296" y="64784"/>
                    <a:pt x="69934" y="83565"/>
                  </a:cubicBezTo>
                  <a:cubicBezTo>
                    <a:pt x="59711" y="99019"/>
                    <a:pt x="35223" y="104487"/>
                    <a:pt x="5505" y="97117"/>
                  </a:cubicBezTo>
                  <a:lnTo>
                    <a:pt x="512" y="95690"/>
                  </a:lnTo>
                  <a:lnTo>
                    <a:pt x="6456" y="74531"/>
                  </a:lnTo>
                  <a:cubicBezTo>
                    <a:pt x="29992" y="81188"/>
                    <a:pt x="46872" y="78097"/>
                    <a:pt x="51389" y="71203"/>
                  </a:cubicBezTo>
                  <a:cubicBezTo>
                    <a:pt x="53529" y="67874"/>
                    <a:pt x="50201" y="62882"/>
                    <a:pt x="36649" y="60029"/>
                  </a:cubicBezTo>
                  <a:cubicBezTo>
                    <a:pt x="10260" y="55036"/>
                    <a:pt x="-6145" y="36492"/>
                    <a:pt x="2176" y="17710"/>
                  </a:cubicBezTo>
                  <a:lnTo>
                    <a:pt x="2176" y="17710"/>
                  </a:lnTo>
                  <a:close/>
                </a:path>
              </a:pathLst>
            </a:custGeom>
            <a:solidFill>
              <a:schemeClr val="accent1"/>
            </a:solidFill>
            <a:ln w="0" cap="flat">
              <a:noFill/>
              <a:prstDash val="solid"/>
              <a:miter/>
            </a:ln>
          </p:spPr>
          <p:txBody>
            <a:bodyPr rtlCol="0" anchor="ctr"/>
            <a:lstStyle/>
            <a:p>
              <a:endParaRPr lang="en-US"/>
            </a:p>
          </p:txBody>
        </p:sp>
        <p:sp>
          <p:nvSpPr>
            <p:cNvPr id="43" name="Freeform: Shape 180">
              <a:extLst>
                <a:ext uri="{FF2B5EF4-FFF2-40B4-BE49-F238E27FC236}">
                  <a16:creationId xmlns:a16="http://schemas.microsoft.com/office/drawing/2014/main" id="{33F5E592-D621-63A4-2773-625F1C754145}"/>
                </a:ext>
              </a:extLst>
            </p:cNvPr>
            <p:cNvSpPr/>
            <p:nvPr/>
          </p:nvSpPr>
          <p:spPr>
            <a:xfrm>
              <a:off x="8084714" y="5121503"/>
              <a:ext cx="288859" cy="90342"/>
            </a:xfrm>
            <a:custGeom>
              <a:avLst/>
              <a:gdLst>
                <a:gd name="connsiteX0" fmla="*/ 12125 w 288859"/>
                <a:gd name="connsiteY0" fmla="*/ 90343 h 90342"/>
                <a:gd name="connsiteX1" fmla="*/ 0 w 288859"/>
                <a:gd name="connsiteY1" fmla="*/ 78218 h 90342"/>
                <a:gd name="connsiteX2" fmla="*/ 0 w 288859"/>
                <a:gd name="connsiteY2" fmla="*/ 12125 h 90342"/>
                <a:gd name="connsiteX3" fmla="*/ 12125 w 288859"/>
                <a:gd name="connsiteY3" fmla="*/ 0 h 90342"/>
                <a:gd name="connsiteX4" fmla="*/ 276735 w 288859"/>
                <a:gd name="connsiteY4" fmla="*/ 0 h 90342"/>
                <a:gd name="connsiteX5" fmla="*/ 288859 w 288859"/>
                <a:gd name="connsiteY5" fmla="*/ 12125 h 90342"/>
                <a:gd name="connsiteX6" fmla="*/ 288859 w 288859"/>
                <a:gd name="connsiteY6" fmla="*/ 78218 h 90342"/>
                <a:gd name="connsiteX7" fmla="*/ 276735 w 288859"/>
                <a:gd name="connsiteY7" fmla="*/ 90343 h 90342"/>
                <a:gd name="connsiteX8" fmla="*/ 12125 w 288859"/>
                <a:gd name="connsiteY8" fmla="*/ 90343 h 90342"/>
                <a:gd name="connsiteX9" fmla="*/ 24250 w 288859"/>
                <a:gd name="connsiteY9" fmla="*/ 67044 h 90342"/>
                <a:gd name="connsiteX10" fmla="*/ 265561 w 288859"/>
                <a:gd name="connsiteY10" fmla="*/ 65855 h 90342"/>
                <a:gd name="connsiteX11" fmla="*/ 264372 w 288859"/>
                <a:gd name="connsiteY11" fmla="*/ 23061 h 90342"/>
                <a:gd name="connsiteX12" fmla="*/ 24250 w 288859"/>
                <a:gd name="connsiteY12" fmla="*/ 24250 h 90342"/>
                <a:gd name="connsiteX13" fmla="*/ 24250 w 288859"/>
                <a:gd name="connsiteY13" fmla="*/ 67044 h 9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859" h="90342">
                  <a:moveTo>
                    <a:pt x="12125" y="90343"/>
                  </a:moveTo>
                  <a:cubicBezTo>
                    <a:pt x="5468" y="90343"/>
                    <a:pt x="0" y="84875"/>
                    <a:pt x="0" y="78218"/>
                  </a:cubicBezTo>
                  <a:lnTo>
                    <a:pt x="0" y="12125"/>
                  </a:lnTo>
                  <a:cubicBezTo>
                    <a:pt x="0" y="5468"/>
                    <a:pt x="5468" y="0"/>
                    <a:pt x="12125" y="0"/>
                  </a:cubicBezTo>
                  <a:lnTo>
                    <a:pt x="276735" y="0"/>
                  </a:lnTo>
                  <a:cubicBezTo>
                    <a:pt x="283391" y="0"/>
                    <a:pt x="288859" y="5468"/>
                    <a:pt x="288859" y="12125"/>
                  </a:cubicBezTo>
                  <a:lnTo>
                    <a:pt x="288859" y="78218"/>
                  </a:lnTo>
                  <a:cubicBezTo>
                    <a:pt x="288859" y="84875"/>
                    <a:pt x="283391" y="90343"/>
                    <a:pt x="276735" y="90343"/>
                  </a:cubicBezTo>
                  <a:lnTo>
                    <a:pt x="12125" y="90343"/>
                  </a:lnTo>
                  <a:close/>
                  <a:moveTo>
                    <a:pt x="24250" y="67044"/>
                  </a:moveTo>
                  <a:lnTo>
                    <a:pt x="265561" y="65855"/>
                  </a:lnTo>
                  <a:lnTo>
                    <a:pt x="264372" y="23061"/>
                  </a:lnTo>
                  <a:lnTo>
                    <a:pt x="24250" y="24250"/>
                  </a:lnTo>
                  <a:lnTo>
                    <a:pt x="24250" y="67044"/>
                  </a:lnTo>
                  <a:close/>
                </a:path>
              </a:pathLst>
            </a:custGeom>
            <a:solidFill>
              <a:schemeClr val="accent1"/>
            </a:solidFill>
            <a:ln w="0" cap="flat">
              <a:noFill/>
              <a:prstDash val="solid"/>
              <a:miter/>
            </a:ln>
          </p:spPr>
          <p:txBody>
            <a:bodyPr rtlCol="0" anchor="ctr"/>
            <a:lstStyle/>
            <a:p>
              <a:endParaRPr lang="en-US"/>
            </a:p>
          </p:txBody>
        </p:sp>
        <p:sp>
          <p:nvSpPr>
            <p:cNvPr id="44" name="Freeform: Shape 181">
              <a:extLst>
                <a:ext uri="{FF2B5EF4-FFF2-40B4-BE49-F238E27FC236}">
                  <a16:creationId xmlns:a16="http://schemas.microsoft.com/office/drawing/2014/main" id="{5DA7320D-D0DC-F3DD-7C67-C44A02977FDF}"/>
                </a:ext>
              </a:extLst>
            </p:cNvPr>
            <p:cNvSpPr/>
            <p:nvPr/>
          </p:nvSpPr>
          <p:spPr>
            <a:xfrm>
              <a:off x="8085902" y="5122454"/>
              <a:ext cx="286481" cy="87965"/>
            </a:xfrm>
            <a:custGeom>
              <a:avLst/>
              <a:gdLst>
                <a:gd name="connsiteX0" fmla="*/ 275546 w 286481"/>
                <a:gd name="connsiteY0" fmla="*/ 0 h 87965"/>
                <a:gd name="connsiteX1" fmla="*/ 10936 w 286481"/>
                <a:gd name="connsiteY1" fmla="*/ 0 h 87965"/>
                <a:gd name="connsiteX2" fmla="*/ 0 w 286481"/>
                <a:gd name="connsiteY2" fmla="*/ 10936 h 87965"/>
                <a:gd name="connsiteX3" fmla="*/ 0 w 286481"/>
                <a:gd name="connsiteY3" fmla="*/ 77029 h 87965"/>
                <a:gd name="connsiteX4" fmla="*/ 10936 w 286481"/>
                <a:gd name="connsiteY4" fmla="*/ 87965 h 87965"/>
                <a:gd name="connsiteX5" fmla="*/ 275546 w 286481"/>
                <a:gd name="connsiteY5" fmla="*/ 87965 h 87965"/>
                <a:gd name="connsiteX6" fmla="*/ 286482 w 286481"/>
                <a:gd name="connsiteY6" fmla="*/ 77029 h 87965"/>
                <a:gd name="connsiteX7" fmla="*/ 286482 w 286481"/>
                <a:gd name="connsiteY7" fmla="*/ 10936 h 87965"/>
                <a:gd name="connsiteX8" fmla="*/ 275546 w 286481"/>
                <a:gd name="connsiteY8" fmla="*/ 0 h 87965"/>
                <a:gd name="connsiteX9" fmla="*/ 264372 w 286481"/>
                <a:gd name="connsiteY9" fmla="*/ 22110 h 87965"/>
                <a:gd name="connsiteX10" fmla="*/ 264372 w 286481"/>
                <a:gd name="connsiteY10" fmla="*/ 66093 h 87965"/>
                <a:gd name="connsiteX11" fmla="*/ 21872 w 286481"/>
                <a:gd name="connsiteY11" fmla="*/ 66093 h 87965"/>
                <a:gd name="connsiteX12" fmla="*/ 21872 w 286481"/>
                <a:gd name="connsiteY12" fmla="*/ 22110 h 87965"/>
                <a:gd name="connsiteX13" fmla="*/ 264372 w 286481"/>
                <a:gd name="connsiteY13" fmla="*/ 22110 h 8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481" h="87965">
                  <a:moveTo>
                    <a:pt x="275546" y="0"/>
                  </a:moveTo>
                  <a:lnTo>
                    <a:pt x="10936" y="0"/>
                  </a:lnTo>
                  <a:cubicBezTo>
                    <a:pt x="4755" y="0"/>
                    <a:pt x="0" y="4993"/>
                    <a:pt x="0" y="10936"/>
                  </a:cubicBezTo>
                  <a:lnTo>
                    <a:pt x="0" y="77029"/>
                  </a:lnTo>
                  <a:cubicBezTo>
                    <a:pt x="0" y="83211"/>
                    <a:pt x="4993" y="87965"/>
                    <a:pt x="10936" y="87965"/>
                  </a:cubicBezTo>
                  <a:lnTo>
                    <a:pt x="275546" y="87965"/>
                  </a:lnTo>
                  <a:cubicBezTo>
                    <a:pt x="281727" y="87965"/>
                    <a:pt x="286482" y="82973"/>
                    <a:pt x="286482" y="77029"/>
                  </a:cubicBezTo>
                  <a:lnTo>
                    <a:pt x="286482" y="10936"/>
                  </a:lnTo>
                  <a:cubicBezTo>
                    <a:pt x="286482" y="4755"/>
                    <a:pt x="281489" y="0"/>
                    <a:pt x="275546" y="0"/>
                  </a:cubicBezTo>
                  <a:close/>
                  <a:moveTo>
                    <a:pt x="264372" y="22110"/>
                  </a:moveTo>
                  <a:lnTo>
                    <a:pt x="264372" y="66093"/>
                  </a:lnTo>
                  <a:lnTo>
                    <a:pt x="21872" y="66093"/>
                  </a:lnTo>
                  <a:lnTo>
                    <a:pt x="21872" y="22110"/>
                  </a:lnTo>
                  <a:lnTo>
                    <a:pt x="264372" y="22110"/>
                  </a:lnTo>
                  <a:close/>
                </a:path>
              </a:pathLst>
            </a:custGeom>
            <a:solidFill>
              <a:schemeClr val="accent1"/>
            </a:solidFill>
            <a:ln w="0" cap="flat">
              <a:noFill/>
              <a:prstDash val="solid"/>
              <a:miter/>
            </a:ln>
          </p:spPr>
          <p:txBody>
            <a:bodyPr rtlCol="0" anchor="ctr"/>
            <a:lstStyle/>
            <a:p>
              <a:endParaRPr lang="en-US"/>
            </a:p>
          </p:txBody>
        </p:sp>
        <p:sp>
          <p:nvSpPr>
            <p:cNvPr id="45" name="Freeform: Shape 182">
              <a:extLst>
                <a:ext uri="{FF2B5EF4-FFF2-40B4-BE49-F238E27FC236}">
                  <a16:creationId xmlns:a16="http://schemas.microsoft.com/office/drawing/2014/main" id="{A479AE52-A0F6-3A9E-0FC4-15E2EC70B253}"/>
                </a:ext>
              </a:extLst>
            </p:cNvPr>
            <p:cNvSpPr/>
            <p:nvPr/>
          </p:nvSpPr>
          <p:spPr>
            <a:xfrm>
              <a:off x="8283468" y="5077283"/>
              <a:ext cx="23774" cy="90342"/>
            </a:xfrm>
            <a:custGeom>
              <a:avLst/>
              <a:gdLst>
                <a:gd name="connsiteX0" fmla="*/ 11887 w 23774"/>
                <a:gd name="connsiteY0" fmla="*/ 90343 h 90342"/>
                <a:gd name="connsiteX1" fmla="*/ 0 w 23774"/>
                <a:gd name="connsiteY1" fmla="*/ 80358 h 90342"/>
                <a:gd name="connsiteX2" fmla="*/ 0 w 23774"/>
                <a:gd name="connsiteY2" fmla="*/ 12125 h 90342"/>
                <a:gd name="connsiteX3" fmla="*/ 11887 w 23774"/>
                <a:gd name="connsiteY3" fmla="*/ 0 h 90342"/>
                <a:gd name="connsiteX4" fmla="*/ 23774 w 23774"/>
                <a:gd name="connsiteY4" fmla="*/ 9985 h 90342"/>
                <a:gd name="connsiteX5" fmla="*/ 23774 w 23774"/>
                <a:gd name="connsiteY5" fmla="*/ 78218 h 90342"/>
                <a:gd name="connsiteX6" fmla="*/ 11887 w 23774"/>
                <a:gd name="connsiteY6" fmla="*/ 90343 h 9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 h="90342">
                  <a:moveTo>
                    <a:pt x="11887" y="90343"/>
                  </a:moveTo>
                  <a:cubicBezTo>
                    <a:pt x="5944" y="90343"/>
                    <a:pt x="951" y="86063"/>
                    <a:pt x="0" y="80358"/>
                  </a:cubicBezTo>
                  <a:lnTo>
                    <a:pt x="0" y="12125"/>
                  </a:lnTo>
                  <a:cubicBezTo>
                    <a:pt x="0" y="5468"/>
                    <a:pt x="5230" y="0"/>
                    <a:pt x="11887" y="0"/>
                  </a:cubicBezTo>
                  <a:cubicBezTo>
                    <a:pt x="18544" y="0"/>
                    <a:pt x="22823" y="4279"/>
                    <a:pt x="23774" y="9985"/>
                  </a:cubicBezTo>
                  <a:lnTo>
                    <a:pt x="23774" y="78218"/>
                  </a:lnTo>
                  <a:cubicBezTo>
                    <a:pt x="23774" y="84875"/>
                    <a:pt x="18544" y="90343"/>
                    <a:pt x="11887" y="90343"/>
                  </a:cubicBezTo>
                  <a:close/>
                </a:path>
              </a:pathLst>
            </a:custGeom>
            <a:solidFill>
              <a:schemeClr val="accent1"/>
            </a:solidFill>
            <a:ln w="0" cap="flat">
              <a:noFill/>
              <a:prstDash val="solid"/>
              <a:miter/>
            </a:ln>
          </p:spPr>
          <p:txBody>
            <a:bodyPr rtlCol="0" anchor="ctr"/>
            <a:lstStyle/>
            <a:p>
              <a:endParaRPr lang="en-US"/>
            </a:p>
          </p:txBody>
        </p:sp>
        <p:sp>
          <p:nvSpPr>
            <p:cNvPr id="46" name="Freeform: Shape 183">
              <a:extLst>
                <a:ext uri="{FF2B5EF4-FFF2-40B4-BE49-F238E27FC236}">
                  <a16:creationId xmlns:a16="http://schemas.microsoft.com/office/drawing/2014/main" id="{90993B33-47FD-A82A-700B-A9F1B264A7B7}"/>
                </a:ext>
              </a:extLst>
            </p:cNvPr>
            <p:cNvSpPr/>
            <p:nvPr/>
          </p:nvSpPr>
          <p:spPr>
            <a:xfrm>
              <a:off x="8284419" y="5078472"/>
              <a:ext cx="21872" cy="87965"/>
            </a:xfrm>
            <a:custGeom>
              <a:avLst/>
              <a:gdLst>
                <a:gd name="connsiteX0" fmla="*/ 10936 w 21872"/>
                <a:gd name="connsiteY0" fmla="*/ 0 h 87965"/>
                <a:gd name="connsiteX1" fmla="*/ 21873 w 21872"/>
                <a:gd name="connsiteY1" fmla="*/ 9034 h 87965"/>
                <a:gd name="connsiteX2" fmla="*/ 21873 w 21872"/>
                <a:gd name="connsiteY2" fmla="*/ 10936 h 87965"/>
                <a:gd name="connsiteX3" fmla="*/ 21873 w 21872"/>
                <a:gd name="connsiteY3" fmla="*/ 77029 h 87965"/>
                <a:gd name="connsiteX4" fmla="*/ 10936 w 21872"/>
                <a:gd name="connsiteY4" fmla="*/ 87965 h 87965"/>
                <a:gd name="connsiteX5" fmla="*/ 0 w 21872"/>
                <a:gd name="connsiteY5" fmla="*/ 78931 h 87965"/>
                <a:gd name="connsiteX6" fmla="*/ 0 w 21872"/>
                <a:gd name="connsiteY6" fmla="*/ 77029 h 87965"/>
                <a:gd name="connsiteX7" fmla="*/ 0 w 21872"/>
                <a:gd name="connsiteY7" fmla="*/ 10936 h 87965"/>
                <a:gd name="connsiteX8" fmla="*/ 10936 w 21872"/>
                <a:gd name="connsiteY8" fmla="*/ 0 h 8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2" h="87965">
                  <a:moveTo>
                    <a:pt x="10936" y="0"/>
                  </a:moveTo>
                  <a:cubicBezTo>
                    <a:pt x="16404" y="0"/>
                    <a:pt x="20922" y="3804"/>
                    <a:pt x="21873" y="9034"/>
                  </a:cubicBezTo>
                  <a:lnTo>
                    <a:pt x="21873" y="10936"/>
                  </a:lnTo>
                  <a:cubicBezTo>
                    <a:pt x="21873" y="10936"/>
                    <a:pt x="21873" y="77029"/>
                    <a:pt x="21873" y="77029"/>
                  </a:cubicBezTo>
                  <a:cubicBezTo>
                    <a:pt x="21873" y="83211"/>
                    <a:pt x="16880" y="87965"/>
                    <a:pt x="10936" y="87965"/>
                  </a:cubicBezTo>
                  <a:cubicBezTo>
                    <a:pt x="4993" y="87965"/>
                    <a:pt x="951" y="84162"/>
                    <a:pt x="0" y="78931"/>
                  </a:cubicBezTo>
                  <a:lnTo>
                    <a:pt x="0" y="77029"/>
                  </a:lnTo>
                  <a:cubicBezTo>
                    <a:pt x="0" y="77029"/>
                    <a:pt x="0" y="10936"/>
                    <a:pt x="0" y="10936"/>
                  </a:cubicBezTo>
                  <a:cubicBezTo>
                    <a:pt x="0" y="4755"/>
                    <a:pt x="4993" y="0"/>
                    <a:pt x="10936" y="0"/>
                  </a:cubicBezTo>
                  <a:close/>
                </a:path>
              </a:pathLst>
            </a:custGeom>
            <a:solidFill>
              <a:schemeClr val="accent1"/>
            </a:solidFill>
            <a:ln w="0" cap="flat">
              <a:noFill/>
              <a:prstDash val="solid"/>
              <a:miter/>
            </a:ln>
          </p:spPr>
          <p:txBody>
            <a:bodyPr rtlCol="0" anchor="ctr"/>
            <a:lstStyle/>
            <a:p>
              <a:endParaRPr lang="en-US"/>
            </a:p>
          </p:txBody>
        </p:sp>
        <p:sp>
          <p:nvSpPr>
            <p:cNvPr id="47" name="Freeform: Shape 184">
              <a:extLst>
                <a:ext uri="{FF2B5EF4-FFF2-40B4-BE49-F238E27FC236}">
                  <a16:creationId xmlns:a16="http://schemas.microsoft.com/office/drawing/2014/main" id="{A75898B1-6B04-D210-EF0C-2BC9DCA88951}"/>
                </a:ext>
              </a:extLst>
            </p:cNvPr>
            <p:cNvSpPr/>
            <p:nvPr/>
          </p:nvSpPr>
          <p:spPr>
            <a:xfrm>
              <a:off x="8260882" y="5231579"/>
              <a:ext cx="376824" cy="288859"/>
            </a:xfrm>
            <a:custGeom>
              <a:avLst/>
              <a:gdLst>
                <a:gd name="connsiteX0" fmla="*/ 56345 w 376824"/>
                <a:gd name="connsiteY0" fmla="*/ 288859 h 288859"/>
                <a:gd name="connsiteX1" fmla="*/ 0 w 376824"/>
                <a:gd name="connsiteY1" fmla="*/ 232514 h 288859"/>
                <a:gd name="connsiteX2" fmla="*/ 0 w 376824"/>
                <a:gd name="connsiteY2" fmla="*/ 166421 h 288859"/>
                <a:gd name="connsiteX3" fmla="*/ 12125 w 376824"/>
                <a:gd name="connsiteY3" fmla="*/ 154296 h 288859"/>
                <a:gd name="connsiteX4" fmla="*/ 56108 w 376824"/>
                <a:gd name="connsiteY4" fmla="*/ 154296 h 288859"/>
                <a:gd name="connsiteX5" fmla="*/ 87965 w 376824"/>
                <a:gd name="connsiteY5" fmla="*/ 122438 h 288859"/>
                <a:gd name="connsiteX6" fmla="*/ 87965 w 376824"/>
                <a:gd name="connsiteY6" fmla="*/ 12125 h 288859"/>
                <a:gd name="connsiteX7" fmla="*/ 100090 w 376824"/>
                <a:gd name="connsiteY7" fmla="*/ 0 h 288859"/>
                <a:gd name="connsiteX8" fmla="*/ 364700 w 376824"/>
                <a:gd name="connsiteY8" fmla="*/ 0 h 288859"/>
                <a:gd name="connsiteX9" fmla="*/ 376825 w 376824"/>
                <a:gd name="connsiteY9" fmla="*/ 12125 h 288859"/>
                <a:gd name="connsiteX10" fmla="*/ 376825 w 376824"/>
                <a:gd name="connsiteY10" fmla="*/ 232514 h 288859"/>
                <a:gd name="connsiteX11" fmla="*/ 320480 w 376824"/>
                <a:gd name="connsiteY11" fmla="*/ 288859 h 288859"/>
                <a:gd name="connsiteX12" fmla="*/ 55870 w 376824"/>
                <a:gd name="connsiteY12" fmla="*/ 288859 h 288859"/>
                <a:gd name="connsiteX13" fmla="*/ 24488 w 376824"/>
                <a:gd name="connsiteY13" fmla="*/ 232514 h 288859"/>
                <a:gd name="connsiteX14" fmla="*/ 53255 w 376824"/>
                <a:gd name="connsiteY14" fmla="*/ 264134 h 288859"/>
                <a:gd name="connsiteX15" fmla="*/ 56345 w 376824"/>
                <a:gd name="connsiteY15" fmla="*/ 264134 h 288859"/>
                <a:gd name="connsiteX16" fmla="*/ 320717 w 376824"/>
                <a:gd name="connsiteY16" fmla="*/ 264134 h 288859"/>
                <a:gd name="connsiteX17" fmla="*/ 352575 w 376824"/>
                <a:gd name="connsiteY17" fmla="*/ 232276 h 288859"/>
                <a:gd name="connsiteX18" fmla="*/ 352575 w 376824"/>
                <a:gd name="connsiteY18" fmla="*/ 22823 h 288859"/>
                <a:gd name="connsiteX19" fmla="*/ 111264 w 376824"/>
                <a:gd name="connsiteY19" fmla="*/ 24012 h 288859"/>
                <a:gd name="connsiteX20" fmla="*/ 112453 w 376824"/>
                <a:gd name="connsiteY20" fmla="*/ 121963 h 288859"/>
                <a:gd name="connsiteX21" fmla="*/ 59674 w 376824"/>
                <a:gd name="connsiteY21" fmla="*/ 178071 h 288859"/>
                <a:gd name="connsiteX22" fmla="*/ 56345 w 376824"/>
                <a:gd name="connsiteY22" fmla="*/ 178071 h 288859"/>
                <a:gd name="connsiteX23" fmla="*/ 24488 w 376824"/>
                <a:gd name="connsiteY23" fmla="*/ 178071 h 288859"/>
                <a:gd name="connsiteX24" fmla="*/ 24488 w 376824"/>
                <a:gd name="connsiteY24" fmla="*/ 232039 h 28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6824" h="288859">
                  <a:moveTo>
                    <a:pt x="56345" y="288859"/>
                  </a:moveTo>
                  <a:cubicBezTo>
                    <a:pt x="25201" y="288859"/>
                    <a:pt x="0" y="263659"/>
                    <a:pt x="0" y="232514"/>
                  </a:cubicBezTo>
                  <a:lnTo>
                    <a:pt x="0" y="166421"/>
                  </a:lnTo>
                  <a:cubicBezTo>
                    <a:pt x="0" y="159764"/>
                    <a:pt x="5468" y="154296"/>
                    <a:pt x="12125" y="154296"/>
                  </a:cubicBezTo>
                  <a:lnTo>
                    <a:pt x="56108" y="154296"/>
                  </a:lnTo>
                  <a:cubicBezTo>
                    <a:pt x="71799" y="154296"/>
                    <a:pt x="87965" y="142409"/>
                    <a:pt x="87965" y="122438"/>
                  </a:cubicBezTo>
                  <a:lnTo>
                    <a:pt x="87965" y="12125"/>
                  </a:lnTo>
                  <a:cubicBezTo>
                    <a:pt x="87965" y="5468"/>
                    <a:pt x="93434" y="0"/>
                    <a:pt x="100090" y="0"/>
                  </a:cubicBezTo>
                  <a:lnTo>
                    <a:pt x="364700" y="0"/>
                  </a:lnTo>
                  <a:cubicBezTo>
                    <a:pt x="371357" y="0"/>
                    <a:pt x="376825" y="5468"/>
                    <a:pt x="376825" y="12125"/>
                  </a:cubicBezTo>
                  <a:lnTo>
                    <a:pt x="376825" y="232514"/>
                  </a:lnTo>
                  <a:cubicBezTo>
                    <a:pt x="376825" y="263659"/>
                    <a:pt x="351624" y="288859"/>
                    <a:pt x="320480" y="288859"/>
                  </a:cubicBezTo>
                  <a:lnTo>
                    <a:pt x="55870" y="288859"/>
                  </a:lnTo>
                  <a:close/>
                  <a:moveTo>
                    <a:pt x="24488" y="232514"/>
                  </a:moveTo>
                  <a:cubicBezTo>
                    <a:pt x="24488" y="248918"/>
                    <a:pt x="36850" y="262708"/>
                    <a:pt x="53255" y="264134"/>
                  </a:cubicBezTo>
                  <a:lnTo>
                    <a:pt x="56345" y="264134"/>
                  </a:lnTo>
                  <a:cubicBezTo>
                    <a:pt x="56345" y="264134"/>
                    <a:pt x="320717" y="264134"/>
                    <a:pt x="320717" y="264134"/>
                  </a:cubicBezTo>
                  <a:cubicBezTo>
                    <a:pt x="338310" y="264134"/>
                    <a:pt x="352575" y="249869"/>
                    <a:pt x="352575" y="232276"/>
                  </a:cubicBezTo>
                  <a:lnTo>
                    <a:pt x="352575" y="22823"/>
                  </a:lnTo>
                  <a:lnTo>
                    <a:pt x="111264" y="24012"/>
                  </a:lnTo>
                  <a:lnTo>
                    <a:pt x="112453" y="121963"/>
                  </a:lnTo>
                  <a:cubicBezTo>
                    <a:pt x="112453" y="156436"/>
                    <a:pt x="85350" y="176644"/>
                    <a:pt x="59674" y="178071"/>
                  </a:cubicBezTo>
                  <a:lnTo>
                    <a:pt x="56345" y="178071"/>
                  </a:lnTo>
                  <a:cubicBezTo>
                    <a:pt x="56345" y="178071"/>
                    <a:pt x="24488" y="178071"/>
                    <a:pt x="24488" y="178071"/>
                  </a:cubicBezTo>
                  <a:lnTo>
                    <a:pt x="24488" y="232039"/>
                  </a:lnTo>
                  <a:close/>
                </a:path>
              </a:pathLst>
            </a:custGeom>
            <a:solidFill>
              <a:schemeClr val="accent1"/>
            </a:solidFill>
            <a:ln w="0" cap="flat">
              <a:noFill/>
              <a:prstDash val="solid"/>
              <a:miter/>
            </a:ln>
          </p:spPr>
          <p:txBody>
            <a:bodyPr rtlCol="0" anchor="ctr"/>
            <a:lstStyle/>
            <a:p>
              <a:endParaRPr lang="en-US"/>
            </a:p>
          </p:txBody>
        </p:sp>
        <p:sp>
          <p:nvSpPr>
            <p:cNvPr id="48" name="Freeform: Shape 185">
              <a:extLst>
                <a:ext uri="{FF2B5EF4-FFF2-40B4-BE49-F238E27FC236}">
                  <a16:creationId xmlns:a16="http://schemas.microsoft.com/office/drawing/2014/main" id="{9D4A334A-8A47-CC62-E473-AB3CD1320B0D}"/>
                </a:ext>
              </a:extLst>
            </p:cNvPr>
            <p:cNvSpPr/>
            <p:nvPr/>
          </p:nvSpPr>
          <p:spPr>
            <a:xfrm>
              <a:off x="8262309" y="5232768"/>
              <a:ext cx="374922" cy="286482"/>
            </a:xfrm>
            <a:custGeom>
              <a:avLst/>
              <a:gdLst>
                <a:gd name="connsiteX0" fmla="*/ 363511 w 374922"/>
                <a:gd name="connsiteY0" fmla="*/ 0 h 286482"/>
                <a:gd name="connsiteX1" fmla="*/ 98902 w 374922"/>
                <a:gd name="connsiteY1" fmla="*/ 0 h 286482"/>
                <a:gd name="connsiteX2" fmla="*/ 87965 w 374922"/>
                <a:gd name="connsiteY2" fmla="*/ 10936 h 286482"/>
                <a:gd name="connsiteX3" fmla="*/ 87965 w 374922"/>
                <a:gd name="connsiteY3" fmla="*/ 121250 h 286482"/>
                <a:gd name="connsiteX4" fmla="*/ 54919 w 374922"/>
                <a:gd name="connsiteY4" fmla="*/ 154296 h 286482"/>
                <a:gd name="connsiteX5" fmla="*/ 10936 w 374922"/>
                <a:gd name="connsiteY5" fmla="*/ 154296 h 286482"/>
                <a:gd name="connsiteX6" fmla="*/ 0 w 374922"/>
                <a:gd name="connsiteY6" fmla="*/ 165232 h 286482"/>
                <a:gd name="connsiteX7" fmla="*/ 0 w 374922"/>
                <a:gd name="connsiteY7" fmla="*/ 231325 h 286482"/>
                <a:gd name="connsiteX8" fmla="*/ 55157 w 374922"/>
                <a:gd name="connsiteY8" fmla="*/ 286482 h 286482"/>
                <a:gd name="connsiteX9" fmla="*/ 319766 w 374922"/>
                <a:gd name="connsiteY9" fmla="*/ 286482 h 286482"/>
                <a:gd name="connsiteX10" fmla="*/ 374923 w 374922"/>
                <a:gd name="connsiteY10" fmla="*/ 231325 h 286482"/>
                <a:gd name="connsiteX11" fmla="*/ 374923 w 374922"/>
                <a:gd name="connsiteY11" fmla="*/ 10936 h 286482"/>
                <a:gd name="connsiteX12" fmla="*/ 363987 w 374922"/>
                <a:gd name="connsiteY12" fmla="*/ 0 h 286482"/>
                <a:gd name="connsiteX13" fmla="*/ 110076 w 374922"/>
                <a:gd name="connsiteY13" fmla="*/ 21873 h 286482"/>
                <a:gd name="connsiteX14" fmla="*/ 352575 w 374922"/>
                <a:gd name="connsiteY14" fmla="*/ 21873 h 286482"/>
                <a:gd name="connsiteX15" fmla="*/ 352575 w 374922"/>
                <a:gd name="connsiteY15" fmla="*/ 231325 h 286482"/>
                <a:gd name="connsiteX16" fmla="*/ 319528 w 374922"/>
                <a:gd name="connsiteY16" fmla="*/ 264372 h 286482"/>
                <a:gd name="connsiteX17" fmla="*/ 51828 w 374922"/>
                <a:gd name="connsiteY17" fmla="*/ 264372 h 286482"/>
                <a:gd name="connsiteX18" fmla="*/ 21873 w 374922"/>
                <a:gd name="connsiteY18" fmla="*/ 231325 h 286482"/>
                <a:gd name="connsiteX19" fmla="*/ 21873 w 374922"/>
                <a:gd name="connsiteY19" fmla="*/ 176169 h 286482"/>
                <a:gd name="connsiteX20" fmla="*/ 58247 w 374922"/>
                <a:gd name="connsiteY20" fmla="*/ 176169 h 286482"/>
                <a:gd name="connsiteX21" fmla="*/ 109838 w 374922"/>
                <a:gd name="connsiteY21" fmla="*/ 121012 h 286482"/>
                <a:gd name="connsiteX22" fmla="*/ 109838 w 374922"/>
                <a:gd name="connsiteY22" fmla="*/ 21873 h 28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4922" h="286482">
                  <a:moveTo>
                    <a:pt x="363511" y="0"/>
                  </a:moveTo>
                  <a:lnTo>
                    <a:pt x="98902" y="0"/>
                  </a:lnTo>
                  <a:cubicBezTo>
                    <a:pt x="92720" y="0"/>
                    <a:pt x="87965" y="4993"/>
                    <a:pt x="87965" y="10936"/>
                  </a:cubicBezTo>
                  <a:lnTo>
                    <a:pt x="87965" y="121250"/>
                  </a:lnTo>
                  <a:cubicBezTo>
                    <a:pt x="87965" y="140982"/>
                    <a:pt x="72037" y="154296"/>
                    <a:pt x="54919" y="154296"/>
                  </a:cubicBezTo>
                  <a:lnTo>
                    <a:pt x="10936" y="154296"/>
                  </a:lnTo>
                  <a:cubicBezTo>
                    <a:pt x="4755" y="154296"/>
                    <a:pt x="0" y="159289"/>
                    <a:pt x="0" y="165232"/>
                  </a:cubicBezTo>
                  <a:lnTo>
                    <a:pt x="0" y="231325"/>
                  </a:lnTo>
                  <a:cubicBezTo>
                    <a:pt x="0" y="261757"/>
                    <a:pt x="24725" y="286482"/>
                    <a:pt x="55157" y="286482"/>
                  </a:cubicBezTo>
                  <a:lnTo>
                    <a:pt x="319766" y="286482"/>
                  </a:lnTo>
                  <a:cubicBezTo>
                    <a:pt x="350197" y="286482"/>
                    <a:pt x="374923" y="261757"/>
                    <a:pt x="374923" y="231325"/>
                  </a:cubicBezTo>
                  <a:lnTo>
                    <a:pt x="374923" y="10936"/>
                  </a:lnTo>
                  <a:cubicBezTo>
                    <a:pt x="374923" y="4755"/>
                    <a:pt x="369930" y="0"/>
                    <a:pt x="363987" y="0"/>
                  </a:cubicBezTo>
                  <a:close/>
                  <a:moveTo>
                    <a:pt x="110076" y="21873"/>
                  </a:moveTo>
                  <a:lnTo>
                    <a:pt x="352575" y="21873"/>
                  </a:lnTo>
                  <a:lnTo>
                    <a:pt x="352575" y="231325"/>
                  </a:lnTo>
                  <a:cubicBezTo>
                    <a:pt x="352575" y="249632"/>
                    <a:pt x="337835" y="264372"/>
                    <a:pt x="319528" y="264372"/>
                  </a:cubicBezTo>
                  <a:lnTo>
                    <a:pt x="51828" y="264372"/>
                  </a:lnTo>
                  <a:cubicBezTo>
                    <a:pt x="34948" y="262708"/>
                    <a:pt x="21873" y="248443"/>
                    <a:pt x="21873" y="231325"/>
                  </a:cubicBezTo>
                  <a:lnTo>
                    <a:pt x="21873" y="176169"/>
                  </a:lnTo>
                  <a:lnTo>
                    <a:pt x="58247" y="176169"/>
                  </a:lnTo>
                  <a:cubicBezTo>
                    <a:pt x="85350" y="174267"/>
                    <a:pt x="109838" y="152632"/>
                    <a:pt x="109838" y="121012"/>
                  </a:cubicBezTo>
                  <a:lnTo>
                    <a:pt x="109838" y="21873"/>
                  </a:lnTo>
                  <a:close/>
                </a:path>
              </a:pathLst>
            </a:custGeom>
            <a:solidFill>
              <a:schemeClr val="accent1"/>
            </a:solidFill>
            <a:ln w="0" cap="flat">
              <a:noFill/>
              <a:prstDash val="solid"/>
              <a:miter/>
            </a:ln>
          </p:spPr>
          <p:txBody>
            <a:bodyPr rtlCol="0" anchor="ctr"/>
            <a:lstStyle/>
            <a:p>
              <a:endParaRPr lang="en-US"/>
            </a:p>
          </p:txBody>
        </p:sp>
        <p:sp>
          <p:nvSpPr>
            <p:cNvPr id="49" name="Freeform: Shape 186">
              <a:extLst>
                <a:ext uri="{FF2B5EF4-FFF2-40B4-BE49-F238E27FC236}">
                  <a16:creationId xmlns:a16="http://schemas.microsoft.com/office/drawing/2014/main" id="{4B5A7C9D-E5D4-978A-4F0E-34063072BD5C}"/>
                </a:ext>
              </a:extLst>
            </p:cNvPr>
            <p:cNvSpPr/>
            <p:nvPr/>
          </p:nvSpPr>
          <p:spPr>
            <a:xfrm>
              <a:off x="8437526" y="5346410"/>
              <a:ext cx="24487" cy="19970"/>
            </a:xfrm>
            <a:custGeom>
              <a:avLst/>
              <a:gdLst>
                <a:gd name="connsiteX0" fmla="*/ 1189 w 24487"/>
                <a:gd name="connsiteY0" fmla="*/ 19971 h 19970"/>
                <a:gd name="connsiteX1" fmla="*/ 0 w 24487"/>
                <a:gd name="connsiteY1" fmla="*/ 1189 h 19970"/>
                <a:gd name="connsiteX2" fmla="*/ 23299 w 24487"/>
                <a:gd name="connsiteY2" fmla="*/ 0 h 19970"/>
                <a:gd name="connsiteX3" fmla="*/ 24488 w 24487"/>
                <a:gd name="connsiteY3" fmla="*/ 19971 h 19970"/>
                <a:gd name="connsiteX4" fmla="*/ 1189 w 24487"/>
                <a:gd name="connsiteY4" fmla="*/ 19971 h 1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7" h="19970">
                  <a:moveTo>
                    <a:pt x="1189" y="19971"/>
                  </a:moveTo>
                  <a:lnTo>
                    <a:pt x="0" y="1189"/>
                  </a:lnTo>
                  <a:lnTo>
                    <a:pt x="23299" y="0"/>
                  </a:lnTo>
                  <a:lnTo>
                    <a:pt x="24488" y="19971"/>
                  </a:lnTo>
                  <a:lnTo>
                    <a:pt x="1189" y="19971"/>
                  </a:lnTo>
                  <a:close/>
                </a:path>
              </a:pathLst>
            </a:custGeom>
            <a:solidFill>
              <a:schemeClr val="accent1"/>
            </a:solidFill>
            <a:ln w="0" cap="flat">
              <a:noFill/>
              <a:prstDash val="solid"/>
              <a:miter/>
            </a:ln>
          </p:spPr>
          <p:txBody>
            <a:bodyPr rtlCol="0" anchor="ctr"/>
            <a:lstStyle/>
            <a:p>
              <a:endParaRPr lang="en-US"/>
            </a:p>
          </p:txBody>
        </p:sp>
        <p:sp>
          <p:nvSpPr>
            <p:cNvPr id="50" name="Freeform: Shape 187">
              <a:extLst>
                <a:ext uri="{FF2B5EF4-FFF2-40B4-BE49-F238E27FC236}">
                  <a16:creationId xmlns:a16="http://schemas.microsoft.com/office/drawing/2014/main" id="{48748AC1-4DB9-7025-AA64-CA74BCD0C89F}"/>
                </a:ext>
              </a:extLst>
            </p:cNvPr>
            <p:cNvSpPr/>
            <p:nvPr/>
          </p:nvSpPr>
          <p:spPr>
            <a:xfrm>
              <a:off x="8438715" y="5347598"/>
              <a:ext cx="22110" cy="17593"/>
            </a:xfrm>
            <a:custGeom>
              <a:avLst/>
              <a:gdLst>
                <a:gd name="connsiteX0" fmla="*/ 22110 w 22110"/>
                <a:gd name="connsiteY0" fmla="*/ 0 h 17593"/>
                <a:gd name="connsiteX1" fmla="*/ 22110 w 22110"/>
                <a:gd name="connsiteY1" fmla="*/ 17593 h 17593"/>
                <a:gd name="connsiteX2" fmla="*/ 0 w 22110"/>
                <a:gd name="connsiteY2" fmla="*/ 17593 h 17593"/>
                <a:gd name="connsiteX3" fmla="*/ 0 w 22110"/>
                <a:gd name="connsiteY3" fmla="*/ 0 h 17593"/>
                <a:gd name="connsiteX4" fmla="*/ 22110 w 22110"/>
                <a:gd name="connsiteY4" fmla="*/ 0 h 1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 h="17593">
                  <a:moveTo>
                    <a:pt x="22110" y="0"/>
                  </a:moveTo>
                  <a:lnTo>
                    <a:pt x="22110" y="17593"/>
                  </a:lnTo>
                  <a:lnTo>
                    <a:pt x="0" y="17593"/>
                  </a:lnTo>
                  <a:lnTo>
                    <a:pt x="0" y="0"/>
                  </a:lnTo>
                  <a:lnTo>
                    <a:pt x="22110" y="0"/>
                  </a:lnTo>
                  <a:close/>
                </a:path>
              </a:pathLst>
            </a:custGeom>
            <a:solidFill>
              <a:schemeClr val="accent1"/>
            </a:solidFill>
            <a:ln w="0" cap="flat">
              <a:noFill/>
              <a:prstDash val="solid"/>
              <a:miter/>
            </a:ln>
          </p:spPr>
          <p:txBody>
            <a:bodyPr rtlCol="0" anchor="ctr"/>
            <a:lstStyle/>
            <a:p>
              <a:endParaRPr lang="en-US"/>
            </a:p>
          </p:txBody>
        </p:sp>
        <p:sp>
          <p:nvSpPr>
            <p:cNvPr id="51" name="Freeform: Shape 188">
              <a:extLst>
                <a:ext uri="{FF2B5EF4-FFF2-40B4-BE49-F238E27FC236}">
                  <a16:creationId xmlns:a16="http://schemas.microsoft.com/office/drawing/2014/main" id="{2192B863-3C36-AF7E-26C1-DC690612F2B3}"/>
                </a:ext>
              </a:extLst>
            </p:cNvPr>
            <p:cNvSpPr/>
            <p:nvPr/>
          </p:nvSpPr>
          <p:spPr>
            <a:xfrm>
              <a:off x="8437526" y="5451968"/>
              <a:ext cx="24487" cy="19970"/>
            </a:xfrm>
            <a:custGeom>
              <a:avLst/>
              <a:gdLst>
                <a:gd name="connsiteX0" fmla="*/ 1189 w 24487"/>
                <a:gd name="connsiteY0" fmla="*/ 19971 h 19970"/>
                <a:gd name="connsiteX1" fmla="*/ 0 w 24487"/>
                <a:gd name="connsiteY1" fmla="*/ 1189 h 19970"/>
                <a:gd name="connsiteX2" fmla="*/ 23299 w 24487"/>
                <a:gd name="connsiteY2" fmla="*/ 0 h 19970"/>
                <a:gd name="connsiteX3" fmla="*/ 24488 w 24487"/>
                <a:gd name="connsiteY3" fmla="*/ 19971 h 19970"/>
                <a:gd name="connsiteX4" fmla="*/ 1189 w 24487"/>
                <a:gd name="connsiteY4" fmla="*/ 19971 h 19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7" h="19970">
                  <a:moveTo>
                    <a:pt x="1189" y="19971"/>
                  </a:moveTo>
                  <a:lnTo>
                    <a:pt x="0" y="1189"/>
                  </a:lnTo>
                  <a:lnTo>
                    <a:pt x="23299" y="0"/>
                  </a:lnTo>
                  <a:lnTo>
                    <a:pt x="24488" y="19971"/>
                  </a:lnTo>
                  <a:lnTo>
                    <a:pt x="1189" y="19971"/>
                  </a:lnTo>
                  <a:close/>
                </a:path>
              </a:pathLst>
            </a:custGeom>
            <a:solidFill>
              <a:schemeClr val="accent1"/>
            </a:solidFill>
            <a:ln w="0" cap="flat">
              <a:noFill/>
              <a:prstDash val="solid"/>
              <a:miter/>
            </a:ln>
          </p:spPr>
          <p:txBody>
            <a:bodyPr rtlCol="0" anchor="ctr"/>
            <a:lstStyle/>
            <a:p>
              <a:endParaRPr lang="en-US"/>
            </a:p>
          </p:txBody>
        </p:sp>
        <p:sp>
          <p:nvSpPr>
            <p:cNvPr id="52" name="Freeform: Shape 189">
              <a:extLst>
                <a:ext uri="{FF2B5EF4-FFF2-40B4-BE49-F238E27FC236}">
                  <a16:creationId xmlns:a16="http://schemas.microsoft.com/office/drawing/2014/main" id="{6DA6A07A-A03C-C887-CAE9-75CBEA3179C8}"/>
                </a:ext>
              </a:extLst>
            </p:cNvPr>
            <p:cNvSpPr/>
            <p:nvPr/>
          </p:nvSpPr>
          <p:spPr>
            <a:xfrm>
              <a:off x="8438715" y="5453157"/>
              <a:ext cx="22110" cy="17593"/>
            </a:xfrm>
            <a:custGeom>
              <a:avLst/>
              <a:gdLst>
                <a:gd name="connsiteX0" fmla="*/ 22110 w 22110"/>
                <a:gd name="connsiteY0" fmla="*/ 0 h 17593"/>
                <a:gd name="connsiteX1" fmla="*/ 22110 w 22110"/>
                <a:gd name="connsiteY1" fmla="*/ 17593 h 17593"/>
                <a:gd name="connsiteX2" fmla="*/ 0 w 22110"/>
                <a:gd name="connsiteY2" fmla="*/ 17593 h 17593"/>
                <a:gd name="connsiteX3" fmla="*/ 0 w 22110"/>
                <a:gd name="connsiteY3" fmla="*/ 0 h 17593"/>
                <a:gd name="connsiteX4" fmla="*/ 22110 w 22110"/>
                <a:gd name="connsiteY4" fmla="*/ 0 h 17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0" h="17593">
                  <a:moveTo>
                    <a:pt x="22110" y="0"/>
                  </a:moveTo>
                  <a:lnTo>
                    <a:pt x="22110" y="17593"/>
                  </a:lnTo>
                  <a:lnTo>
                    <a:pt x="0" y="17593"/>
                  </a:lnTo>
                  <a:lnTo>
                    <a:pt x="0" y="0"/>
                  </a:lnTo>
                  <a:lnTo>
                    <a:pt x="22110" y="0"/>
                  </a:lnTo>
                  <a:close/>
                </a:path>
              </a:pathLst>
            </a:custGeom>
            <a:solidFill>
              <a:schemeClr val="accent1"/>
            </a:solidFill>
            <a:ln w="0" cap="flat">
              <a:noFill/>
              <a:prstDash val="solid"/>
              <a:miter/>
            </a:ln>
          </p:spPr>
          <p:txBody>
            <a:bodyPr rtlCol="0" anchor="ctr"/>
            <a:lstStyle/>
            <a:p>
              <a:endParaRPr lang="en-US"/>
            </a:p>
          </p:txBody>
        </p:sp>
        <p:sp>
          <p:nvSpPr>
            <p:cNvPr id="53" name="Freeform: Shape 190">
              <a:extLst>
                <a:ext uri="{FF2B5EF4-FFF2-40B4-BE49-F238E27FC236}">
                  <a16:creationId xmlns:a16="http://schemas.microsoft.com/office/drawing/2014/main" id="{A7766C07-A9B5-61D9-53E7-440BE40344EF}"/>
                </a:ext>
              </a:extLst>
            </p:cNvPr>
            <p:cNvSpPr/>
            <p:nvPr/>
          </p:nvSpPr>
          <p:spPr>
            <a:xfrm>
              <a:off x="8409758" y="5357821"/>
              <a:ext cx="76956" cy="102943"/>
            </a:xfrm>
            <a:custGeom>
              <a:avLst/>
              <a:gdLst>
                <a:gd name="connsiteX0" fmla="*/ 31572 w 76956"/>
                <a:gd name="connsiteY0" fmla="*/ 102943 h 102943"/>
                <a:gd name="connsiteX1" fmla="*/ 6609 w 76956"/>
                <a:gd name="connsiteY1" fmla="*/ 99615 h 102943"/>
                <a:gd name="connsiteX2" fmla="*/ 1617 w 76956"/>
                <a:gd name="connsiteY2" fmla="*/ 98188 h 102943"/>
                <a:gd name="connsiteX3" fmla="*/ 6847 w 76956"/>
                <a:gd name="connsiteY3" fmla="*/ 75603 h 102943"/>
                <a:gd name="connsiteX4" fmla="*/ 32048 w 76956"/>
                <a:gd name="connsiteY4" fmla="*/ 78456 h 102943"/>
                <a:gd name="connsiteX5" fmla="*/ 51781 w 76956"/>
                <a:gd name="connsiteY5" fmla="*/ 72037 h 102943"/>
                <a:gd name="connsiteX6" fmla="*/ 37754 w 76956"/>
                <a:gd name="connsiteY6" fmla="*/ 62765 h 102943"/>
                <a:gd name="connsiteX7" fmla="*/ 3043 w 76956"/>
                <a:gd name="connsiteY7" fmla="*/ 40892 h 102943"/>
                <a:gd name="connsiteX8" fmla="*/ 2330 w 76956"/>
                <a:gd name="connsiteY8" fmla="*/ 18782 h 102943"/>
                <a:gd name="connsiteX9" fmla="*/ 40131 w 76956"/>
                <a:gd name="connsiteY9" fmla="*/ 0 h 102943"/>
                <a:gd name="connsiteX10" fmla="*/ 65094 w 76956"/>
                <a:gd name="connsiteY10" fmla="*/ 3328 h 102943"/>
                <a:gd name="connsiteX11" fmla="*/ 69612 w 76956"/>
                <a:gd name="connsiteY11" fmla="*/ 4517 h 102943"/>
                <a:gd name="connsiteX12" fmla="*/ 64381 w 76956"/>
                <a:gd name="connsiteY12" fmla="*/ 27103 h 102943"/>
                <a:gd name="connsiteX13" fmla="*/ 39418 w 76956"/>
                <a:gd name="connsiteY13" fmla="*/ 24250 h 102943"/>
                <a:gd name="connsiteX14" fmla="*/ 24678 w 76956"/>
                <a:gd name="connsiteY14" fmla="*/ 28767 h 102943"/>
                <a:gd name="connsiteX15" fmla="*/ 42509 w 76956"/>
                <a:gd name="connsiteY15" fmla="*/ 38752 h 102943"/>
                <a:gd name="connsiteX16" fmla="*/ 75080 w 76956"/>
                <a:gd name="connsiteY16" fmla="*/ 61576 h 102943"/>
                <a:gd name="connsiteX17" fmla="*/ 72227 w 76956"/>
                <a:gd name="connsiteY17" fmla="*/ 85350 h 102943"/>
                <a:gd name="connsiteX18" fmla="*/ 31572 w 76956"/>
                <a:gd name="connsiteY18" fmla="*/ 102706 h 10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956" h="102943">
                  <a:moveTo>
                    <a:pt x="31572" y="102943"/>
                  </a:moveTo>
                  <a:cubicBezTo>
                    <a:pt x="23727" y="102943"/>
                    <a:pt x="15406" y="101755"/>
                    <a:pt x="6609" y="99615"/>
                  </a:cubicBezTo>
                  <a:lnTo>
                    <a:pt x="1617" y="98188"/>
                  </a:lnTo>
                  <a:lnTo>
                    <a:pt x="6847" y="75603"/>
                  </a:lnTo>
                  <a:cubicBezTo>
                    <a:pt x="16832" y="77267"/>
                    <a:pt x="24916" y="78456"/>
                    <a:pt x="32048" y="78456"/>
                  </a:cubicBezTo>
                  <a:cubicBezTo>
                    <a:pt x="39180" y="78456"/>
                    <a:pt x="49166" y="76078"/>
                    <a:pt x="51781" y="72037"/>
                  </a:cubicBezTo>
                  <a:cubicBezTo>
                    <a:pt x="51781" y="68708"/>
                    <a:pt x="49403" y="65142"/>
                    <a:pt x="37754" y="62765"/>
                  </a:cubicBezTo>
                  <a:cubicBezTo>
                    <a:pt x="21587" y="59674"/>
                    <a:pt x="8749" y="51591"/>
                    <a:pt x="3043" y="40892"/>
                  </a:cubicBezTo>
                  <a:cubicBezTo>
                    <a:pt x="-761" y="33760"/>
                    <a:pt x="-999" y="26152"/>
                    <a:pt x="2330" y="18782"/>
                  </a:cubicBezTo>
                  <a:cubicBezTo>
                    <a:pt x="7798" y="6657"/>
                    <a:pt x="21112" y="0"/>
                    <a:pt x="40131" y="0"/>
                  </a:cubicBezTo>
                  <a:cubicBezTo>
                    <a:pt x="59151" y="0"/>
                    <a:pt x="56060" y="1189"/>
                    <a:pt x="65094" y="3328"/>
                  </a:cubicBezTo>
                  <a:lnTo>
                    <a:pt x="69612" y="4517"/>
                  </a:lnTo>
                  <a:lnTo>
                    <a:pt x="64381" y="27103"/>
                  </a:lnTo>
                  <a:cubicBezTo>
                    <a:pt x="54396" y="25439"/>
                    <a:pt x="46313" y="24250"/>
                    <a:pt x="39418" y="24250"/>
                  </a:cubicBezTo>
                  <a:cubicBezTo>
                    <a:pt x="32523" y="24250"/>
                    <a:pt x="25629" y="26627"/>
                    <a:pt x="24678" y="28767"/>
                  </a:cubicBezTo>
                  <a:cubicBezTo>
                    <a:pt x="26342" y="33046"/>
                    <a:pt x="31810" y="36850"/>
                    <a:pt x="42509" y="38752"/>
                  </a:cubicBezTo>
                  <a:cubicBezTo>
                    <a:pt x="58438" y="42081"/>
                    <a:pt x="70563" y="50640"/>
                    <a:pt x="75080" y="61576"/>
                  </a:cubicBezTo>
                  <a:cubicBezTo>
                    <a:pt x="78408" y="69421"/>
                    <a:pt x="77219" y="77742"/>
                    <a:pt x="72227" y="85350"/>
                  </a:cubicBezTo>
                  <a:cubicBezTo>
                    <a:pt x="64857" y="96524"/>
                    <a:pt x="50354" y="102706"/>
                    <a:pt x="31572" y="102706"/>
                  </a:cubicBezTo>
                  <a:close/>
                </a:path>
              </a:pathLst>
            </a:custGeom>
            <a:solidFill>
              <a:schemeClr val="accent1"/>
            </a:solidFill>
            <a:ln w="0" cap="flat">
              <a:noFill/>
              <a:prstDash val="solid"/>
              <a:miter/>
            </a:ln>
          </p:spPr>
          <p:txBody>
            <a:bodyPr rtlCol="0" anchor="ctr"/>
            <a:lstStyle/>
            <a:p>
              <a:endParaRPr lang="en-US"/>
            </a:p>
          </p:txBody>
        </p:sp>
        <p:sp>
          <p:nvSpPr>
            <p:cNvPr id="54" name="Freeform: Shape 191">
              <a:extLst>
                <a:ext uri="{FF2B5EF4-FFF2-40B4-BE49-F238E27FC236}">
                  <a16:creationId xmlns:a16="http://schemas.microsoft.com/office/drawing/2014/main" id="{5BB60F7C-AA4E-B366-9F76-87FE3A5F619B}"/>
                </a:ext>
              </a:extLst>
            </p:cNvPr>
            <p:cNvSpPr/>
            <p:nvPr/>
          </p:nvSpPr>
          <p:spPr>
            <a:xfrm>
              <a:off x="8410862" y="5358893"/>
              <a:ext cx="74465" cy="100360"/>
            </a:xfrm>
            <a:custGeom>
              <a:avLst/>
              <a:gdLst>
                <a:gd name="connsiteX0" fmla="*/ 2414 w 74465"/>
                <a:gd name="connsiteY0" fmla="*/ 18186 h 100360"/>
                <a:gd name="connsiteX1" fmla="*/ 63752 w 74465"/>
                <a:gd name="connsiteY1" fmla="*/ 3208 h 100360"/>
                <a:gd name="connsiteX2" fmla="*/ 68269 w 74465"/>
                <a:gd name="connsiteY2" fmla="*/ 4396 h 100360"/>
                <a:gd name="connsiteX3" fmla="*/ 62326 w 74465"/>
                <a:gd name="connsiteY3" fmla="*/ 25556 h 100360"/>
                <a:gd name="connsiteX4" fmla="*/ 22622 w 74465"/>
                <a:gd name="connsiteY4" fmla="*/ 26982 h 100360"/>
                <a:gd name="connsiteX5" fmla="*/ 41166 w 74465"/>
                <a:gd name="connsiteY5" fmla="*/ 38632 h 100360"/>
                <a:gd name="connsiteX6" fmla="*/ 69934 w 74465"/>
                <a:gd name="connsiteY6" fmla="*/ 83565 h 100360"/>
                <a:gd name="connsiteX7" fmla="*/ 5505 w 74465"/>
                <a:gd name="connsiteY7" fmla="*/ 97117 h 100360"/>
                <a:gd name="connsiteX8" fmla="*/ 512 w 74465"/>
                <a:gd name="connsiteY8" fmla="*/ 95690 h 100360"/>
                <a:gd name="connsiteX9" fmla="*/ 6456 w 74465"/>
                <a:gd name="connsiteY9" fmla="*/ 74531 h 100360"/>
                <a:gd name="connsiteX10" fmla="*/ 51390 w 74465"/>
                <a:gd name="connsiteY10" fmla="*/ 71203 h 100360"/>
                <a:gd name="connsiteX11" fmla="*/ 36649 w 74465"/>
                <a:gd name="connsiteY11" fmla="*/ 60029 h 100360"/>
                <a:gd name="connsiteX12" fmla="*/ 2176 w 74465"/>
                <a:gd name="connsiteY12" fmla="*/ 17710 h 100360"/>
                <a:gd name="connsiteX13" fmla="*/ 2176 w 74465"/>
                <a:gd name="connsiteY13" fmla="*/ 17710 h 10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465" h="100360">
                  <a:moveTo>
                    <a:pt x="2414" y="18186"/>
                  </a:moveTo>
                  <a:cubicBezTo>
                    <a:pt x="10022" y="1306"/>
                    <a:pt x="33559" y="-4162"/>
                    <a:pt x="63752" y="3208"/>
                  </a:cubicBezTo>
                  <a:lnTo>
                    <a:pt x="68269" y="4396"/>
                  </a:lnTo>
                  <a:lnTo>
                    <a:pt x="62326" y="25556"/>
                  </a:lnTo>
                  <a:cubicBezTo>
                    <a:pt x="39265" y="18899"/>
                    <a:pt x="25000" y="21752"/>
                    <a:pt x="22622" y="26982"/>
                  </a:cubicBezTo>
                  <a:cubicBezTo>
                    <a:pt x="21434" y="29835"/>
                    <a:pt x="26664" y="35779"/>
                    <a:pt x="41166" y="38632"/>
                  </a:cubicBezTo>
                  <a:cubicBezTo>
                    <a:pt x="68269" y="44338"/>
                    <a:pt x="82296" y="64784"/>
                    <a:pt x="69934" y="83565"/>
                  </a:cubicBezTo>
                  <a:cubicBezTo>
                    <a:pt x="59711" y="99019"/>
                    <a:pt x="35223" y="104487"/>
                    <a:pt x="5505" y="97117"/>
                  </a:cubicBezTo>
                  <a:lnTo>
                    <a:pt x="512" y="95690"/>
                  </a:lnTo>
                  <a:lnTo>
                    <a:pt x="6456" y="74531"/>
                  </a:lnTo>
                  <a:cubicBezTo>
                    <a:pt x="29993" y="81188"/>
                    <a:pt x="46872" y="78097"/>
                    <a:pt x="51390" y="71203"/>
                  </a:cubicBezTo>
                  <a:cubicBezTo>
                    <a:pt x="53529" y="67874"/>
                    <a:pt x="50201" y="62882"/>
                    <a:pt x="36649" y="60029"/>
                  </a:cubicBezTo>
                  <a:cubicBezTo>
                    <a:pt x="10260" y="55036"/>
                    <a:pt x="-6145" y="36492"/>
                    <a:pt x="2176" y="17710"/>
                  </a:cubicBezTo>
                  <a:lnTo>
                    <a:pt x="2176" y="17710"/>
                  </a:lnTo>
                  <a:close/>
                </a:path>
              </a:pathLst>
            </a:custGeom>
            <a:solidFill>
              <a:schemeClr val="accent1"/>
            </a:solidFill>
            <a:ln w="0" cap="flat">
              <a:noFill/>
              <a:prstDash val="solid"/>
              <a:miter/>
            </a:ln>
          </p:spPr>
          <p:txBody>
            <a:bodyPr rtlCol="0" anchor="ctr"/>
            <a:lstStyle/>
            <a:p>
              <a:endParaRPr lang="en-US"/>
            </a:p>
          </p:txBody>
        </p:sp>
        <p:sp>
          <p:nvSpPr>
            <p:cNvPr id="55" name="Freeform: Shape 192">
              <a:extLst>
                <a:ext uri="{FF2B5EF4-FFF2-40B4-BE49-F238E27FC236}">
                  <a16:creationId xmlns:a16="http://schemas.microsoft.com/office/drawing/2014/main" id="{16F5C9D9-83CD-08A6-5CDF-A8B9C7C04B49}"/>
                </a:ext>
              </a:extLst>
            </p:cNvPr>
            <p:cNvSpPr/>
            <p:nvPr/>
          </p:nvSpPr>
          <p:spPr>
            <a:xfrm>
              <a:off x="8349323" y="5231817"/>
              <a:ext cx="288859" cy="90342"/>
            </a:xfrm>
            <a:custGeom>
              <a:avLst/>
              <a:gdLst>
                <a:gd name="connsiteX0" fmla="*/ 12125 w 288859"/>
                <a:gd name="connsiteY0" fmla="*/ 90343 h 90342"/>
                <a:gd name="connsiteX1" fmla="*/ 0 w 288859"/>
                <a:gd name="connsiteY1" fmla="*/ 78218 h 90342"/>
                <a:gd name="connsiteX2" fmla="*/ 0 w 288859"/>
                <a:gd name="connsiteY2" fmla="*/ 12125 h 90342"/>
                <a:gd name="connsiteX3" fmla="*/ 12125 w 288859"/>
                <a:gd name="connsiteY3" fmla="*/ 0 h 90342"/>
                <a:gd name="connsiteX4" fmla="*/ 276734 w 288859"/>
                <a:gd name="connsiteY4" fmla="*/ 0 h 90342"/>
                <a:gd name="connsiteX5" fmla="*/ 288859 w 288859"/>
                <a:gd name="connsiteY5" fmla="*/ 12125 h 90342"/>
                <a:gd name="connsiteX6" fmla="*/ 288859 w 288859"/>
                <a:gd name="connsiteY6" fmla="*/ 78218 h 90342"/>
                <a:gd name="connsiteX7" fmla="*/ 276734 w 288859"/>
                <a:gd name="connsiteY7" fmla="*/ 90343 h 90342"/>
                <a:gd name="connsiteX8" fmla="*/ 12125 w 288859"/>
                <a:gd name="connsiteY8" fmla="*/ 90343 h 90342"/>
                <a:gd name="connsiteX9" fmla="*/ 24250 w 288859"/>
                <a:gd name="connsiteY9" fmla="*/ 67044 h 90342"/>
                <a:gd name="connsiteX10" fmla="*/ 265560 w 288859"/>
                <a:gd name="connsiteY10" fmla="*/ 65855 h 90342"/>
                <a:gd name="connsiteX11" fmla="*/ 264372 w 288859"/>
                <a:gd name="connsiteY11" fmla="*/ 23061 h 90342"/>
                <a:gd name="connsiteX12" fmla="*/ 24250 w 288859"/>
                <a:gd name="connsiteY12" fmla="*/ 24250 h 90342"/>
                <a:gd name="connsiteX13" fmla="*/ 24250 w 288859"/>
                <a:gd name="connsiteY13" fmla="*/ 67044 h 9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859" h="90342">
                  <a:moveTo>
                    <a:pt x="12125" y="90343"/>
                  </a:moveTo>
                  <a:cubicBezTo>
                    <a:pt x="5468" y="90343"/>
                    <a:pt x="0" y="84875"/>
                    <a:pt x="0" y="78218"/>
                  </a:cubicBezTo>
                  <a:lnTo>
                    <a:pt x="0" y="12125"/>
                  </a:lnTo>
                  <a:cubicBezTo>
                    <a:pt x="0" y="5468"/>
                    <a:pt x="5468" y="0"/>
                    <a:pt x="12125" y="0"/>
                  </a:cubicBezTo>
                  <a:lnTo>
                    <a:pt x="276734" y="0"/>
                  </a:lnTo>
                  <a:cubicBezTo>
                    <a:pt x="283391" y="0"/>
                    <a:pt x="288859" y="5468"/>
                    <a:pt x="288859" y="12125"/>
                  </a:cubicBezTo>
                  <a:lnTo>
                    <a:pt x="288859" y="78218"/>
                  </a:lnTo>
                  <a:cubicBezTo>
                    <a:pt x="288859" y="84875"/>
                    <a:pt x="283391" y="90343"/>
                    <a:pt x="276734" y="90343"/>
                  </a:cubicBezTo>
                  <a:lnTo>
                    <a:pt x="12125" y="90343"/>
                  </a:lnTo>
                  <a:close/>
                  <a:moveTo>
                    <a:pt x="24250" y="67044"/>
                  </a:moveTo>
                  <a:lnTo>
                    <a:pt x="265560" y="65855"/>
                  </a:lnTo>
                  <a:lnTo>
                    <a:pt x="264372" y="23061"/>
                  </a:lnTo>
                  <a:lnTo>
                    <a:pt x="24250" y="24250"/>
                  </a:lnTo>
                  <a:lnTo>
                    <a:pt x="24250" y="67044"/>
                  </a:lnTo>
                  <a:close/>
                </a:path>
              </a:pathLst>
            </a:custGeom>
            <a:solidFill>
              <a:schemeClr val="accent1"/>
            </a:solidFill>
            <a:ln w="0" cap="flat">
              <a:noFill/>
              <a:prstDash val="solid"/>
              <a:miter/>
            </a:ln>
          </p:spPr>
          <p:txBody>
            <a:bodyPr rtlCol="0" anchor="ctr"/>
            <a:lstStyle/>
            <a:p>
              <a:endParaRPr lang="en-US"/>
            </a:p>
          </p:txBody>
        </p:sp>
        <p:sp>
          <p:nvSpPr>
            <p:cNvPr id="56" name="Freeform: Shape 193">
              <a:extLst>
                <a:ext uri="{FF2B5EF4-FFF2-40B4-BE49-F238E27FC236}">
                  <a16:creationId xmlns:a16="http://schemas.microsoft.com/office/drawing/2014/main" id="{BD1E9F29-4D97-2508-9FEA-70404A172EA0}"/>
                </a:ext>
              </a:extLst>
            </p:cNvPr>
            <p:cNvSpPr/>
            <p:nvPr/>
          </p:nvSpPr>
          <p:spPr>
            <a:xfrm>
              <a:off x="8350274" y="5232768"/>
              <a:ext cx="286482" cy="87965"/>
            </a:xfrm>
            <a:custGeom>
              <a:avLst/>
              <a:gdLst>
                <a:gd name="connsiteX0" fmla="*/ 275546 w 286482"/>
                <a:gd name="connsiteY0" fmla="*/ 0 h 87965"/>
                <a:gd name="connsiteX1" fmla="*/ 10936 w 286482"/>
                <a:gd name="connsiteY1" fmla="*/ 0 h 87965"/>
                <a:gd name="connsiteX2" fmla="*/ 0 w 286482"/>
                <a:gd name="connsiteY2" fmla="*/ 10936 h 87965"/>
                <a:gd name="connsiteX3" fmla="*/ 0 w 286482"/>
                <a:gd name="connsiteY3" fmla="*/ 77029 h 87965"/>
                <a:gd name="connsiteX4" fmla="*/ 10936 w 286482"/>
                <a:gd name="connsiteY4" fmla="*/ 87965 h 87965"/>
                <a:gd name="connsiteX5" fmla="*/ 275546 w 286482"/>
                <a:gd name="connsiteY5" fmla="*/ 87965 h 87965"/>
                <a:gd name="connsiteX6" fmla="*/ 286482 w 286482"/>
                <a:gd name="connsiteY6" fmla="*/ 77029 h 87965"/>
                <a:gd name="connsiteX7" fmla="*/ 286482 w 286482"/>
                <a:gd name="connsiteY7" fmla="*/ 10936 h 87965"/>
                <a:gd name="connsiteX8" fmla="*/ 275546 w 286482"/>
                <a:gd name="connsiteY8" fmla="*/ 0 h 87965"/>
                <a:gd name="connsiteX9" fmla="*/ 264610 w 286482"/>
                <a:gd name="connsiteY9" fmla="*/ 21873 h 87965"/>
                <a:gd name="connsiteX10" fmla="*/ 264610 w 286482"/>
                <a:gd name="connsiteY10" fmla="*/ 65855 h 87965"/>
                <a:gd name="connsiteX11" fmla="*/ 22110 w 286482"/>
                <a:gd name="connsiteY11" fmla="*/ 65855 h 87965"/>
                <a:gd name="connsiteX12" fmla="*/ 22110 w 286482"/>
                <a:gd name="connsiteY12" fmla="*/ 21873 h 87965"/>
                <a:gd name="connsiteX13" fmla="*/ 264610 w 286482"/>
                <a:gd name="connsiteY13" fmla="*/ 21873 h 8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482" h="87965">
                  <a:moveTo>
                    <a:pt x="275546" y="0"/>
                  </a:moveTo>
                  <a:lnTo>
                    <a:pt x="10936" y="0"/>
                  </a:lnTo>
                  <a:cubicBezTo>
                    <a:pt x="4755" y="0"/>
                    <a:pt x="0" y="4993"/>
                    <a:pt x="0" y="10936"/>
                  </a:cubicBezTo>
                  <a:lnTo>
                    <a:pt x="0" y="77029"/>
                  </a:lnTo>
                  <a:cubicBezTo>
                    <a:pt x="0" y="83211"/>
                    <a:pt x="4993" y="87965"/>
                    <a:pt x="10936" y="87965"/>
                  </a:cubicBezTo>
                  <a:lnTo>
                    <a:pt x="275546" y="87965"/>
                  </a:lnTo>
                  <a:cubicBezTo>
                    <a:pt x="281727" y="87965"/>
                    <a:pt x="286482" y="82973"/>
                    <a:pt x="286482" y="77029"/>
                  </a:cubicBezTo>
                  <a:lnTo>
                    <a:pt x="286482" y="10936"/>
                  </a:lnTo>
                  <a:cubicBezTo>
                    <a:pt x="286482" y="4755"/>
                    <a:pt x="281489" y="0"/>
                    <a:pt x="275546" y="0"/>
                  </a:cubicBezTo>
                  <a:close/>
                  <a:moveTo>
                    <a:pt x="264610" y="21873"/>
                  </a:moveTo>
                  <a:lnTo>
                    <a:pt x="264610" y="65855"/>
                  </a:lnTo>
                  <a:lnTo>
                    <a:pt x="22110" y="65855"/>
                  </a:lnTo>
                  <a:lnTo>
                    <a:pt x="22110" y="21873"/>
                  </a:lnTo>
                  <a:lnTo>
                    <a:pt x="264610" y="21873"/>
                  </a:lnTo>
                  <a:close/>
                </a:path>
              </a:pathLst>
            </a:custGeom>
            <a:solidFill>
              <a:schemeClr val="accent1"/>
            </a:solidFill>
            <a:ln w="0" cap="flat">
              <a:noFill/>
              <a:prstDash val="solid"/>
              <a:miter/>
            </a:ln>
          </p:spPr>
          <p:txBody>
            <a:bodyPr rtlCol="0" anchor="ctr"/>
            <a:lstStyle/>
            <a:p>
              <a:endParaRPr lang="en-US"/>
            </a:p>
          </p:txBody>
        </p:sp>
        <p:sp>
          <p:nvSpPr>
            <p:cNvPr id="57" name="Freeform: Shape 194">
              <a:extLst>
                <a:ext uri="{FF2B5EF4-FFF2-40B4-BE49-F238E27FC236}">
                  <a16:creationId xmlns:a16="http://schemas.microsoft.com/office/drawing/2014/main" id="{ACC12D70-D021-28E5-417D-53D3E7F51B92}"/>
                </a:ext>
              </a:extLst>
            </p:cNvPr>
            <p:cNvSpPr/>
            <p:nvPr/>
          </p:nvSpPr>
          <p:spPr>
            <a:xfrm>
              <a:off x="8547840" y="5187596"/>
              <a:ext cx="23774" cy="90342"/>
            </a:xfrm>
            <a:custGeom>
              <a:avLst/>
              <a:gdLst>
                <a:gd name="connsiteX0" fmla="*/ 11887 w 23774"/>
                <a:gd name="connsiteY0" fmla="*/ 90343 h 90342"/>
                <a:gd name="connsiteX1" fmla="*/ 0 w 23774"/>
                <a:gd name="connsiteY1" fmla="*/ 80358 h 90342"/>
                <a:gd name="connsiteX2" fmla="*/ 0 w 23774"/>
                <a:gd name="connsiteY2" fmla="*/ 12125 h 90342"/>
                <a:gd name="connsiteX3" fmla="*/ 11887 w 23774"/>
                <a:gd name="connsiteY3" fmla="*/ 0 h 90342"/>
                <a:gd name="connsiteX4" fmla="*/ 23774 w 23774"/>
                <a:gd name="connsiteY4" fmla="*/ 9985 h 90342"/>
                <a:gd name="connsiteX5" fmla="*/ 23774 w 23774"/>
                <a:gd name="connsiteY5" fmla="*/ 78218 h 90342"/>
                <a:gd name="connsiteX6" fmla="*/ 11887 w 23774"/>
                <a:gd name="connsiteY6" fmla="*/ 90343 h 9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74" h="90342">
                  <a:moveTo>
                    <a:pt x="11887" y="90343"/>
                  </a:moveTo>
                  <a:cubicBezTo>
                    <a:pt x="5944" y="90343"/>
                    <a:pt x="951" y="86064"/>
                    <a:pt x="0" y="80358"/>
                  </a:cubicBezTo>
                  <a:lnTo>
                    <a:pt x="0" y="12125"/>
                  </a:lnTo>
                  <a:cubicBezTo>
                    <a:pt x="0" y="5468"/>
                    <a:pt x="5230" y="0"/>
                    <a:pt x="11887" y="0"/>
                  </a:cubicBezTo>
                  <a:cubicBezTo>
                    <a:pt x="18544" y="0"/>
                    <a:pt x="22823" y="4279"/>
                    <a:pt x="23774" y="9985"/>
                  </a:cubicBezTo>
                  <a:lnTo>
                    <a:pt x="23774" y="78218"/>
                  </a:lnTo>
                  <a:cubicBezTo>
                    <a:pt x="23774" y="84875"/>
                    <a:pt x="18544" y="90343"/>
                    <a:pt x="11887" y="90343"/>
                  </a:cubicBezTo>
                  <a:close/>
                </a:path>
              </a:pathLst>
            </a:custGeom>
            <a:solidFill>
              <a:schemeClr val="accent1"/>
            </a:solidFill>
            <a:ln w="0" cap="flat">
              <a:noFill/>
              <a:prstDash val="solid"/>
              <a:miter/>
            </a:ln>
          </p:spPr>
          <p:txBody>
            <a:bodyPr rtlCol="0" anchor="ctr"/>
            <a:lstStyle/>
            <a:p>
              <a:endParaRPr lang="en-US"/>
            </a:p>
          </p:txBody>
        </p:sp>
        <p:sp>
          <p:nvSpPr>
            <p:cNvPr id="58" name="Freeform: Shape 195">
              <a:extLst>
                <a:ext uri="{FF2B5EF4-FFF2-40B4-BE49-F238E27FC236}">
                  <a16:creationId xmlns:a16="http://schemas.microsoft.com/office/drawing/2014/main" id="{5191E33D-0905-BA2C-2A68-6EE11AA668D1}"/>
                </a:ext>
              </a:extLst>
            </p:cNvPr>
            <p:cNvSpPr/>
            <p:nvPr/>
          </p:nvSpPr>
          <p:spPr>
            <a:xfrm>
              <a:off x="8548791" y="5188547"/>
              <a:ext cx="21872" cy="87965"/>
            </a:xfrm>
            <a:custGeom>
              <a:avLst/>
              <a:gdLst>
                <a:gd name="connsiteX0" fmla="*/ 10936 w 21872"/>
                <a:gd name="connsiteY0" fmla="*/ 0 h 87965"/>
                <a:gd name="connsiteX1" fmla="*/ 21873 w 21872"/>
                <a:gd name="connsiteY1" fmla="*/ 9034 h 87965"/>
                <a:gd name="connsiteX2" fmla="*/ 21873 w 21872"/>
                <a:gd name="connsiteY2" fmla="*/ 10936 h 87965"/>
                <a:gd name="connsiteX3" fmla="*/ 21873 w 21872"/>
                <a:gd name="connsiteY3" fmla="*/ 77029 h 87965"/>
                <a:gd name="connsiteX4" fmla="*/ 10936 w 21872"/>
                <a:gd name="connsiteY4" fmla="*/ 87965 h 87965"/>
                <a:gd name="connsiteX5" fmla="*/ 0 w 21872"/>
                <a:gd name="connsiteY5" fmla="*/ 78931 h 87965"/>
                <a:gd name="connsiteX6" fmla="*/ 0 w 21872"/>
                <a:gd name="connsiteY6" fmla="*/ 77029 h 87965"/>
                <a:gd name="connsiteX7" fmla="*/ 0 w 21872"/>
                <a:gd name="connsiteY7" fmla="*/ 10936 h 87965"/>
                <a:gd name="connsiteX8" fmla="*/ 10936 w 21872"/>
                <a:gd name="connsiteY8" fmla="*/ 0 h 8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2" h="87965">
                  <a:moveTo>
                    <a:pt x="10936" y="0"/>
                  </a:moveTo>
                  <a:cubicBezTo>
                    <a:pt x="16404" y="0"/>
                    <a:pt x="20921" y="3804"/>
                    <a:pt x="21873" y="9034"/>
                  </a:cubicBezTo>
                  <a:lnTo>
                    <a:pt x="21873" y="10936"/>
                  </a:lnTo>
                  <a:cubicBezTo>
                    <a:pt x="21873" y="10936"/>
                    <a:pt x="21873" y="77029"/>
                    <a:pt x="21873" y="77029"/>
                  </a:cubicBezTo>
                  <a:cubicBezTo>
                    <a:pt x="21873" y="83211"/>
                    <a:pt x="16880" y="87965"/>
                    <a:pt x="10936" y="87965"/>
                  </a:cubicBezTo>
                  <a:cubicBezTo>
                    <a:pt x="4993" y="87965"/>
                    <a:pt x="951" y="84162"/>
                    <a:pt x="0" y="78931"/>
                  </a:cubicBezTo>
                  <a:lnTo>
                    <a:pt x="0" y="77029"/>
                  </a:lnTo>
                  <a:cubicBezTo>
                    <a:pt x="0" y="77029"/>
                    <a:pt x="0" y="10936"/>
                    <a:pt x="0" y="10936"/>
                  </a:cubicBezTo>
                  <a:cubicBezTo>
                    <a:pt x="0" y="4755"/>
                    <a:pt x="4993" y="0"/>
                    <a:pt x="10936" y="0"/>
                  </a:cubicBezTo>
                  <a:close/>
                </a:path>
              </a:pathLst>
            </a:custGeom>
            <a:solidFill>
              <a:schemeClr val="accent1"/>
            </a:solidFill>
            <a:ln w="0"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54CB3E79-78B1-D723-F875-866753F91FB3}"/>
              </a:ext>
            </a:extLst>
          </p:cNvPr>
          <p:cNvGrpSpPr/>
          <p:nvPr/>
        </p:nvGrpSpPr>
        <p:grpSpPr>
          <a:xfrm>
            <a:off x="2970597" y="1676975"/>
            <a:ext cx="1352345" cy="1352345"/>
            <a:chOff x="5048322" y="825452"/>
            <a:chExt cx="731481" cy="731481"/>
          </a:xfrm>
        </p:grpSpPr>
        <p:sp>
          <p:nvSpPr>
            <p:cNvPr id="60" name="Freeform: Shape 363">
              <a:extLst>
                <a:ext uri="{FF2B5EF4-FFF2-40B4-BE49-F238E27FC236}">
                  <a16:creationId xmlns:a16="http://schemas.microsoft.com/office/drawing/2014/main" id="{53F96E4B-16DE-077D-EC4B-550162D46ACE}"/>
                </a:ext>
              </a:extLst>
            </p:cNvPr>
            <p:cNvSpPr/>
            <p:nvPr/>
          </p:nvSpPr>
          <p:spPr>
            <a:xfrm>
              <a:off x="5048322" y="825452"/>
              <a:ext cx="731481" cy="731481"/>
            </a:xfrm>
            <a:custGeom>
              <a:avLst/>
              <a:gdLst>
                <a:gd name="connsiteX0" fmla="*/ 718465 w 731481"/>
                <a:gd name="connsiteY0" fmla="*/ 707232 h 731481"/>
                <a:gd name="connsiteX1" fmla="*/ 706340 w 731481"/>
                <a:gd name="connsiteY1" fmla="*/ 707232 h 731481"/>
                <a:gd name="connsiteX2" fmla="*/ 706340 w 731481"/>
                <a:gd name="connsiteY2" fmla="*/ 85291 h 731481"/>
                <a:gd name="connsiteX3" fmla="*/ 702774 w 731481"/>
                <a:gd name="connsiteY3" fmla="*/ 76732 h 731481"/>
                <a:gd name="connsiteX4" fmla="*/ 694215 w 731481"/>
                <a:gd name="connsiteY4" fmla="*/ 73166 h 731481"/>
                <a:gd name="connsiteX5" fmla="*/ 596740 w 731481"/>
                <a:gd name="connsiteY5" fmla="*/ 73166 h 731481"/>
                <a:gd name="connsiteX6" fmla="*/ 588181 w 731481"/>
                <a:gd name="connsiteY6" fmla="*/ 76732 h 731481"/>
                <a:gd name="connsiteX7" fmla="*/ 584615 w 731481"/>
                <a:gd name="connsiteY7" fmla="*/ 85291 h 731481"/>
                <a:gd name="connsiteX8" fmla="*/ 584615 w 731481"/>
                <a:gd name="connsiteY8" fmla="*/ 707232 h 731481"/>
                <a:gd name="connsiteX9" fmla="*/ 535877 w 731481"/>
                <a:gd name="connsiteY9" fmla="*/ 707232 h 731481"/>
                <a:gd name="connsiteX10" fmla="*/ 535877 w 731481"/>
                <a:gd name="connsiteY10" fmla="*/ 207254 h 731481"/>
                <a:gd name="connsiteX11" fmla="*/ 532311 w 731481"/>
                <a:gd name="connsiteY11" fmla="*/ 198695 h 731481"/>
                <a:gd name="connsiteX12" fmla="*/ 523752 w 731481"/>
                <a:gd name="connsiteY12" fmla="*/ 195129 h 731481"/>
                <a:gd name="connsiteX13" fmla="*/ 426277 w 731481"/>
                <a:gd name="connsiteY13" fmla="*/ 195129 h 731481"/>
                <a:gd name="connsiteX14" fmla="*/ 417718 w 731481"/>
                <a:gd name="connsiteY14" fmla="*/ 198695 h 731481"/>
                <a:gd name="connsiteX15" fmla="*/ 414152 w 731481"/>
                <a:gd name="connsiteY15" fmla="*/ 207254 h 731481"/>
                <a:gd name="connsiteX16" fmla="*/ 414152 w 731481"/>
                <a:gd name="connsiteY16" fmla="*/ 707232 h 731481"/>
                <a:gd name="connsiteX17" fmla="*/ 365414 w 731481"/>
                <a:gd name="connsiteY17" fmla="*/ 707232 h 731481"/>
                <a:gd name="connsiteX18" fmla="*/ 365414 w 731481"/>
                <a:gd name="connsiteY18" fmla="*/ 280480 h 731481"/>
                <a:gd name="connsiteX19" fmla="*/ 361848 w 731481"/>
                <a:gd name="connsiteY19" fmla="*/ 271921 h 731481"/>
                <a:gd name="connsiteX20" fmla="*/ 353289 w 731481"/>
                <a:gd name="connsiteY20" fmla="*/ 268355 h 731481"/>
                <a:gd name="connsiteX21" fmla="*/ 255814 w 731481"/>
                <a:gd name="connsiteY21" fmla="*/ 268355 h 731481"/>
                <a:gd name="connsiteX22" fmla="*/ 247255 w 731481"/>
                <a:gd name="connsiteY22" fmla="*/ 271921 h 731481"/>
                <a:gd name="connsiteX23" fmla="*/ 243689 w 731481"/>
                <a:gd name="connsiteY23" fmla="*/ 280480 h 731481"/>
                <a:gd name="connsiteX24" fmla="*/ 243689 w 731481"/>
                <a:gd name="connsiteY24" fmla="*/ 707232 h 731481"/>
                <a:gd name="connsiteX25" fmla="*/ 194951 w 731481"/>
                <a:gd name="connsiteY25" fmla="*/ 707232 h 731481"/>
                <a:gd name="connsiteX26" fmla="*/ 194951 w 731481"/>
                <a:gd name="connsiteY26" fmla="*/ 329217 h 731481"/>
                <a:gd name="connsiteX27" fmla="*/ 191385 w 731481"/>
                <a:gd name="connsiteY27" fmla="*/ 320659 h 731481"/>
                <a:gd name="connsiteX28" fmla="*/ 182826 w 731481"/>
                <a:gd name="connsiteY28" fmla="*/ 317092 h 731481"/>
                <a:gd name="connsiteX29" fmla="*/ 85350 w 731481"/>
                <a:gd name="connsiteY29" fmla="*/ 317092 h 731481"/>
                <a:gd name="connsiteX30" fmla="*/ 76792 w 731481"/>
                <a:gd name="connsiteY30" fmla="*/ 320659 h 731481"/>
                <a:gd name="connsiteX31" fmla="*/ 73225 w 731481"/>
                <a:gd name="connsiteY31" fmla="*/ 329217 h 731481"/>
                <a:gd name="connsiteX32" fmla="*/ 73225 w 731481"/>
                <a:gd name="connsiteY32" fmla="*/ 707232 h 731481"/>
                <a:gd name="connsiteX33" fmla="*/ 24488 w 731481"/>
                <a:gd name="connsiteY33" fmla="*/ 707232 h 731481"/>
                <a:gd name="connsiteX34" fmla="*/ 24488 w 731481"/>
                <a:gd name="connsiteY34" fmla="*/ 12066 h 731481"/>
                <a:gd name="connsiteX35" fmla="*/ 18306 w 731481"/>
                <a:gd name="connsiteY35" fmla="*/ 1605 h 731481"/>
                <a:gd name="connsiteX36" fmla="*/ 6181 w 731481"/>
                <a:gd name="connsiteY36" fmla="*/ 1605 h 731481"/>
                <a:gd name="connsiteX37" fmla="*/ 0 w 731481"/>
                <a:gd name="connsiteY37" fmla="*/ 12066 h 731481"/>
                <a:gd name="connsiteX38" fmla="*/ 0 w 731481"/>
                <a:gd name="connsiteY38" fmla="*/ 719357 h 731481"/>
                <a:gd name="connsiteX39" fmla="*/ 3566 w 731481"/>
                <a:gd name="connsiteY39" fmla="*/ 727916 h 731481"/>
                <a:gd name="connsiteX40" fmla="*/ 12125 w 731481"/>
                <a:gd name="connsiteY40" fmla="*/ 731482 h 731481"/>
                <a:gd name="connsiteX41" fmla="*/ 719416 w 731481"/>
                <a:gd name="connsiteY41" fmla="*/ 731482 h 731481"/>
                <a:gd name="connsiteX42" fmla="*/ 729877 w 731481"/>
                <a:gd name="connsiteY42" fmla="*/ 725301 h 731481"/>
                <a:gd name="connsiteX43" fmla="*/ 729877 w 731481"/>
                <a:gd name="connsiteY43" fmla="*/ 713176 h 731481"/>
                <a:gd name="connsiteX44" fmla="*/ 719416 w 731481"/>
                <a:gd name="connsiteY44" fmla="*/ 706994 h 731481"/>
                <a:gd name="connsiteX45" fmla="*/ 719416 w 731481"/>
                <a:gd name="connsiteY45" fmla="*/ 706994 h 731481"/>
                <a:gd name="connsiteX46" fmla="*/ 169750 w 731481"/>
                <a:gd name="connsiteY46" fmla="*/ 707232 h 731481"/>
                <a:gd name="connsiteX47" fmla="*/ 96524 w 731481"/>
                <a:gd name="connsiteY47" fmla="*/ 707232 h 731481"/>
                <a:gd name="connsiteX48" fmla="*/ 96524 w 731481"/>
                <a:gd name="connsiteY48" fmla="*/ 341342 h 731481"/>
                <a:gd name="connsiteX49" fmla="*/ 169750 w 731481"/>
                <a:gd name="connsiteY49" fmla="*/ 341342 h 731481"/>
                <a:gd name="connsiteX50" fmla="*/ 169750 w 731481"/>
                <a:gd name="connsiteY50" fmla="*/ 707232 h 731481"/>
                <a:gd name="connsiteX51" fmla="*/ 340451 w 731481"/>
                <a:gd name="connsiteY51" fmla="*/ 707232 h 731481"/>
                <a:gd name="connsiteX52" fmla="*/ 267225 w 731481"/>
                <a:gd name="connsiteY52" fmla="*/ 707232 h 731481"/>
                <a:gd name="connsiteX53" fmla="*/ 267225 w 731481"/>
                <a:gd name="connsiteY53" fmla="*/ 292605 h 731481"/>
                <a:gd name="connsiteX54" fmla="*/ 340451 w 731481"/>
                <a:gd name="connsiteY54" fmla="*/ 292605 h 731481"/>
                <a:gd name="connsiteX55" fmla="*/ 340451 w 731481"/>
                <a:gd name="connsiteY55" fmla="*/ 707232 h 731481"/>
                <a:gd name="connsiteX56" fmla="*/ 511152 w 731481"/>
                <a:gd name="connsiteY56" fmla="*/ 707232 h 731481"/>
                <a:gd name="connsiteX57" fmla="*/ 437926 w 731481"/>
                <a:gd name="connsiteY57" fmla="*/ 707232 h 731481"/>
                <a:gd name="connsiteX58" fmla="*/ 437926 w 731481"/>
                <a:gd name="connsiteY58" fmla="*/ 219379 h 731481"/>
                <a:gd name="connsiteX59" fmla="*/ 511152 w 731481"/>
                <a:gd name="connsiteY59" fmla="*/ 219379 h 731481"/>
                <a:gd name="connsiteX60" fmla="*/ 511152 w 731481"/>
                <a:gd name="connsiteY60" fmla="*/ 707232 h 731481"/>
                <a:gd name="connsiteX61" fmla="*/ 682090 w 731481"/>
                <a:gd name="connsiteY61" fmla="*/ 707232 h 731481"/>
                <a:gd name="connsiteX62" fmla="*/ 608865 w 731481"/>
                <a:gd name="connsiteY62" fmla="*/ 707232 h 731481"/>
                <a:gd name="connsiteX63" fmla="*/ 608865 w 731481"/>
                <a:gd name="connsiteY63" fmla="*/ 97416 h 731481"/>
                <a:gd name="connsiteX64" fmla="*/ 682090 w 731481"/>
                <a:gd name="connsiteY64" fmla="*/ 97416 h 731481"/>
                <a:gd name="connsiteX65" fmla="*/ 682090 w 731481"/>
                <a:gd name="connsiteY65" fmla="*/ 707232 h 73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31481" h="731481">
                  <a:moveTo>
                    <a:pt x="718465" y="707232"/>
                  </a:moveTo>
                  <a:lnTo>
                    <a:pt x="706340" y="707232"/>
                  </a:lnTo>
                  <a:lnTo>
                    <a:pt x="706340" y="85291"/>
                  </a:lnTo>
                  <a:cubicBezTo>
                    <a:pt x="706340" y="81963"/>
                    <a:pt x="705152" y="78872"/>
                    <a:pt x="702774" y="76732"/>
                  </a:cubicBezTo>
                  <a:cubicBezTo>
                    <a:pt x="700397" y="74355"/>
                    <a:pt x="697306" y="73166"/>
                    <a:pt x="694215" y="73166"/>
                  </a:cubicBezTo>
                  <a:lnTo>
                    <a:pt x="596740" y="73166"/>
                  </a:lnTo>
                  <a:cubicBezTo>
                    <a:pt x="593412" y="73166"/>
                    <a:pt x="590321" y="74355"/>
                    <a:pt x="588181" y="76732"/>
                  </a:cubicBezTo>
                  <a:cubicBezTo>
                    <a:pt x="585804" y="79110"/>
                    <a:pt x="584615" y="82200"/>
                    <a:pt x="584615" y="85291"/>
                  </a:cubicBezTo>
                  <a:lnTo>
                    <a:pt x="584615" y="707232"/>
                  </a:lnTo>
                  <a:lnTo>
                    <a:pt x="535877" y="707232"/>
                  </a:lnTo>
                  <a:lnTo>
                    <a:pt x="535877" y="207254"/>
                  </a:lnTo>
                  <a:cubicBezTo>
                    <a:pt x="535877" y="203926"/>
                    <a:pt x="534689" y="200835"/>
                    <a:pt x="532311" y="198695"/>
                  </a:cubicBezTo>
                  <a:cubicBezTo>
                    <a:pt x="529934" y="196318"/>
                    <a:pt x="526843" y="195129"/>
                    <a:pt x="523752" y="195129"/>
                  </a:cubicBezTo>
                  <a:lnTo>
                    <a:pt x="426277" y="195129"/>
                  </a:lnTo>
                  <a:cubicBezTo>
                    <a:pt x="422948" y="195129"/>
                    <a:pt x="419858" y="196318"/>
                    <a:pt x="417718" y="198695"/>
                  </a:cubicBezTo>
                  <a:cubicBezTo>
                    <a:pt x="415341" y="201073"/>
                    <a:pt x="414152" y="204164"/>
                    <a:pt x="414152" y="207254"/>
                  </a:cubicBezTo>
                  <a:lnTo>
                    <a:pt x="414152" y="707232"/>
                  </a:lnTo>
                  <a:lnTo>
                    <a:pt x="365414" y="707232"/>
                  </a:lnTo>
                  <a:lnTo>
                    <a:pt x="365414" y="280480"/>
                  </a:lnTo>
                  <a:cubicBezTo>
                    <a:pt x="365414" y="277151"/>
                    <a:pt x="364225" y="274061"/>
                    <a:pt x="361848" y="271921"/>
                  </a:cubicBezTo>
                  <a:cubicBezTo>
                    <a:pt x="359470" y="269543"/>
                    <a:pt x="356380" y="268355"/>
                    <a:pt x="353289" y="268355"/>
                  </a:cubicBezTo>
                  <a:lnTo>
                    <a:pt x="255814" y="268355"/>
                  </a:lnTo>
                  <a:cubicBezTo>
                    <a:pt x="252485" y="268355"/>
                    <a:pt x="249395" y="269543"/>
                    <a:pt x="247255" y="271921"/>
                  </a:cubicBezTo>
                  <a:cubicBezTo>
                    <a:pt x="244877" y="274298"/>
                    <a:pt x="243689" y="277389"/>
                    <a:pt x="243689" y="280480"/>
                  </a:cubicBezTo>
                  <a:lnTo>
                    <a:pt x="243689" y="707232"/>
                  </a:lnTo>
                  <a:lnTo>
                    <a:pt x="194951" y="707232"/>
                  </a:lnTo>
                  <a:lnTo>
                    <a:pt x="194951" y="329217"/>
                  </a:lnTo>
                  <a:cubicBezTo>
                    <a:pt x="194951" y="325889"/>
                    <a:pt x="193762" y="322798"/>
                    <a:pt x="191385" y="320659"/>
                  </a:cubicBezTo>
                  <a:cubicBezTo>
                    <a:pt x="189007" y="318281"/>
                    <a:pt x="185917" y="317092"/>
                    <a:pt x="182826" y="317092"/>
                  </a:cubicBezTo>
                  <a:lnTo>
                    <a:pt x="85350" y="317092"/>
                  </a:lnTo>
                  <a:cubicBezTo>
                    <a:pt x="82022" y="317092"/>
                    <a:pt x="78931" y="318281"/>
                    <a:pt x="76792" y="320659"/>
                  </a:cubicBezTo>
                  <a:cubicBezTo>
                    <a:pt x="74414" y="323036"/>
                    <a:pt x="73225" y="326127"/>
                    <a:pt x="73225" y="329217"/>
                  </a:cubicBezTo>
                  <a:lnTo>
                    <a:pt x="73225" y="707232"/>
                  </a:lnTo>
                  <a:lnTo>
                    <a:pt x="24488" y="707232"/>
                  </a:lnTo>
                  <a:lnTo>
                    <a:pt x="24488" y="12066"/>
                  </a:lnTo>
                  <a:cubicBezTo>
                    <a:pt x="24488" y="7786"/>
                    <a:pt x="22110" y="3744"/>
                    <a:pt x="18306" y="1605"/>
                  </a:cubicBezTo>
                  <a:cubicBezTo>
                    <a:pt x="14502" y="-535"/>
                    <a:pt x="9985" y="-535"/>
                    <a:pt x="6181" y="1605"/>
                  </a:cubicBezTo>
                  <a:cubicBezTo>
                    <a:pt x="2377" y="3744"/>
                    <a:pt x="0" y="7786"/>
                    <a:pt x="0" y="12066"/>
                  </a:cubicBezTo>
                  <a:lnTo>
                    <a:pt x="0" y="719357"/>
                  </a:lnTo>
                  <a:cubicBezTo>
                    <a:pt x="0" y="722685"/>
                    <a:pt x="1189" y="725776"/>
                    <a:pt x="3566" y="727916"/>
                  </a:cubicBezTo>
                  <a:cubicBezTo>
                    <a:pt x="5944" y="730293"/>
                    <a:pt x="9034" y="731482"/>
                    <a:pt x="12125" y="731482"/>
                  </a:cubicBezTo>
                  <a:lnTo>
                    <a:pt x="719416" y="731482"/>
                  </a:lnTo>
                  <a:cubicBezTo>
                    <a:pt x="723696" y="731482"/>
                    <a:pt x="727737" y="729105"/>
                    <a:pt x="729877" y="725301"/>
                  </a:cubicBezTo>
                  <a:cubicBezTo>
                    <a:pt x="732017" y="721497"/>
                    <a:pt x="732017" y="716980"/>
                    <a:pt x="729877" y="713176"/>
                  </a:cubicBezTo>
                  <a:cubicBezTo>
                    <a:pt x="727737" y="709372"/>
                    <a:pt x="723696" y="706994"/>
                    <a:pt x="719416" y="706994"/>
                  </a:cubicBezTo>
                  <a:lnTo>
                    <a:pt x="719416" y="706994"/>
                  </a:lnTo>
                  <a:close/>
                  <a:moveTo>
                    <a:pt x="169750" y="707232"/>
                  </a:moveTo>
                  <a:lnTo>
                    <a:pt x="96524" y="707232"/>
                  </a:lnTo>
                  <a:lnTo>
                    <a:pt x="96524" y="341342"/>
                  </a:lnTo>
                  <a:lnTo>
                    <a:pt x="169750" y="341342"/>
                  </a:lnTo>
                  <a:lnTo>
                    <a:pt x="169750" y="707232"/>
                  </a:lnTo>
                  <a:close/>
                  <a:moveTo>
                    <a:pt x="340451" y="707232"/>
                  </a:moveTo>
                  <a:lnTo>
                    <a:pt x="267225" y="707232"/>
                  </a:lnTo>
                  <a:lnTo>
                    <a:pt x="267225" y="292605"/>
                  </a:lnTo>
                  <a:lnTo>
                    <a:pt x="340451" y="292605"/>
                  </a:lnTo>
                  <a:lnTo>
                    <a:pt x="340451" y="707232"/>
                  </a:lnTo>
                  <a:close/>
                  <a:moveTo>
                    <a:pt x="511152" y="707232"/>
                  </a:moveTo>
                  <a:lnTo>
                    <a:pt x="437926" y="707232"/>
                  </a:lnTo>
                  <a:lnTo>
                    <a:pt x="437926" y="219379"/>
                  </a:lnTo>
                  <a:lnTo>
                    <a:pt x="511152" y="219379"/>
                  </a:lnTo>
                  <a:lnTo>
                    <a:pt x="511152" y="707232"/>
                  </a:lnTo>
                  <a:close/>
                  <a:moveTo>
                    <a:pt x="682090" y="707232"/>
                  </a:moveTo>
                  <a:lnTo>
                    <a:pt x="608865" y="707232"/>
                  </a:lnTo>
                  <a:lnTo>
                    <a:pt x="608865" y="97416"/>
                  </a:lnTo>
                  <a:lnTo>
                    <a:pt x="682090" y="97416"/>
                  </a:lnTo>
                  <a:lnTo>
                    <a:pt x="682090" y="707232"/>
                  </a:lnTo>
                  <a:close/>
                </a:path>
              </a:pathLst>
            </a:custGeom>
            <a:solidFill>
              <a:schemeClr val="accent1"/>
            </a:solidFill>
            <a:ln w="0" cap="flat">
              <a:noFill/>
              <a:prstDash val="solid"/>
              <a:miter/>
            </a:ln>
          </p:spPr>
          <p:txBody>
            <a:bodyPr rtlCol="0" anchor="ctr"/>
            <a:lstStyle/>
            <a:p>
              <a:endParaRPr lang="en-US"/>
            </a:p>
          </p:txBody>
        </p:sp>
        <p:sp>
          <p:nvSpPr>
            <p:cNvPr id="61" name="Freeform: Shape 364">
              <a:extLst>
                <a:ext uri="{FF2B5EF4-FFF2-40B4-BE49-F238E27FC236}">
                  <a16:creationId xmlns:a16="http://schemas.microsoft.com/office/drawing/2014/main" id="{D0B46BD5-D757-F87D-6226-422EB7704AC5}"/>
                </a:ext>
              </a:extLst>
            </p:cNvPr>
            <p:cNvSpPr/>
            <p:nvPr/>
          </p:nvSpPr>
          <p:spPr>
            <a:xfrm>
              <a:off x="5120318" y="825630"/>
              <a:ext cx="463643" cy="219456"/>
            </a:xfrm>
            <a:custGeom>
              <a:avLst/>
              <a:gdLst>
                <a:gd name="connsiteX0" fmla="*/ 12403 w 463643"/>
                <a:gd name="connsiteY0" fmla="*/ 219201 h 219456"/>
                <a:gd name="connsiteX1" fmla="*/ 13116 w 463643"/>
                <a:gd name="connsiteY1" fmla="*/ 219201 h 219456"/>
                <a:gd name="connsiteX2" fmla="*/ 439155 w 463643"/>
                <a:gd name="connsiteY2" fmla="*/ 41605 h 219456"/>
                <a:gd name="connsiteX3" fmla="*/ 439155 w 463643"/>
                <a:gd name="connsiteY3" fmla="*/ 60625 h 219456"/>
                <a:gd name="connsiteX4" fmla="*/ 445337 w 463643"/>
                <a:gd name="connsiteY4" fmla="*/ 71086 h 219456"/>
                <a:gd name="connsiteX5" fmla="*/ 457462 w 463643"/>
                <a:gd name="connsiteY5" fmla="*/ 71086 h 219456"/>
                <a:gd name="connsiteX6" fmla="*/ 463643 w 463643"/>
                <a:gd name="connsiteY6" fmla="*/ 60625 h 219456"/>
                <a:gd name="connsiteX7" fmla="*/ 463643 w 463643"/>
                <a:gd name="connsiteY7" fmla="*/ 11887 h 219456"/>
                <a:gd name="connsiteX8" fmla="*/ 463643 w 463643"/>
                <a:gd name="connsiteY8" fmla="*/ 11650 h 219456"/>
                <a:gd name="connsiteX9" fmla="*/ 463168 w 463643"/>
                <a:gd name="connsiteY9" fmla="*/ 9034 h 219456"/>
                <a:gd name="connsiteX10" fmla="*/ 462692 w 463643"/>
                <a:gd name="connsiteY10" fmla="*/ 7132 h 219456"/>
                <a:gd name="connsiteX11" fmla="*/ 461503 w 463643"/>
                <a:gd name="connsiteY11" fmla="*/ 5468 h 219456"/>
                <a:gd name="connsiteX12" fmla="*/ 459839 w 463643"/>
                <a:gd name="connsiteY12" fmla="*/ 3091 h 219456"/>
                <a:gd name="connsiteX13" fmla="*/ 459839 w 463643"/>
                <a:gd name="connsiteY13" fmla="*/ 3091 h 219456"/>
                <a:gd name="connsiteX14" fmla="*/ 458413 w 463643"/>
                <a:gd name="connsiteY14" fmla="*/ 2140 h 219456"/>
                <a:gd name="connsiteX15" fmla="*/ 456035 w 463643"/>
                <a:gd name="connsiteY15" fmla="*/ 713 h 219456"/>
                <a:gd name="connsiteX16" fmla="*/ 453420 w 463643"/>
                <a:gd name="connsiteY16" fmla="*/ 238 h 219456"/>
                <a:gd name="connsiteX17" fmla="*/ 451756 w 463643"/>
                <a:gd name="connsiteY17" fmla="*/ 0 h 219456"/>
                <a:gd name="connsiteX18" fmla="*/ 403018 w 463643"/>
                <a:gd name="connsiteY18" fmla="*/ 0 h 219456"/>
                <a:gd name="connsiteX19" fmla="*/ 392557 w 463643"/>
                <a:gd name="connsiteY19" fmla="*/ 6181 h 219456"/>
                <a:gd name="connsiteX20" fmla="*/ 392557 w 463643"/>
                <a:gd name="connsiteY20" fmla="*/ 18306 h 219456"/>
                <a:gd name="connsiteX21" fmla="*/ 403018 w 463643"/>
                <a:gd name="connsiteY21" fmla="*/ 24488 h 219456"/>
                <a:gd name="connsiteX22" fmla="*/ 422513 w 463643"/>
                <a:gd name="connsiteY22" fmla="*/ 24488 h 219456"/>
                <a:gd name="connsiteX23" fmla="*/ 11928 w 463643"/>
                <a:gd name="connsiteY23" fmla="*/ 195189 h 219456"/>
                <a:gd name="connsiteX24" fmla="*/ 1467 w 463643"/>
                <a:gd name="connsiteY24" fmla="*/ 201608 h 219456"/>
                <a:gd name="connsiteX25" fmla="*/ 1942 w 463643"/>
                <a:gd name="connsiteY25" fmla="*/ 213733 h 219456"/>
                <a:gd name="connsiteX26" fmla="*/ 12641 w 463643"/>
                <a:gd name="connsiteY26" fmla="*/ 219439 h 219456"/>
                <a:gd name="connsiteX27" fmla="*/ 12641 w 463643"/>
                <a:gd name="connsiteY27" fmla="*/ 219439 h 21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3643" h="219456">
                  <a:moveTo>
                    <a:pt x="12403" y="219201"/>
                  </a:moveTo>
                  <a:lnTo>
                    <a:pt x="13116" y="219201"/>
                  </a:lnTo>
                  <a:cubicBezTo>
                    <a:pt x="167888" y="208978"/>
                    <a:pt x="338114" y="137179"/>
                    <a:pt x="439155" y="41605"/>
                  </a:cubicBezTo>
                  <a:lnTo>
                    <a:pt x="439155" y="60625"/>
                  </a:lnTo>
                  <a:cubicBezTo>
                    <a:pt x="439155" y="64904"/>
                    <a:pt x="441533" y="68946"/>
                    <a:pt x="445337" y="71086"/>
                  </a:cubicBezTo>
                  <a:cubicBezTo>
                    <a:pt x="449141" y="73225"/>
                    <a:pt x="453658" y="73225"/>
                    <a:pt x="457462" y="71086"/>
                  </a:cubicBezTo>
                  <a:cubicBezTo>
                    <a:pt x="461266" y="68946"/>
                    <a:pt x="463643" y="64904"/>
                    <a:pt x="463643" y="60625"/>
                  </a:cubicBezTo>
                  <a:lnTo>
                    <a:pt x="463643" y="11887"/>
                  </a:lnTo>
                  <a:cubicBezTo>
                    <a:pt x="463643" y="11887"/>
                    <a:pt x="463643" y="11887"/>
                    <a:pt x="463643" y="11650"/>
                  </a:cubicBezTo>
                  <a:cubicBezTo>
                    <a:pt x="463643" y="10699"/>
                    <a:pt x="463405" y="9748"/>
                    <a:pt x="463168" y="9034"/>
                  </a:cubicBezTo>
                  <a:cubicBezTo>
                    <a:pt x="463168" y="8321"/>
                    <a:pt x="462930" y="7608"/>
                    <a:pt x="462692" y="7132"/>
                  </a:cubicBezTo>
                  <a:cubicBezTo>
                    <a:pt x="462454" y="6657"/>
                    <a:pt x="461979" y="5944"/>
                    <a:pt x="461503" y="5468"/>
                  </a:cubicBezTo>
                  <a:cubicBezTo>
                    <a:pt x="461028" y="4755"/>
                    <a:pt x="460552" y="3804"/>
                    <a:pt x="459839" y="3091"/>
                  </a:cubicBezTo>
                  <a:cubicBezTo>
                    <a:pt x="459839" y="3091"/>
                    <a:pt x="459839" y="3091"/>
                    <a:pt x="459839" y="3091"/>
                  </a:cubicBezTo>
                  <a:cubicBezTo>
                    <a:pt x="459364" y="2853"/>
                    <a:pt x="458888" y="2377"/>
                    <a:pt x="458413" y="2140"/>
                  </a:cubicBezTo>
                  <a:cubicBezTo>
                    <a:pt x="457699" y="1664"/>
                    <a:pt x="456986" y="1189"/>
                    <a:pt x="456035" y="713"/>
                  </a:cubicBezTo>
                  <a:cubicBezTo>
                    <a:pt x="455084" y="475"/>
                    <a:pt x="454371" y="238"/>
                    <a:pt x="453420" y="238"/>
                  </a:cubicBezTo>
                  <a:cubicBezTo>
                    <a:pt x="452945" y="238"/>
                    <a:pt x="452231" y="0"/>
                    <a:pt x="451756" y="0"/>
                  </a:cubicBezTo>
                  <a:lnTo>
                    <a:pt x="403018" y="0"/>
                  </a:lnTo>
                  <a:cubicBezTo>
                    <a:pt x="398739" y="0"/>
                    <a:pt x="394697" y="2377"/>
                    <a:pt x="392557" y="6181"/>
                  </a:cubicBezTo>
                  <a:cubicBezTo>
                    <a:pt x="390418" y="9985"/>
                    <a:pt x="390418" y="14502"/>
                    <a:pt x="392557" y="18306"/>
                  </a:cubicBezTo>
                  <a:cubicBezTo>
                    <a:pt x="394697" y="22110"/>
                    <a:pt x="398739" y="24488"/>
                    <a:pt x="403018" y="24488"/>
                  </a:cubicBezTo>
                  <a:lnTo>
                    <a:pt x="422513" y="24488"/>
                  </a:lnTo>
                  <a:cubicBezTo>
                    <a:pt x="325513" y="116495"/>
                    <a:pt x="161469" y="185441"/>
                    <a:pt x="11928" y="195189"/>
                  </a:cubicBezTo>
                  <a:cubicBezTo>
                    <a:pt x="7648" y="195189"/>
                    <a:pt x="3606" y="197804"/>
                    <a:pt x="1467" y="201608"/>
                  </a:cubicBezTo>
                  <a:cubicBezTo>
                    <a:pt x="-673" y="205412"/>
                    <a:pt x="-435" y="210167"/>
                    <a:pt x="1942" y="213733"/>
                  </a:cubicBezTo>
                  <a:cubicBezTo>
                    <a:pt x="4320" y="217537"/>
                    <a:pt x="8361" y="219676"/>
                    <a:pt x="12641" y="219439"/>
                  </a:cubicBezTo>
                  <a:lnTo>
                    <a:pt x="12641" y="219439"/>
                  </a:lnTo>
                  <a:close/>
                </a:path>
              </a:pathLst>
            </a:custGeom>
            <a:solidFill>
              <a:schemeClr val="accent1"/>
            </a:solid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8051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4328-285D-9B84-8A87-C99DAF6F88A7}"/>
              </a:ext>
            </a:extLst>
          </p:cNvPr>
          <p:cNvSpPr>
            <a:spLocks noGrp="1"/>
          </p:cNvSpPr>
          <p:nvPr>
            <p:ph type="title"/>
          </p:nvPr>
        </p:nvSpPr>
        <p:spPr>
          <a:xfrm>
            <a:off x="457200" y="281190"/>
            <a:ext cx="4581726" cy="1499000"/>
          </a:xfrm>
        </p:spPr>
        <p:txBody>
          <a:bodyPr/>
          <a:lstStyle/>
          <a:p>
            <a:r>
              <a:rPr lang="en-US" dirty="0"/>
              <a:t>Retirement income that you </a:t>
            </a:r>
            <a:r>
              <a:rPr lang="en-US" b="1" dirty="0"/>
              <a:t>cannot outlive</a:t>
            </a:r>
          </a:p>
        </p:txBody>
      </p:sp>
      <p:sp>
        <p:nvSpPr>
          <p:cNvPr id="3" name="Content Placeholder 2">
            <a:extLst>
              <a:ext uri="{FF2B5EF4-FFF2-40B4-BE49-F238E27FC236}">
                <a16:creationId xmlns:a16="http://schemas.microsoft.com/office/drawing/2014/main" id="{35B310AB-BB97-BCBF-78E3-4EC94ECEB5EA}"/>
              </a:ext>
            </a:extLst>
          </p:cNvPr>
          <p:cNvSpPr>
            <a:spLocks noGrp="1"/>
          </p:cNvSpPr>
          <p:nvPr>
            <p:ph sz="quarter" idx="17"/>
          </p:nvPr>
        </p:nvSpPr>
        <p:spPr>
          <a:xfrm>
            <a:off x="457200" y="1812336"/>
            <a:ext cx="4581726" cy="3089757"/>
          </a:xfrm>
        </p:spPr>
        <p:txBody>
          <a:bodyPr/>
          <a:lstStyle/>
          <a:p>
            <a:r>
              <a:rPr lang="en-US" dirty="0"/>
              <a:t>Guaranteed Lifetime Income Rider (GLIR) included in FLEX Select Income</a:t>
            </a:r>
            <a:r>
              <a:rPr lang="en-US" baseline="30000" dirty="0"/>
              <a:t>8</a:t>
            </a:r>
          </a:p>
          <a:p>
            <a:r>
              <a:rPr lang="en-US" dirty="0"/>
              <a:t>One-time Activation Bonus scales up payments when you are ready to start receiving income</a:t>
            </a:r>
          </a:p>
          <a:p>
            <a:r>
              <a:rPr lang="en-US" dirty="0"/>
              <a:t>Increasing income option hedges against inflation</a:t>
            </a:r>
          </a:p>
        </p:txBody>
      </p:sp>
      <p:pic>
        <p:nvPicPr>
          <p:cNvPr id="8" name="Picture Placeholder 7" descr="A couple of people hiking in the woods&#10;&#10;AI-generated content may be incorrect.">
            <a:extLst>
              <a:ext uri="{FF2B5EF4-FFF2-40B4-BE49-F238E27FC236}">
                <a16:creationId xmlns:a16="http://schemas.microsoft.com/office/drawing/2014/main" id="{35ADAFA1-CD12-D225-525A-A7EED792B7B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5557227" y="1257286"/>
            <a:ext cx="6247067" cy="4349425"/>
          </a:xfrm>
        </p:spPr>
      </p:pic>
      <p:sp>
        <p:nvSpPr>
          <p:cNvPr id="6" name="Slide Number Placeholder 5">
            <a:extLst>
              <a:ext uri="{FF2B5EF4-FFF2-40B4-BE49-F238E27FC236}">
                <a16:creationId xmlns:a16="http://schemas.microsoft.com/office/drawing/2014/main" id="{8CE95E1D-6F49-4351-B3C5-4CA7FED85D2E}"/>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11</a:t>
            </a:fld>
            <a:endParaRPr lang="en-US" dirty="0">
              <a:latin typeface="Aptos Light" panose="020B0004020202020204" pitchFamily="34" charset="0"/>
            </a:endParaRPr>
          </a:p>
        </p:txBody>
      </p:sp>
      <p:sp>
        <p:nvSpPr>
          <p:cNvPr id="9" name="TextBox 8">
            <a:extLst>
              <a:ext uri="{FF2B5EF4-FFF2-40B4-BE49-F238E27FC236}">
                <a16:creationId xmlns:a16="http://schemas.microsoft.com/office/drawing/2014/main" id="{A5A7E56B-EFD9-A25A-33A9-88A7E7010675}"/>
              </a:ext>
            </a:extLst>
          </p:cNvPr>
          <p:cNvSpPr txBox="1"/>
          <p:nvPr/>
        </p:nvSpPr>
        <p:spPr>
          <a:xfrm>
            <a:off x="387706" y="6077245"/>
            <a:ext cx="4976949" cy="553998"/>
          </a:xfrm>
          <a:prstGeom prst="rect">
            <a:avLst/>
          </a:prstGeom>
          <a:noFill/>
        </p:spPr>
        <p:txBody>
          <a:bodyPr wrap="square" rtlCol="0">
            <a:spAutoFit/>
          </a:bodyPr>
          <a:lstStyle/>
          <a:p>
            <a:r>
              <a:rPr lang="en-US" sz="1000" dirty="0">
                <a:solidFill>
                  <a:schemeClr val="bg2"/>
                </a:solidFill>
              </a:rPr>
              <a:t>8 Electing this rider incurs an additional cost.  Guaranteed Withdrawal Payments reduce the policy's accumulated value, but you will continue to receive these payments during your lifetime even if your accumulation value declines to zero.</a:t>
            </a:r>
          </a:p>
        </p:txBody>
      </p:sp>
    </p:spTree>
    <p:extLst>
      <p:ext uri="{BB962C8B-B14F-4D97-AF65-F5344CB8AC3E}">
        <p14:creationId xmlns:p14="http://schemas.microsoft.com/office/powerpoint/2010/main" val="16615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AFED-7E9F-640B-7A7B-72A0D0707883}"/>
              </a:ext>
            </a:extLst>
          </p:cNvPr>
          <p:cNvSpPr>
            <a:spLocks noGrp="1"/>
          </p:cNvSpPr>
          <p:nvPr>
            <p:ph type="title"/>
          </p:nvPr>
        </p:nvSpPr>
        <p:spPr>
          <a:xfrm>
            <a:off x="6642936" y="484327"/>
            <a:ext cx="5307325" cy="1000402"/>
          </a:xfrm>
        </p:spPr>
        <p:txBody>
          <a:bodyPr/>
          <a:lstStyle/>
          <a:p>
            <a:r>
              <a:rPr lang="en-US" dirty="0"/>
              <a:t>Save with </a:t>
            </a:r>
            <a:r>
              <a:rPr lang="en-US" b="1" dirty="0"/>
              <a:t>Peace of Mind</a:t>
            </a:r>
          </a:p>
        </p:txBody>
      </p:sp>
      <p:sp>
        <p:nvSpPr>
          <p:cNvPr id="3" name="Content Placeholder 2">
            <a:extLst>
              <a:ext uri="{FF2B5EF4-FFF2-40B4-BE49-F238E27FC236}">
                <a16:creationId xmlns:a16="http://schemas.microsoft.com/office/drawing/2014/main" id="{9D0612A9-6EB1-6685-C128-0DBC9A2DFB7D}"/>
              </a:ext>
            </a:extLst>
          </p:cNvPr>
          <p:cNvSpPr>
            <a:spLocks noGrp="1"/>
          </p:cNvSpPr>
          <p:nvPr>
            <p:ph sz="quarter" idx="17"/>
          </p:nvPr>
        </p:nvSpPr>
        <p:spPr>
          <a:xfrm>
            <a:off x="6642937" y="1539071"/>
            <a:ext cx="5059195" cy="1571392"/>
          </a:xfrm>
        </p:spPr>
        <p:txBody>
          <a:bodyPr/>
          <a:lstStyle/>
          <a:p>
            <a:pPr>
              <a:buClr>
                <a:schemeClr val="bg2"/>
              </a:buClr>
            </a:pPr>
            <a:r>
              <a:rPr lang="en-US" dirty="0"/>
              <a:t>The Emergency Access Waiver allows you penalty-free access to your contributions in the event of unforeseen emergency or separation from service</a:t>
            </a:r>
          </a:p>
        </p:txBody>
      </p:sp>
      <p:sp>
        <p:nvSpPr>
          <p:cNvPr id="4" name="Text Placeholder 3">
            <a:extLst>
              <a:ext uri="{FF2B5EF4-FFF2-40B4-BE49-F238E27FC236}">
                <a16:creationId xmlns:a16="http://schemas.microsoft.com/office/drawing/2014/main" id="{C99B20CD-EE89-E17C-EA04-7B77E019C72F}"/>
              </a:ext>
            </a:extLst>
          </p:cNvPr>
          <p:cNvSpPr>
            <a:spLocks noGrp="1"/>
          </p:cNvSpPr>
          <p:nvPr>
            <p:ph type="body" sz="quarter" idx="18"/>
          </p:nvPr>
        </p:nvSpPr>
        <p:spPr>
          <a:xfrm>
            <a:off x="6642937" y="1539070"/>
            <a:ext cx="5059194" cy="324215"/>
          </a:xfrm>
        </p:spPr>
        <p:txBody>
          <a:bodyPr/>
          <a:lstStyle/>
          <a:p>
            <a:r>
              <a:rPr lang="en-US" dirty="0"/>
              <a:t>Access when you need it most.</a:t>
            </a:r>
          </a:p>
        </p:txBody>
      </p:sp>
      <p:pic>
        <p:nvPicPr>
          <p:cNvPr id="9" name="Picture Placeholder 8" descr="A doctor and nurse looking at a tablet&#10;&#10;AI-generated content may be incorrect.">
            <a:extLst>
              <a:ext uri="{FF2B5EF4-FFF2-40B4-BE49-F238E27FC236}">
                <a16:creationId xmlns:a16="http://schemas.microsoft.com/office/drawing/2014/main" id="{31AE49C9-F60F-4B54-8F2F-39736E4277E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t="-13"/>
          <a:stretch>
            <a:fillRect/>
          </a:stretch>
        </p:blipFill>
        <p:spPr>
          <a:xfrm>
            <a:off x="489857" y="548960"/>
            <a:ext cx="5606138" cy="5758543"/>
          </a:xfrm>
        </p:spPr>
      </p:pic>
      <p:sp>
        <p:nvSpPr>
          <p:cNvPr id="6" name="Slide Number Placeholder 5">
            <a:extLst>
              <a:ext uri="{FF2B5EF4-FFF2-40B4-BE49-F238E27FC236}">
                <a16:creationId xmlns:a16="http://schemas.microsoft.com/office/drawing/2014/main" id="{824BA67C-69A4-DC4A-1979-23CA595B7119}"/>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12</a:t>
            </a:fld>
            <a:endParaRPr lang="en-US" dirty="0">
              <a:latin typeface="Aptos Light" panose="020B0004020202020204" pitchFamily="34" charset="0"/>
            </a:endParaRPr>
          </a:p>
        </p:txBody>
      </p:sp>
      <p:sp>
        <p:nvSpPr>
          <p:cNvPr id="7" name="TextBox 6">
            <a:extLst>
              <a:ext uri="{FF2B5EF4-FFF2-40B4-BE49-F238E27FC236}">
                <a16:creationId xmlns:a16="http://schemas.microsoft.com/office/drawing/2014/main" id="{9881B827-2892-CF3F-8CFE-B9D6D4FDB21D}"/>
              </a:ext>
            </a:extLst>
          </p:cNvPr>
          <p:cNvSpPr txBox="1"/>
          <p:nvPr/>
        </p:nvSpPr>
        <p:spPr>
          <a:xfrm>
            <a:off x="6399623" y="6077245"/>
            <a:ext cx="3175301" cy="553998"/>
          </a:xfrm>
          <a:prstGeom prst="rect">
            <a:avLst/>
          </a:prstGeom>
          <a:noFill/>
        </p:spPr>
        <p:txBody>
          <a:bodyPr wrap="square" rtlCol="0">
            <a:spAutoFit/>
          </a:bodyPr>
          <a:lstStyle/>
          <a:p>
            <a:r>
              <a:rPr lang="en-US" sz="1000" dirty="0">
                <a:solidFill>
                  <a:schemeClr val="bg2"/>
                </a:solidFill>
              </a:rPr>
              <a:t>TPA approval is required.</a:t>
            </a:r>
          </a:p>
          <a:p>
            <a:r>
              <a:rPr lang="en-US" sz="1000" dirty="0">
                <a:solidFill>
                  <a:schemeClr val="bg2"/>
                </a:solidFill>
              </a:rPr>
              <a:t>Emergency access waiver is available beginning in policy year two.</a:t>
            </a:r>
          </a:p>
        </p:txBody>
      </p:sp>
    </p:spTree>
    <p:extLst>
      <p:ext uri="{BB962C8B-B14F-4D97-AF65-F5344CB8AC3E}">
        <p14:creationId xmlns:p14="http://schemas.microsoft.com/office/powerpoint/2010/main" val="222489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2B7B-41E8-7FF2-41F8-A5B1DD717D76}"/>
              </a:ext>
            </a:extLst>
          </p:cNvPr>
          <p:cNvSpPr>
            <a:spLocks noGrp="1"/>
          </p:cNvSpPr>
          <p:nvPr>
            <p:ph type="title"/>
          </p:nvPr>
        </p:nvSpPr>
        <p:spPr/>
        <p:txBody>
          <a:bodyPr/>
          <a:lstStyle/>
          <a:p>
            <a:r>
              <a:rPr lang="en-US" b="1" dirty="0"/>
              <a:t>A Smooth Ride </a:t>
            </a:r>
            <a:r>
              <a:rPr lang="en-US" dirty="0"/>
              <a:t>to Retirement</a:t>
            </a:r>
          </a:p>
        </p:txBody>
      </p:sp>
      <p:sp>
        <p:nvSpPr>
          <p:cNvPr id="3" name="Slide Number Placeholder 2">
            <a:extLst>
              <a:ext uri="{FF2B5EF4-FFF2-40B4-BE49-F238E27FC236}">
                <a16:creationId xmlns:a16="http://schemas.microsoft.com/office/drawing/2014/main" id="{579CD24B-C1E5-D831-4BD1-E55C8E5EDBED}"/>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13</a:t>
            </a:fld>
            <a:endParaRPr lang="en-US" dirty="0">
              <a:latin typeface="Aptos Light" panose="020B0004020202020204" pitchFamily="34" charset="0"/>
            </a:endParaRPr>
          </a:p>
        </p:txBody>
      </p:sp>
      <p:sp>
        <p:nvSpPr>
          <p:cNvPr id="5" name="TextBox 4">
            <a:extLst>
              <a:ext uri="{FF2B5EF4-FFF2-40B4-BE49-F238E27FC236}">
                <a16:creationId xmlns:a16="http://schemas.microsoft.com/office/drawing/2014/main" id="{FD4B19A0-6EF5-4133-EB46-B9EC436703C9}"/>
              </a:ext>
            </a:extLst>
          </p:cNvPr>
          <p:cNvSpPr txBox="1"/>
          <p:nvPr/>
        </p:nvSpPr>
        <p:spPr>
          <a:xfrm>
            <a:off x="463754" y="1034901"/>
            <a:ext cx="7973699" cy="400110"/>
          </a:xfrm>
          <a:prstGeom prst="rect">
            <a:avLst/>
          </a:prstGeom>
          <a:noFill/>
          <a:ln w="38100">
            <a:noFill/>
            <a:bevel/>
          </a:ln>
        </p:spPr>
        <p:txBody>
          <a:bodyPr wrap="square" lIns="0">
            <a:spAutoFit/>
          </a:bodyPr>
          <a:lstStyle/>
          <a:p>
            <a:r>
              <a:rPr lang="en-US" sz="2000" dirty="0">
                <a:effectLst/>
                <a:latin typeface="Aptos" panose="020B0004020202020204" pitchFamily="34" charset="0"/>
              </a:rPr>
              <a:t>A Hypothetical Performance Over Nine (9) Years*</a:t>
            </a:r>
          </a:p>
        </p:txBody>
      </p:sp>
      <p:pic>
        <p:nvPicPr>
          <p:cNvPr id="6" name="Picture 5">
            <a:extLst>
              <a:ext uri="{FF2B5EF4-FFF2-40B4-BE49-F238E27FC236}">
                <a16:creationId xmlns:a16="http://schemas.microsoft.com/office/drawing/2014/main" id="{4C6C0C29-98FE-C4CD-1446-A4C74363AA1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63754" y="2007476"/>
            <a:ext cx="5705818" cy="3040891"/>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2935EA5B-A6CE-8906-AF0B-C701D2A8A8A4}"/>
              </a:ext>
            </a:extLst>
          </p:cNvPr>
          <p:cNvSpPr txBox="1"/>
          <p:nvPr/>
        </p:nvSpPr>
        <p:spPr>
          <a:xfrm>
            <a:off x="6558454" y="129885"/>
            <a:ext cx="5496145" cy="6555641"/>
          </a:xfrm>
          <a:prstGeom prst="rect">
            <a:avLst/>
          </a:prstGeom>
          <a:noFill/>
          <a:ln w="38100">
            <a:noFill/>
            <a:bevel/>
          </a:ln>
        </p:spPr>
        <p:txBody>
          <a:bodyPr wrap="square">
            <a:spAutoFit/>
          </a:bodyPr>
          <a:lstStyle/>
          <a:p>
            <a:pPr>
              <a:spcAft>
                <a:spcPts val="600"/>
              </a:spcAft>
            </a:pPr>
            <a:r>
              <a:rPr lang="en-US" sz="800" dirty="0">
                <a:solidFill>
                  <a:schemeClr val="bg1">
                    <a:lumMod val="65000"/>
                  </a:schemeClr>
                </a:solidFill>
                <a:effectLst/>
                <a:latin typeface="Arial Narrow" panose="020B0604020202020204" pitchFamily="34" charset="0"/>
                <a:cs typeface="Arial Narrow" panose="020B0604020202020204" pitchFamily="34" charset="0"/>
              </a:rPr>
              <a:t>*Note: Chart is a hypothetical back cast of a Zenith Growth product first available June of 2023. This hypothetical example includes one of the most significant market declines in recent history to illustrate the benefits of the annuity “floor”. The 0% “floor” provided by an indexed annuity ensures that during crediting periods where the index is negative, that no less than 0% interest is credited to the index strategy. However, the contract’s “cap” also imposes a limit on the highest amount of interest that can be credited based in-part on an increase in the underlying index. This means that when the index experiences large gains the index crediting will never be greater than the cap even if the index itself experiences a higher return. </a:t>
            </a:r>
          </a:p>
          <a:p>
            <a:pPr>
              <a:spcAft>
                <a:spcPts val="600"/>
              </a:spcAft>
            </a:pPr>
            <a:r>
              <a:rPr lang="en-US" sz="800" dirty="0">
                <a:solidFill>
                  <a:schemeClr val="bg1">
                    <a:lumMod val="65000"/>
                  </a:schemeClr>
                </a:solidFill>
                <a:effectLst/>
                <a:latin typeface="Arial Narrow" panose="020B0604020202020204" pitchFamily="34" charset="0"/>
                <a:cs typeface="Arial Narrow" panose="020B0604020202020204" pitchFamily="34" charset="0"/>
              </a:rPr>
              <a:t>Hypothetical chart and graph assume $100,000 purchase payment allocated 100% to the S&amp;P 500 Index Point-to-Point indexed account with no prior withdrawals, point-to-point interest crediting method, 9-year surrender charge schedule, and allocation date of January 3 starting in 2000. To simplify the example, this chart also assumes a consistent indexed interest cap rate for the 9-year period: 7%.  Actual cap rates are subject to change and could be lower than the cap rate assumed on this hypothetical example, but will never be less than the minimum cap shown in your contract. For comparative purposes, the S&amp;P 500 Index accumulation value shows the value of $100,000 starting on January 3, 2000 and ending on each annual allocation date that corresponds to the allocation date of the Horizon Growth contract values shown above, assuming the historical performance of the S&amp;P 500 Index (without dividends) for each period shown. It is not intended to project or predict the future performance of any specific financial product. You cannot invest in an index.</a:t>
            </a:r>
          </a:p>
          <a:p>
            <a:pPr>
              <a:spcAft>
                <a:spcPts val="600"/>
              </a:spcAft>
            </a:pPr>
            <a:r>
              <a:rPr lang="en-US" sz="800" dirty="0">
                <a:solidFill>
                  <a:schemeClr val="bg1">
                    <a:lumMod val="65000"/>
                  </a:schemeClr>
                </a:solidFill>
                <a:effectLst/>
                <a:latin typeface="Arial Narrow" panose="020B0604020202020204" pitchFamily="34" charset="0"/>
                <a:cs typeface="Arial Narrow" panose="020B0604020202020204" pitchFamily="34" charset="0"/>
              </a:rPr>
              <a:t>Zenith Growth 10 indexed annuity, form series 20834, or state variation thereof and all associated riders are issued by Life Insurance Company of the Southwest (LSW). LSW is not an authorized insurer in New York and does not conduct insurance business in New York. Not all policies or riders are available in all states – please check with your agent regarding availability in your state. This advertising is not approved for use in DE, ID, OK, OR, WY.</a:t>
            </a:r>
          </a:p>
          <a:p>
            <a:pPr>
              <a:spcAft>
                <a:spcPts val="600"/>
              </a:spcAft>
            </a:pPr>
            <a:r>
              <a:rPr lang="en-US" sz="800" dirty="0">
                <a:solidFill>
                  <a:schemeClr val="bg1">
                    <a:lumMod val="65000"/>
                  </a:schemeClr>
                </a:solidFill>
                <a:effectLst/>
                <a:latin typeface="Arial Narrow" panose="020B0604020202020204" pitchFamily="34" charset="0"/>
                <a:cs typeface="Arial Narrow" panose="020B0604020202020204" pitchFamily="34" charset="0"/>
              </a:rPr>
              <a:t>The "S&amp;P 500" is a product of S&amp;P Dow Jones Indices LLC or its affiliates ("SPDJI") and S&amp;P Opco, LLC and has been licensed for use by Life Insurance Company of the Southwest (“LSW”). Standard &amp; Poor's® and S&amp;P® are registered trademarks of Standard &amp; Poor's Financial Services LLC ("S&amp;P") and Dow Jones® is a registered trademark of Dow Jones Trademark Holdings LLC (''Dow Jones"). The trademarks have been licensed to SPDJI and have been sublicensed for use for certain purposes by LSW. The Zenith Growth 10 fixed indexed modified single premium deferred annuity (“the Product”) are not sponsored, endorsed, sold or promoted by SPDJI, Dow Jones, S&amp;P, any of their respective affiliates (collectively, "S&amp;P Dow Jones Indices"). Neither S&amp;P Dow Jones Indices nor S&amp;P Opco, LLC make any representation or warranty, express or implied, to the owners of the Product or any member of the public regarding the advisability of investing in securities generally or in the Product particularly or the ability of the S&amp;P 500 to track general market performance. S&amp;P Dow Jones Indices and S&amp;P Opco, LLC’s only relationship to LSW with respect to the S&amp;P 500 is the licensing of the Index and certain trademarks, service marks and/or trade names of S&amp;P Dow Jones Indices and/or its licensors. The S&amp;P 500 is determined, composed and calculated by S&amp;P Dow Jones Indices or S&amp;P Opco, LLC without regard to LSW or the Product. S&amp;P Dow Jones Indices and S&amp;P Opco, LLC have no obligation to take the needs of LSW or the owners of Product into consideration in determining, composing or calculating the S&amp;P 500. Neither S&amp;P Dow Jones Indices nor S&amp;P Opco, LLC are responsible for and have not participated in the determination of the prices, and amount of Product or the timing of the issuance or sale of the Product or in the determination or calculation of the equation by which the Product is to be converted into cash, surrendered or redeemed, as the case may be. S&amp;P Dow Jones Indices and S&amp;P Opco, LLC have no obligation or liability in connection with the administration, marketing or trading of the Product. There is no assurance that investment products based on the S&amp;P 500 will accurately track index performance or provide positive investment returns. S&amp;P Dow Jones Indices LLC is not an investment advisor. Inclusion of a security within an index is not a recommendation by S&amp;P Dow Jones Indices to buy, sell, or hold such security, nor is it considered to be investment advice.</a:t>
            </a:r>
          </a:p>
          <a:p>
            <a:pPr>
              <a:spcAft>
                <a:spcPts val="600"/>
              </a:spcAft>
            </a:pPr>
            <a:r>
              <a:rPr lang="en-US" sz="800" dirty="0">
                <a:solidFill>
                  <a:schemeClr val="bg1">
                    <a:lumMod val="65000"/>
                  </a:schemeClr>
                </a:solidFill>
                <a:effectLst/>
                <a:latin typeface="Arial Narrow" panose="020B0604020202020204" pitchFamily="34" charset="0"/>
                <a:cs typeface="Arial Narrow" panose="020B0604020202020204" pitchFamily="34" charset="0"/>
              </a:rPr>
              <a:t>NEITHER S&amp;P DOW JONES INDICES NOR S&amp;P OPCO, LLC GUARANTEES THE ADEQUACY, ACCURACY, TIMELINESS AND/OR THE COMPLETENESS OF THE S&amp;P 500 OR ANY DATA RELATED THERETO OR ANY COMMUNICATION, INCLUDING BUT NOT LIMITED TO, ORAL OR WRITTEN COMMUNICATION (INCLUDING ELECTRONIC COMMUNICATIONS) WITH RESPECT THERETO. S&amp;P DOW JONES INDICES AND S&amp;P OPCO, LLC SHALL NOT BE SUBJECT TO ANY DAMAGES OR LIABILITY FOR ANY ERRORS, OMISSIONS, OR DELAYS THEREIN. S&amp;P DOW JONES INDICES AND S&amp;P OPCO, LLC MAKES NO EXPRESS OR IMPLIED WARRANTIES, AND EXPRESSLY DISCLAIMS ALL WARRANTIES, OF MERCHANTABILITY OR FITNESS FOR A PARTICULAR PURPOSE OR USE OR AS TO RESULTS TO BE OBTAINED BY LSW, OWNERS OF THE PRODUCT, OR ANY OTHER PERSON OR ENTITY FROM THE USE OF THE S&amp;P 500 OR WITH RESPECT TO ANY DATA RELATED THERETO. WITHOUT LIMITING ANY OF THE FOREGOING, IN NO EVENT WHATSOEVER SHALL S&amp;P DOW JONES INDICES OR S&amp;P OPCO, LLC BE LIABLE FOR ANY INDIRECT, SPECIAL, INCIDENTAL, PUNITIVE, OR CONSEQUENTIAL DAMAGES INCLUDING BUT NOT LIMITED TO, LOSS OF PROFITS, TRADING LOSSES, LOST TIME OR GOODWILL, EVEN IF THEY HAVE BEEN ADVISED OF THE POSSIBILITY OF SUCH DAMAGES, WHETHER IN CONTRACT, TORT, STRICT LIABILITY, OR OTHERWISE. THERE ARE NO THIRD PARTY BENEFICIARIES OF ANY AGREEMENTS OR ARRANGEMENTS BETWEEN S&amp;P DOW JONES INDICES AND LSW, OTHER THAN THE LICENSORS OF S&amp;P DOW JONES INDICES.</a:t>
            </a:r>
          </a:p>
        </p:txBody>
      </p:sp>
    </p:spTree>
    <p:extLst>
      <p:ext uri="{BB962C8B-B14F-4D97-AF65-F5344CB8AC3E}">
        <p14:creationId xmlns:p14="http://schemas.microsoft.com/office/powerpoint/2010/main" val="301743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4F8C-9F26-5567-4206-FD4C4E71C7B8}"/>
              </a:ext>
            </a:extLst>
          </p:cNvPr>
          <p:cNvSpPr>
            <a:spLocks noGrp="1"/>
          </p:cNvSpPr>
          <p:nvPr>
            <p:ph type="title"/>
          </p:nvPr>
        </p:nvSpPr>
        <p:spPr>
          <a:xfrm>
            <a:off x="458724" y="439128"/>
            <a:ext cx="11274552" cy="1000402"/>
          </a:xfrm>
        </p:spPr>
        <p:txBody>
          <a:bodyPr/>
          <a:lstStyle/>
          <a:p>
            <a:r>
              <a:rPr lang="en-US" dirty="0"/>
              <a:t>Annual Interest Crediting Gives </a:t>
            </a:r>
            <a:br>
              <a:rPr lang="en-US" dirty="0"/>
            </a:br>
            <a:r>
              <a:rPr lang="en-US" b="1" dirty="0"/>
              <a:t>Upside Potential Plus Downside Protection*</a:t>
            </a:r>
          </a:p>
        </p:txBody>
      </p:sp>
      <p:sp>
        <p:nvSpPr>
          <p:cNvPr id="3" name="Slide Number Placeholder 2">
            <a:extLst>
              <a:ext uri="{FF2B5EF4-FFF2-40B4-BE49-F238E27FC236}">
                <a16:creationId xmlns:a16="http://schemas.microsoft.com/office/drawing/2014/main" id="{1FFC719C-3380-70F5-6127-FEAC63507C5C}"/>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14</a:t>
            </a:fld>
            <a:endParaRPr lang="en-US" dirty="0">
              <a:latin typeface="Aptos Light" panose="020B0004020202020204" pitchFamily="34" charset="0"/>
            </a:endParaRPr>
          </a:p>
        </p:txBody>
      </p:sp>
      <p:graphicFrame>
        <p:nvGraphicFramePr>
          <p:cNvPr id="4" name="Chart 3">
            <a:extLst>
              <a:ext uri="{FF2B5EF4-FFF2-40B4-BE49-F238E27FC236}">
                <a16:creationId xmlns:a16="http://schemas.microsoft.com/office/drawing/2014/main" id="{FE3300DB-33DD-2531-E0D6-84782620BF35}"/>
              </a:ext>
            </a:extLst>
          </p:cNvPr>
          <p:cNvGraphicFramePr/>
          <p:nvPr>
            <p:extLst>
              <p:ext uri="{D42A27DB-BD31-4B8C-83A1-F6EECF244321}">
                <p14:modId xmlns:p14="http://schemas.microsoft.com/office/powerpoint/2010/main" val="2516822693"/>
              </p:ext>
            </p:extLst>
          </p:nvPr>
        </p:nvGraphicFramePr>
        <p:xfrm>
          <a:off x="2155334" y="1570375"/>
          <a:ext cx="7881330" cy="37313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C161B1E-38C2-E82D-88A6-62653AFC019B}"/>
              </a:ext>
            </a:extLst>
          </p:cNvPr>
          <p:cNvSpPr txBox="1"/>
          <p:nvPr/>
        </p:nvSpPr>
        <p:spPr>
          <a:xfrm>
            <a:off x="2155335" y="5405133"/>
            <a:ext cx="7881330" cy="338554"/>
          </a:xfrm>
          <a:prstGeom prst="rect">
            <a:avLst/>
          </a:prstGeom>
          <a:noFill/>
          <a:ln w="38100">
            <a:noFill/>
            <a:bevel/>
          </a:ln>
        </p:spPr>
        <p:txBody>
          <a:bodyPr wrap="square" lIns="0">
            <a:spAutoFit/>
          </a:bodyPr>
          <a:lstStyle/>
          <a:p>
            <a:pPr>
              <a:spcBef>
                <a:spcPct val="50000"/>
              </a:spcBef>
            </a:pPr>
            <a:r>
              <a:rPr lang="en-US" altLang="en-US" sz="1600" dirty="0">
                <a:latin typeface="Aptos" panose="020B0004020202020204" pitchFamily="34" charset="0"/>
                <a:cs typeface="Arial Narrow" panose="020B0604020202020204" pitchFamily="34" charset="0"/>
              </a:rPr>
              <a:t>Graph assumes $10,000 single premium.</a:t>
            </a:r>
          </a:p>
        </p:txBody>
      </p:sp>
      <p:sp>
        <p:nvSpPr>
          <p:cNvPr id="6" name="TextBox 5">
            <a:extLst>
              <a:ext uri="{FF2B5EF4-FFF2-40B4-BE49-F238E27FC236}">
                <a16:creationId xmlns:a16="http://schemas.microsoft.com/office/drawing/2014/main" id="{DFD67062-9CF3-6581-7467-65A21F4A1BAE}"/>
              </a:ext>
            </a:extLst>
          </p:cNvPr>
          <p:cNvSpPr txBox="1"/>
          <p:nvPr/>
        </p:nvSpPr>
        <p:spPr>
          <a:xfrm>
            <a:off x="463753" y="5826882"/>
            <a:ext cx="11211412" cy="707886"/>
          </a:xfrm>
          <a:prstGeom prst="rect">
            <a:avLst/>
          </a:prstGeom>
          <a:noFill/>
          <a:ln w="38100">
            <a:noFill/>
            <a:bevel/>
          </a:ln>
        </p:spPr>
        <p:txBody>
          <a:bodyPr wrap="square" lIns="0">
            <a:spAutoFit/>
          </a:bodyPr>
          <a:lstStyle/>
          <a:p>
            <a:pPr>
              <a:spcBef>
                <a:spcPct val="50000"/>
              </a:spcBef>
            </a:pPr>
            <a:r>
              <a:rPr lang="en-US" altLang="en-US" sz="1000" dirty="0">
                <a:solidFill>
                  <a:schemeClr val="tx2"/>
                </a:solidFill>
                <a:latin typeface="Aptos" panose="020B0004020202020204" pitchFamily="34" charset="0"/>
                <a:cs typeface="Arial Narrow" panose="020B0604020202020204" pitchFamily="34" charset="0"/>
              </a:rPr>
              <a:t>The S&amp;P 500 Index — shown as the dashed line — increases and decreases, as it might from year to year. Notice how the Flexible Premium Annuity protects the Accumulation Value (the principal and previously credited interest) — shown by the solid line — from the decreases. The Accumulation Value can only remain constant or increase; it can never decrease.</a:t>
            </a:r>
            <a:r>
              <a:rPr lang="en-US" altLang="en-US" sz="1000" baseline="30000" dirty="0">
                <a:solidFill>
                  <a:schemeClr val="tx2"/>
                </a:solidFill>
                <a:latin typeface="Aptos" panose="020B0004020202020204" pitchFamily="34" charset="0"/>
                <a:cs typeface="Arial Narrow" panose="020B0604020202020204" pitchFamily="34" charset="0"/>
              </a:rPr>
              <a:t>†</a:t>
            </a:r>
          </a:p>
          <a:p>
            <a:r>
              <a:rPr lang="en-US" altLang="en-US" sz="1000" dirty="0">
                <a:solidFill>
                  <a:schemeClr val="tx2"/>
                </a:solidFill>
                <a:latin typeface="Aptos" panose="020B0004020202020204" pitchFamily="34" charset="0"/>
                <a:cs typeface="Arial Narrow" panose="020B0604020202020204" pitchFamily="34" charset="0"/>
              </a:rPr>
              <a:t>* Illustration is not representative of future results nor of any applicable Index Rate.</a:t>
            </a:r>
          </a:p>
          <a:p>
            <a:r>
              <a:rPr lang="en-US" altLang="en-US" sz="1000" dirty="0">
                <a:solidFill>
                  <a:schemeClr val="tx2"/>
                </a:solidFill>
                <a:latin typeface="Aptos" panose="020B0004020202020204" pitchFamily="34" charset="0"/>
                <a:cs typeface="Arial Narrow" panose="020B0604020202020204" pitchFamily="34" charset="0"/>
              </a:rPr>
              <a:t>† Withdrawals in the first policy year or withdrawals exceeding 10% of the Accumulation Value in years 2–10 will incur a Withdrawal Charge.</a:t>
            </a:r>
          </a:p>
        </p:txBody>
      </p:sp>
    </p:spTree>
    <p:extLst>
      <p:ext uri="{BB962C8B-B14F-4D97-AF65-F5344CB8AC3E}">
        <p14:creationId xmlns:p14="http://schemas.microsoft.com/office/powerpoint/2010/main" val="112412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9E206E-F4DB-C152-749A-BF8FE257B1B9}"/>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15</a:t>
            </a:fld>
            <a:endParaRPr lang="en-US" dirty="0">
              <a:latin typeface="Aptos Light" panose="020B0004020202020204" pitchFamily="34" charset="0"/>
            </a:endParaRPr>
          </a:p>
        </p:txBody>
      </p:sp>
      <p:sp>
        <p:nvSpPr>
          <p:cNvPr id="4" name="TextBox 3">
            <a:extLst>
              <a:ext uri="{FF2B5EF4-FFF2-40B4-BE49-F238E27FC236}">
                <a16:creationId xmlns:a16="http://schemas.microsoft.com/office/drawing/2014/main" id="{56C8217C-4F4F-C151-5B2D-77BE8FE894A8}"/>
              </a:ext>
            </a:extLst>
          </p:cNvPr>
          <p:cNvSpPr txBox="1"/>
          <p:nvPr/>
        </p:nvSpPr>
        <p:spPr>
          <a:xfrm>
            <a:off x="456333" y="690987"/>
            <a:ext cx="8530377" cy="101566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lang="en-US" sz="1200" b="0" i="0" dirty="0">
                <a:solidFill>
                  <a:schemeClr val="bg1">
                    <a:lumMod val="65000"/>
                  </a:schemeClr>
                </a:solidFill>
                <a:latin typeface="Aptos" panose="020B0004020202020204" pitchFamily="34" charset="0"/>
                <a:cs typeface="Arial Narrow" panose="020B0604020202020204" pitchFamily="34" charset="0"/>
              </a:rPr>
              <a:t>Flex Secure Growth fixed indexed annuity, form series 20934(0124)/ICC24-20934(0124), Flex Secure Growth Bonus fixed indexed annuity, form series 0934(0124)/ICC24-20934(0124), Flex Select Income fixed indexed annuity, form series 20934(0124)/ICC24-20934(0124), Guaranteed Lifetime Income Rider is form series 20934(0124)GLWB/ICC24-20934(0124)GLWB or a state variation thereof, Emergency Access Waiver rider form series 20375/ICC1820375(0418)EAW are issued by Life Insurance Company of the Southwest.</a:t>
            </a:r>
            <a:endParaRPr lang="en-US" sz="1000" b="0" i="0" dirty="0">
              <a:solidFill>
                <a:schemeClr val="bg1">
                  <a:lumMod val="65000"/>
                </a:schemeClr>
              </a:solidFill>
              <a:latin typeface="Aptos" panose="020B0004020202020204" pitchFamily="34" charset="0"/>
              <a:cs typeface="Arial Narrow" panose="020B0604020202020204" pitchFamily="34" charset="0"/>
            </a:endParaRPr>
          </a:p>
        </p:txBody>
      </p:sp>
      <p:cxnSp>
        <p:nvCxnSpPr>
          <p:cNvPr id="5" name="Straight Connector 4">
            <a:extLst>
              <a:ext uri="{FF2B5EF4-FFF2-40B4-BE49-F238E27FC236}">
                <a16:creationId xmlns:a16="http://schemas.microsoft.com/office/drawing/2014/main" id="{5D93583A-A6FC-80AA-9FCA-DCBCEB0663C0}"/>
              </a:ext>
            </a:extLst>
          </p:cNvPr>
          <p:cNvCxnSpPr>
            <a:cxnSpLocks/>
          </p:cNvCxnSpPr>
          <p:nvPr/>
        </p:nvCxnSpPr>
        <p:spPr>
          <a:xfrm>
            <a:off x="456333" y="538865"/>
            <a:ext cx="112048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488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4DEA9-087E-392A-E504-6905EC648260}"/>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16</a:t>
            </a:fld>
            <a:endParaRPr lang="en-US" dirty="0">
              <a:latin typeface="Aptos Light" panose="020B0004020202020204" pitchFamily="34" charset="0"/>
            </a:endParaRPr>
          </a:p>
        </p:txBody>
      </p:sp>
    </p:spTree>
    <p:extLst>
      <p:ext uri="{BB962C8B-B14F-4D97-AF65-F5344CB8AC3E}">
        <p14:creationId xmlns:p14="http://schemas.microsoft.com/office/powerpoint/2010/main" val="163608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E259-9A17-07DC-ADD4-404F9D9F9E44}"/>
              </a:ext>
            </a:extLst>
          </p:cNvPr>
          <p:cNvSpPr>
            <a:spLocks noGrp="1"/>
          </p:cNvSpPr>
          <p:nvPr>
            <p:ph type="title"/>
          </p:nvPr>
        </p:nvSpPr>
        <p:spPr>
          <a:xfrm>
            <a:off x="457200" y="299265"/>
            <a:ext cx="4581726" cy="1000402"/>
          </a:xfrm>
        </p:spPr>
        <p:txBody>
          <a:bodyPr/>
          <a:lstStyle/>
          <a:p>
            <a:r>
              <a:rPr lang="en-US" dirty="0"/>
              <a:t>Why </a:t>
            </a:r>
            <a:r>
              <a:rPr lang="en-US" b="1" dirty="0"/>
              <a:t>Fixed Indexed Annuities</a:t>
            </a:r>
          </a:p>
        </p:txBody>
      </p:sp>
      <p:sp>
        <p:nvSpPr>
          <p:cNvPr id="3" name="Content Placeholder 2">
            <a:extLst>
              <a:ext uri="{FF2B5EF4-FFF2-40B4-BE49-F238E27FC236}">
                <a16:creationId xmlns:a16="http://schemas.microsoft.com/office/drawing/2014/main" id="{395D3583-633E-3E3C-9851-D5223FD0EAE6}"/>
              </a:ext>
            </a:extLst>
          </p:cNvPr>
          <p:cNvSpPr>
            <a:spLocks noGrp="1"/>
          </p:cNvSpPr>
          <p:nvPr>
            <p:ph sz="quarter" idx="17"/>
          </p:nvPr>
        </p:nvSpPr>
        <p:spPr>
          <a:xfrm>
            <a:off x="457200" y="1725554"/>
            <a:ext cx="4457051" cy="3366819"/>
          </a:xfrm>
        </p:spPr>
        <p:txBody>
          <a:bodyPr/>
          <a:lstStyle/>
          <a:p>
            <a:r>
              <a:rPr lang="en-US" dirty="0"/>
              <a:t>Provides diversity in retirement savings that could potentially offset savings that participate in the market</a:t>
            </a:r>
          </a:p>
          <a:p>
            <a:r>
              <a:rPr lang="en-US" dirty="0"/>
              <a:t>Potential to grow with peace of mind that premiums paid </a:t>
            </a:r>
            <a:br>
              <a:rPr lang="en-US" dirty="0"/>
            </a:br>
            <a:r>
              <a:rPr lang="en-US" dirty="0"/>
              <a:t>and interest credited are protected from possible market loss with a 0% floor guarantee</a:t>
            </a:r>
            <a:r>
              <a:rPr lang="en-US" baseline="30000" dirty="0"/>
              <a:t>1,2,3</a:t>
            </a:r>
          </a:p>
          <a:p>
            <a:r>
              <a:rPr lang="en-US" dirty="0"/>
              <a:t>Can provide death benefit protection</a:t>
            </a:r>
          </a:p>
        </p:txBody>
      </p:sp>
      <p:sp>
        <p:nvSpPr>
          <p:cNvPr id="4" name="Text Placeholder 3">
            <a:extLst>
              <a:ext uri="{FF2B5EF4-FFF2-40B4-BE49-F238E27FC236}">
                <a16:creationId xmlns:a16="http://schemas.microsoft.com/office/drawing/2014/main" id="{893E793B-698E-CF76-366E-59BEF2D73DAE}"/>
              </a:ext>
            </a:extLst>
          </p:cNvPr>
          <p:cNvSpPr>
            <a:spLocks noGrp="1"/>
          </p:cNvSpPr>
          <p:nvPr>
            <p:ph type="body" sz="quarter" idx="18"/>
          </p:nvPr>
        </p:nvSpPr>
        <p:spPr>
          <a:xfrm>
            <a:off x="457200" y="1638463"/>
            <a:ext cx="4457051" cy="324215"/>
          </a:xfrm>
        </p:spPr>
        <p:txBody>
          <a:bodyPr/>
          <a:lstStyle/>
          <a:p>
            <a:r>
              <a:rPr lang="en-US" dirty="0"/>
              <a:t>Fundamentally tax-deferred retirement savings vehicle</a:t>
            </a:r>
          </a:p>
        </p:txBody>
      </p:sp>
      <p:pic>
        <p:nvPicPr>
          <p:cNvPr id="9" name="Picture Placeholder 8" descr="A couple of people in a kayak&#10;&#10;AI-generated content may be incorrect.">
            <a:extLst>
              <a:ext uri="{FF2B5EF4-FFF2-40B4-BE49-F238E27FC236}">
                <a16:creationId xmlns:a16="http://schemas.microsoft.com/office/drawing/2014/main" id="{A9D0B8B3-1679-36BA-A9CB-A84D61BF7BB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EE8248F3-D606-13CD-D39B-4DE6484685CD}"/>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2</a:t>
            </a:fld>
            <a:endParaRPr lang="en-US" dirty="0">
              <a:latin typeface="Aptos Light" panose="020B0004020202020204" pitchFamily="34" charset="0"/>
            </a:endParaRPr>
          </a:p>
        </p:txBody>
      </p:sp>
      <p:sp>
        <p:nvSpPr>
          <p:cNvPr id="7" name="TextBox 6">
            <a:extLst>
              <a:ext uri="{FF2B5EF4-FFF2-40B4-BE49-F238E27FC236}">
                <a16:creationId xmlns:a16="http://schemas.microsoft.com/office/drawing/2014/main" id="{114A1631-1DAE-BC3D-1341-45339889FACD}"/>
              </a:ext>
            </a:extLst>
          </p:cNvPr>
          <p:cNvSpPr txBox="1"/>
          <p:nvPr/>
        </p:nvSpPr>
        <p:spPr>
          <a:xfrm>
            <a:off x="387706" y="5923357"/>
            <a:ext cx="4976949" cy="707886"/>
          </a:xfrm>
          <a:prstGeom prst="rect">
            <a:avLst/>
          </a:prstGeom>
          <a:noFill/>
        </p:spPr>
        <p:txBody>
          <a:bodyPr wrap="square" rtlCol="0">
            <a:spAutoFit/>
          </a:bodyPr>
          <a:lstStyle/>
          <a:p>
            <a:r>
              <a:rPr lang="en-US" sz="1000" dirty="0">
                <a:solidFill>
                  <a:schemeClr val="bg2"/>
                </a:solidFill>
              </a:rPr>
              <a:t>1.  Guarantees are dependent upon the claims-paying ability of the issuing company.</a:t>
            </a:r>
          </a:p>
          <a:p>
            <a:r>
              <a:rPr lang="en-US" sz="1000" dirty="0">
                <a:solidFill>
                  <a:schemeClr val="bg2"/>
                </a:solidFill>
              </a:rPr>
              <a:t>2.  Fixed Indexed annuities do not directly participate in equity investments.</a:t>
            </a:r>
          </a:p>
          <a:p>
            <a:r>
              <a:rPr lang="en-US" sz="1000" dirty="0">
                <a:solidFill>
                  <a:schemeClr val="bg2"/>
                </a:solidFill>
              </a:rPr>
              <a:t>3.  Assuming no withdrawals during withdrawal charge period. Rider charges continue to be deducted regardless of whether interest is credited.  </a:t>
            </a:r>
          </a:p>
        </p:txBody>
      </p:sp>
    </p:spTree>
    <p:extLst>
      <p:ext uri="{BB962C8B-B14F-4D97-AF65-F5344CB8AC3E}">
        <p14:creationId xmlns:p14="http://schemas.microsoft.com/office/powerpoint/2010/main" val="57651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FB0F4-E29C-BFD3-EC79-31F3F34659E8}"/>
              </a:ext>
            </a:extLst>
          </p:cNvPr>
          <p:cNvSpPr>
            <a:spLocks noGrp="1"/>
          </p:cNvSpPr>
          <p:nvPr>
            <p:ph type="body" sz="quarter" idx="24"/>
          </p:nvPr>
        </p:nvSpPr>
        <p:spPr>
          <a:xfrm>
            <a:off x="6787000" y="2847705"/>
            <a:ext cx="3475037" cy="2290354"/>
          </a:xfrm>
        </p:spPr>
        <p:txBody>
          <a:bodyPr tIns="731520"/>
          <a:lstStyle/>
          <a:p>
            <a:pPr marL="0" indent="0" algn="ctr">
              <a:buNone/>
            </a:pPr>
            <a:r>
              <a:rPr lang="en-US" dirty="0"/>
              <a:t>Longest standing issuer of Indexed Annuities</a:t>
            </a:r>
            <a:r>
              <a:rPr lang="en-US" baseline="30000" dirty="0"/>
              <a:t>5</a:t>
            </a:r>
          </a:p>
        </p:txBody>
      </p:sp>
      <p:sp>
        <p:nvSpPr>
          <p:cNvPr id="3" name="Text Placeholder 2">
            <a:extLst>
              <a:ext uri="{FF2B5EF4-FFF2-40B4-BE49-F238E27FC236}">
                <a16:creationId xmlns:a16="http://schemas.microsoft.com/office/drawing/2014/main" id="{DD8F1BED-8A45-A1E2-CDB3-E31C99C099D0}"/>
              </a:ext>
            </a:extLst>
          </p:cNvPr>
          <p:cNvSpPr>
            <a:spLocks noGrp="1"/>
          </p:cNvSpPr>
          <p:nvPr>
            <p:ph type="body" sz="quarter" idx="22"/>
          </p:nvPr>
        </p:nvSpPr>
        <p:spPr>
          <a:xfrm>
            <a:off x="1929965" y="2847705"/>
            <a:ext cx="3475037" cy="2290355"/>
          </a:xfrm>
        </p:spPr>
        <p:txBody>
          <a:bodyPr tIns="731520"/>
          <a:lstStyle/>
          <a:p>
            <a:pPr marL="0" indent="0" algn="ctr">
              <a:buNone/>
            </a:pPr>
            <a:r>
              <a:rPr lang="en-US" dirty="0"/>
              <a:t>#1 issuer of Fixed Indexed Annuities in Employer Sponsored Plans</a:t>
            </a:r>
            <a:r>
              <a:rPr lang="en-US" baseline="30000" dirty="0"/>
              <a:t>4</a:t>
            </a:r>
          </a:p>
        </p:txBody>
      </p:sp>
      <p:sp>
        <p:nvSpPr>
          <p:cNvPr id="9" name="Slide Number Placeholder 8">
            <a:extLst>
              <a:ext uri="{FF2B5EF4-FFF2-40B4-BE49-F238E27FC236}">
                <a16:creationId xmlns:a16="http://schemas.microsoft.com/office/drawing/2014/main" id="{527327D1-82CD-C984-7A01-88D8A1AADE1C}"/>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3</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CE612113-09CB-4512-AC5F-DF85A858F16A}"/>
              </a:ext>
            </a:extLst>
          </p:cNvPr>
          <p:cNvSpPr>
            <a:spLocks noGrp="1"/>
          </p:cNvSpPr>
          <p:nvPr>
            <p:ph type="title"/>
          </p:nvPr>
        </p:nvSpPr>
        <p:spPr>
          <a:xfrm>
            <a:off x="457201" y="317248"/>
            <a:ext cx="10237076" cy="1000402"/>
          </a:xfrm>
        </p:spPr>
        <p:txBody>
          <a:bodyPr/>
          <a:lstStyle/>
          <a:p>
            <a:r>
              <a:rPr lang="en-US" dirty="0"/>
              <a:t>From National Life and </a:t>
            </a:r>
            <a:br>
              <a:rPr lang="en-US" dirty="0"/>
            </a:br>
            <a:r>
              <a:rPr lang="en-US" dirty="0"/>
              <a:t>Life Insurance Company of the Southwest</a:t>
            </a:r>
          </a:p>
        </p:txBody>
      </p:sp>
      <p:sp>
        <p:nvSpPr>
          <p:cNvPr id="11" name="TextBox 10">
            <a:extLst>
              <a:ext uri="{FF2B5EF4-FFF2-40B4-BE49-F238E27FC236}">
                <a16:creationId xmlns:a16="http://schemas.microsoft.com/office/drawing/2014/main" id="{4533CD4E-9D35-0124-C969-99C11A6040D6}"/>
              </a:ext>
            </a:extLst>
          </p:cNvPr>
          <p:cNvSpPr txBox="1"/>
          <p:nvPr/>
        </p:nvSpPr>
        <p:spPr>
          <a:xfrm>
            <a:off x="1937742" y="2501457"/>
            <a:ext cx="3459482" cy="615553"/>
          </a:xfrm>
          <a:prstGeom prst="rect">
            <a:avLst/>
          </a:prstGeom>
          <a:noFill/>
        </p:spPr>
        <p:txBody>
          <a:bodyPr wrap="square" rtlCol="0">
            <a:spAutoFit/>
          </a:bodyPr>
          <a:lstStyle/>
          <a:p>
            <a:pPr algn="ctr"/>
            <a:r>
              <a:rPr lang="en-US" sz="3400" b="1" dirty="0">
                <a:solidFill>
                  <a:schemeClr val="accent2"/>
                </a:solidFill>
              </a:rPr>
              <a:t>#1 Issuer</a:t>
            </a:r>
          </a:p>
        </p:txBody>
      </p:sp>
      <p:sp>
        <p:nvSpPr>
          <p:cNvPr id="12" name="TextBox 11">
            <a:extLst>
              <a:ext uri="{FF2B5EF4-FFF2-40B4-BE49-F238E27FC236}">
                <a16:creationId xmlns:a16="http://schemas.microsoft.com/office/drawing/2014/main" id="{5963AC10-6304-19F0-4B1D-59CB3DF77A23}"/>
              </a:ext>
            </a:extLst>
          </p:cNvPr>
          <p:cNvSpPr txBox="1"/>
          <p:nvPr/>
        </p:nvSpPr>
        <p:spPr>
          <a:xfrm>
            <a:off x="6801464" y="2001898"/>
            <a:ext cx="3451862" cy="1138773"/>
          </a:xfrm>
          <a:prstGeom prst="rect">
            <a:avLst/>
          </a:prstGeom>
          <a:noFill/>
        </p:spPr>
        <p:txBody>
          <a:bodyPr wrap="square" rtlCol="0">
            <a:spAutoFit/>
          </a:bodyPr>
          <a:lstStyle/>
          <a:p>
            <a:pPr algn="ctr"/>
            <a:r>
              <a:rPr lang="en-US" sz="3400" b="1" dirty="0">
                <a:solidFill>
                  <a:schemeClr val="accent2"/>
                </a:solidFill>
              </a:rPr>
              <a:t>Longest Standing Issuer</a:t>
            </a:r>
          </a:p>
        </p:txBody>
      </p:sp>
      <p:sp>
        <p:nvSpPr>
          <p:cNvPr id="13" name="TextBox 12">
            <a:extLst>
              <a:ext uri="{FF2B5EF4-FFF2-40B4-BE49-F238E27FC236}">
                <a16:creationId xmlns:a16="http://schemas.microsoft.com/office/drawing/2014/main" id="{B50730CA-5015-50FE-55F2-CD160A2A6DE2}"/>
              </a:ext>
            </a:extLst>
          </p:cNvPr>
          <p:cNvSpPr txBox="1"/>
          <p:nvPr/>
        </p:nvSpPr>
        <p:spPr>
          <a:xfrm>
            <a:off x="1937742" y="6323466"/>
            <a:ext cx="8234414" cy="307777"/>
          </a:xfrm>
          <a:prstGeom prst="rect">
            <a:avLst/>
          </a:prstGeom>
          <a:noFill/>
        </p:spPr>
        <p:txBody>
          <a:bodyPr wrap="square" lIns="0" tIns="0" rIns="0" bIns="0" rtlCol="0">
            <a:spAutoFit/>
          </a:bodyPr>
          <a:lstStyle/>
          <a:p>
            <a:r>
              <a:rPr lang="en-US" sz="1000" dirty="0">
                <a:solidFill>
                  <a:schemeClr val="tx2"/>
                </a:solidFill>
                <a:latin typeface="Aptos" panose="020B0004020202020204" pitchFamily="34" charset="0"/>
                <a:cs typeface="Arial Narrow" panose="020B0604020202020204" pitchFamily="34" charset="0"/>
              </a:rPr>
              <a:t>4 LIMRA US Individual Annuity Industry Sales Report, 2Q2024</a:t>
            </a:r>
          </a:p>
          <a:p>
            <a:r>
              <a:rPr lang="en-US" sz="1000" dirty="0">
                <a:solidFill>
                  <a:schemeClr val="tx2"/>
                </a:solidFill>
                <a:latin typeface="Aptos" panose="020B0004020202020204" pitchFamily="34" charset="0"/>
                <a:cs typeface="Arial Narrow" panose="020B0604020202020204" pitchFamily="34" charset="0"/>
              </a:rPr>
              <a:t>5 Insurance News Net, FIAs at Age 20, 2015</a:t>
            </a:r>
          </a:p>
        </p:txBody>
      </p:sp>
    </p:spTree>
    <p:extLst>
      <p:ext uri="{BB962C8B-B14F-4D97-AF65-F5344CB8AC3E}">
        <p14:creationId xmlns:p14="http://schemas.microsoft.com/office/powerpoint/2010/main" val="163144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178E99F-30A4-67D0-9401-5120BFD09B8A}"/>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4</a:t>
            </a:fld>
            <a:endParaRPr lang="en-US" dirty="0">
              <a:latin typeface="Aptos Light" panose="020B0004020202020204" pitchFamily="34" charset="0"/>
            </a:endParaRPr>
          </a:p>
        </p:txBody>
      </p:sp>
      <p:sp>
        <p:nvSpPr>
          <p:cNvPr id="8" name="Title 7">
            <a:extLst>
              <a:ext uri="{FF2B5EF4-FFF2-40B4-BE49-F238E27FC236}">
                <a16:creationId xmlns:a16="http://schemas.microsoft.com/office/drawing/2014/main" id="{BEA062F7-673F-908D-5E65-1A948A410932}"/>
              </a:ext>
            </a:extLst>
          </p:cNvPr>
          <p:cNvSpPr>
            <a:spLocks noGrp="1"/>
          </p:cNvSpPr>
          <p:nvPr>
            <p:ph type="title"/>
          </p:nvPr>
        </p:nvSpPr>
        <p:spPr/>
        <p:txBody>
          <a:bodyPr/>
          <a:lstStyle/>
          <a:p>
            <a:r>
              <a:rPr lang="en-US" b="1" dirty="0"/>
              <a:t>Solid</a:t>
            </a:r>
            <a:r>
              <a:rPr lang="en-US" dirty="0"/>
              <a:t> Financial Strength Ratings</a:t>
            </a:r>
          </a:p>
        </p:txBody>
      </p:sp>
      <p:sp>
        <p:nvSpPr>
          <p:cNvPr id="13" name="Content Placeholder 2">
            <a:extLst>
              <a:ext uri="{FF2B5EF4-FFF2-40B4-BE49-F238E27FC236}">
                <a16:creationId xmlns:a16="http://schemas.microsoft.com/office/drawing/2014/main" id="{F475046F-540F-AF84-21FB-03322D0E4613}"/>
              </a:ext>
            </a:extLst>
          </p:cNvPr>
          <p:cNvSpPr txBox="1">
            <a:spLocks/>
          </p:cNvSpPr>
          <p:nvPr/>
        </p:nvSpPr>
        <p:spPr>
          <a:xfrm>
            <a:off x="490168" y="2115855"/>
            <a:ext cx="3474719" cy="3081635"/>
          </a:xfrm>
          <a:prstGeom prst="rect">
            <a:avLst/>
          </a:prstGeom>
          <a:solidFill>
            <a:schemeClr val="bg1"/>
          </a:solidFill>
        </p:spPr>
        <p:txBody>
          <a:bodyPr lIns="91440" tIns="365760" rIns="91440">
            <a:normAutofit/>
          </a:bodyPr>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200" b="1" dirty="0">
                <a:solidFill>
                  <a:schemeClr val="accent2"/>
                </a:solidFill>
                <a:latin typeface="Aptos" panose="020B0004020202020204" pitchFamily="34" charset="0"/>
              </a:rPr>
              <a:t>(Superior)</a:t>
            </a:r>
          </a:p>
          <a:p>
            <a:pPr marL="0" indent="0" algn="ctr">
              <a:spcBef>
                <a:spcPts val="600"/>
              </a:spcBef>
              <a:spcAft>
                <a:spcPts val="3600"/>
              </a:spcAft>
              <a:buNone/>
            </a:pPr>
            <a:r>
              <a:rPr lang="en-US" sz="2800" dirty="0">
                <a:latin typeface="Aptos" panose="020B0004020202020204" pitchFamily="34" charset="0"/>
              </a:rPr>
              <a:t>A.M. BEST</a:t>
            </a:r>
          </a:p>
          <a:p>
            <a:pPr marL="0" indent="0" algn="ctr">
              <a:spcBef>
                <a:spcPts val="600"/>
              </a:spcBef>
              <a:buNone/>
            </a:pPr>
            <a:r>
              <a:rPr lang="en-US" sz="2000" dirty="0">
                <a:latin typeface="Aptos" panose="020B0004020202020204" pitchFamily="34" charset="0"/>
              </a:rPr>
              <a:t>Second highest of </a:t>
            </a:r>
            <a:br>
              <a:rPr lang="en-US" sz="2000" dirty="0">
                <a:latin typeface="Aptos" panose="020B0004020202020204" pitchFamily="34" charset="0"/>
              </a:rPr>
            </a:br>
            <a:r>
              <a:rPr lang="en-US" sz="2000" dirty="0">
                <a:latin typeface="Aptos" panose="020B0004020202020204" pitchFamily="34" charset="0"/>
              </a:rPr>
              <a:t>16 rankings</a:t>
            </a:r>
          </a:p>
        </p:txBody>
      </p:sp>
      <p:sp>
        <p:nvSpPr>
          <p:cNvPr id="14" name="Text Placeholder 7">
            <a:extLst>
              <a:ext uri="{FF2B5EF4-FFF2-40B4-BE49-F238E27FC236}">
                <a16:creationId xmlns:a16="http://schemas.microsoft.com/office/drawing/2014/main" id="{0123F5D4-52A1-8B04-D874-7F5F2C621C7F}"/>
              </a:ext>
            </a:extLst>
          </p:cNvPr>
          <p:cNvSpPr txBox="1">
            <a:spLocks/>
          </p:cNvSpPr>
          <p:nvPr/>
        </p:nvSpPr>
        <p:spPr>
          <a:xfrm>
            <a:off x="4348315" y="2126131"/>
            <a:ext cx="3476724" cy="3081635"/>
          </a:xfrm>
          <a:prstGeom prst="rect">
            <a:avLst/>
          </a:prstGeom>
          <a:solidFill>
            <a:schemeClr val="bg1"/>
          </a:solidFill>
        </p:spPr>
        <p:txBody>
          <a:bodyPr lIns="91440" tIns="365760" rIns="91440"/>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200" b="1" dirty="0">
                <a:solidFill>
                  <a:schemeClr val="accent2"/>
                </a:solidFill>
                <a:latin typeface="Aptos" panose="020B0004020202020204" pitchFamily="34" charset="0"/>
              </a:rPr>
              <a:t>(Strong)</a:t>
            </a:r>
          </a:p>
          <a:p>
            <a:pPr marL="0" lvl="1" indent="0" algn="ctr">
              <a:spcBef>
                <a:spcPts val="600"/>
              </a:spcBef>
              <a:spcAft>
                <a:spcPts val="600"/>
              </a:spcAft>
              <a:buNone/>
            </a:pPr>
            <a:r>
              <a:rPr lang="en-US" sz="2800" dirty="0">
                <a:latin typeface="Aptos" panose="020B0004020202020204" pitchFamily="34" charset="0"/>
              </a:rPr>
              <a:t>STANDARD &amp; POOR’S</a:t>
            </a:r>
          </a:p>
          <a:p>
            <a:pPr marL="0" lvl="1" indent="0" algn="ctr">
              <a:spcBef>
                <a:spcPts val="600"/>
              </a:spcBef>
              <a:buNone/>
            </a:pPr>
            <a:r>
              <a:rPr lang="en-US" sz="2000" dirty="0">
                <a:latin typeface="Aptos" panose="020B0004020202020204" pitchFamily="34" charset="0"/>
              </a:rPr>
              <a:t>Fifth highest of </a:t>
            </a:r>
            <a:br>
              <a:rPr lang="en-US" sz="2000" dirty="0">
                <a:latin typeface="Aptos" panose="020B0004020202020204" pitchFamily="34" charset="0"/>
              </a:rPr>
            </a:br>
            <a:r>
              <a:rPr lang="en-US" sz="2000" dirty="0">
                <a:latin typeface="Aptos" panose="020B0004020202020204" pitchFamily="34" charset="0"/>
              </a:rPr>
              <a:t>21 rankings</a:t>
            </a:r>
          </a:p>
        </p:txBody>
      </p:sp>
      <p:sp>
        <p:nvSpPr>
          <p:cNvPr id="15" name="Text Placeholder 8">
            <a:extLst>
              <a:ext uri="{FF2B5EF4-FFF2-40B4-BE49-F238E27FC236}">
                <a16:creationId xmlns:a16="http://schemas.microsoft.com/office/drawing/2014/main" id="{5AA2247E-17D1-31C0-CAE7-793BCE6D3663}"/>
              </a:ext>
            </a:extLst>
          </p:cNvPr>
          <p:cNvSpPr txBox="1">
            <a:spLocks/>
          </p:cNvSpPr>
          <p:nvPr/>
        </p:nvSpPr>
        <p:spPr>
          <a:xfrm>
            <a:off x="8208468" y="2115855"/>
            <a:ext cx="3493364" cy="3081635"/>
          </a:xfrm>
          <a:prstGeom prst="rect">
            <a:avLst/>
          </a:prstGeom>
          <a:solidFill>
            <a:schemeClr val="bg1"/>
          </a:solidFill>
        </p:spPr>
        <p:txBody>
          <a:bodyPr lIns="91440" tIns="365760" rIns="91440"/>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2400"/>
              </a:spcAft>
              <a:buNone/>
            </a:pPr>
            <a:r>
              <a:rPr lang="en-US" sz="2200" b="1" dirty="0">
                <a:solidFill>
                  <a:schemeClr val="accent2"/>
                </a:solidFill>
                <a:latin typeface="Aptos" panose="020B0004020202020204" pitchFamily="34" charset="0"/>
              </a:rPr>
              <a:t>(Good)</a:t>
            </a:r>
          </a:p>
          <a:p>
            <a:pPr marL="0" indent="0" algn="ctr">
              <a:spcBef>
                <a:spcPts val="600"/>
              </a:spcBef>
              <a:spcAft>
                <a:spcPts val="3600"/>
              </a:spcAft>
              <a:buNone/>
            </a:pPr>
            <a:r>
              <a:rPr lang="en-US" sz="2800" dirty="0">
                <a:latin typeface="Aptos" panose="020B0004020202020204" pitchFamily="34" charset="0"/>
              </a:rPr>
              <a:t>MOODY’S</a:t>
            </a:r>
          </a:p>
          <a:p>
            <a:pPr marL="0" indent="0" algn="ctr">
              <a:spcBef>
                <a:spcPts val="600"/>
              </a:spcBef>
              <a:buNone/>
            </a:pPr>
            <a:r>
              <a:rPr lang="en-US" sz="2000" dirty="0">
                <a:latin typeface="Aptos" panose="020B0004020202020204" pitchFamily="34" charset="0"/>
              </a:rPr>
              <a:t>Fifth highest of </a:t>
            </a:r>
            <a:br>
              <a:rPr lang="en-US" sz="2000" dirty="0">
                <a:latin typeface="Aptos" panose="020B0004020202020204" pitchFamily="34" charset="0"/>
              </a:rPr>
            </a:br>
            <a:r>
              <a:rPr lang="en-US" sz="2000" dirty="0">
                <a:latin typeface="Aptos" panose="020B0004020202020204" pitchFamily="34" charset="0"/>
              </a:rPr>
              <a:t>21 rankings</a:t>
            </a:r>
          </a:p>
        </p:txBody>
      </p:sp>
      <p:sp>
        <p:nvSpPr>
          <p:cNvPr id="16" name="TextBox 15">
            <a:extLst>
              <a:ext uri="{FF2B5EF4-FFF2-40B4-BE49-F238E27FC236}">
                <a16:creationId xmlns:a16="http://schemas.microsoft.com/office/drawing/2014/main" id="{9D5F481E-5353-8BAD-F025-23A71B4EF6F5}"/>
              </a:ext>
            </a:extLst>
          </p:cNvPr>
          <p:cNvSpPr txBox="1"/>
          <p:nvPr/>
        </p:nvSpPr>
        <p:spPr>
          <a:xfrm>
            <a:off x="1421050" y="1492288"/>
            <a:ext cx="1656639" cy="1139868"/>
          </a:xfrm>
          <a:prstGeom prst="rect">
            <a:avLst/>
          </a:prstGeom>
          <a:noFill/>
          <a:ln w="38100">
            <a:noFill/>
            <a:bevel/>
          </a:ln>
        </p:spPr>
        <p:txBody>
          <a:bodyPr vert="horz" wrap="square" lIns="0" tIns="0" rIns="0" bIns="0" rtlCol="0" anchor="b" anchorCtr="0">
            <a:noAutofit/>
          </a:bodyPr>
          <a:lstStyle/>
          <a:p>
            <a:pPr algn="ctr" fontAlgn="auto">
              <a:spcAft>
                <a:spcPts val="0"/>
              </a:spcAft>
            </a:pPr>
            <a:r>
              <a:rPr lang="en-US" sz="9600" b="1" dirty="0">
                <a:solidFill>
                  <a:schemeClr val="accent2"/>
                </a:solidFill>
              </a:rPr>
              <a:t>A+</a:t>
            </a:r>
          </a:p>
        </p:txBody>
      </p:sp>
      <p:sp>
        <p:nvSpPr>
          <p:cNvPr id="17" name="TextBox 16">
            <a:extLst>
              <a:ext uri="{FF2B5EF4-FFF2-40B4-BE49-F238E27FC236}">
                <a16:creationId xmlns:a16="http://schemas.microsoft.com/office/drawing/2014/main" id="{7168EAD3-87A4-5E98-E137-A19CCDD75702}"/>
              </a:ext>
            </a:extLst>
          </p:cNvPr>
          <p:cNvSpPr txBox="1"/>
          <p:nvPr/>
        </p:nvSpPr>
        <p:spPr>
          <a:xfrm>
            <a:off x="5280200" y="1502564"/>
            <a:ext cx="1656639" cy="1139868"/>
          </a:xfrm>
          <a:prstGeom prst="rect">
            <a:avLst/>
          </a:prstGeom>
          <a:noFill/>
          <a:ln w="38100">
            <a:noFill/>
            <a:bevel/>
          </a:ln>
        </p:spPr>
        <p:txBody>
          <a:bodyPr vert="horz" wrap="square" lIns="0" tIns="0" rIns="0" bIns="0" rtlCol="0" anchor="b" anchorCtr="0">
            <a:noAutofit/>
          </a:bodyPr>
          <a:lstStyle/>
          <a:p>
            <a:pPr algn="ctr" fontAlgn="auto">
              <a:spcAft>
                <a:spcPts val="0"/>
              </a:spcAft>
            </a:pPr>
            <a:r>
              <a:rPr lang="en-US" sz="9600" b="1" dirty="0">
                <a:solidFill>
                  <a:schemeClr val="accent2"/>
                </a:solidFill>
              </a:rPr>
              <a:t>A+</a:t>
            </a:r>
          </a:p>
        </p:txBody>
      </p:sp>
      <p:sp>
        <p:nvSpPr>
          <p:cNvPr id="18" name="TextBox 17">
            <a:extLst>
              <a:ext uri="{FF2B5EF4-FFF2-40B4-BE49-F238E27FC236}">
                <a16:creationId xmlns:a16="http://schemas.microsoft.com/office/drawing/2014/main" id="{19A31DBF-DAC9-FD6F-1346-0807E52F7453}"/>
              </a:ext>
            </a:extLst>
          </p:cNvPr>
          <p:cNvSpPr txBox="1"/>
          <p:nvPr/>
        </p:nvSpPr>
        <p:spPr>
          <a:xfrm>
            <a:off x="9241868" y="1492288"/>
            <a:ext cx="1559083" cy="1139868"/>
          </a:xfrm>
          <a:prstGeom prst="rect">
            <a:avLst/>
          </a:prstGeom>
          <a:noFill/>
          <a:ln w="38100">
            <a:noFill/>
            <a:bevel/>
          </a:ln>
        </p:spPr>
        <p:txBody>
          <a:bodyPr vert="horz" wrap="square" lIns="0" tIns="0" rIns="0" bIns="0" rtlCol="0" anchor="b" anchorCtr="0">
            <a:noAutofit/>
          </a:bodyPr>
          <a:lstStyle/>
          <a:p>
            <a:pPr algn="ctr" fontAlgn="auto">
              <a:spcAft>
                <a:spcPts val="0"/>
              </a:spcAft>
            </a:pPr>
            <a:r>
              <a:rPr lang="en-US" sz="9600" b="1" dirty="0">
                <a:solidFill>
                  <a:schemeClr val="accent2"/>
                </a:solidFill>
              </a:rPr>
              <a:t>A1</a:t>
            </a:r>
            <a:endParaRPr lang="en-US" sz="2800" baseline="100000" dirty="0">
              <a:solidFill>
                <a:schemeClr val="accent2"/>
              </a:solidFill>
            </a:endParaRPr>
          </a:p>
        </p:txBody>
      </p:sp>
      <p:sp>
        <p:nvSpPr>
          <p:cNvPr id="19" name="TextBox 18">
            <a:extLst>
              <a:ext uri="{FF2B5EF4-FFF2-40B4-BE49-F238E27FC236}">
                <a16:creationId xmlns:a16="http://schemas.microsoft.com/office/drawing/2014/main" id="{11B82A88-9CB7-E7C6-4CA9-4A5BE172BA16}"/>
              </a:ext>
            </a:extLst>
          </p:cNvPr>
          <p:cNvSpPr txBox="1"/>
          <p:nvPr/>
        </p:nvSpPr>
        <p:spPr>
          <a:xfrm>
            <a:off x="1719795" y="6354341"/>
            <a:ext cx="3278141" cy="307777"/>
          </a:xfrm>
          <a:prstGeom prst="rect">
            <a:avLst/>
          </a:prstGeom>
          <a:noFill/>
        </p:spPr>
        <p:txBody>
          <a:bodyPr wrap="none" lIns="0" tIns="0" rIns="0" bIns="0" rtlCol="0">
            <a:spAutoFit/>
          </a:bodyPr>
          <a:lstStyle/>
          <a:p>
            <a:r>
              <a:rPr lang="en-US" sz="1000" dirty="0">
                <a:solidFill>
                  <a:schemeClr val="tx2"/>
                </a:solidFill>
                <a:latin typeface="Aptos" panose="020B0004020202020204" pitchFamily="34" charset="0"/>
                <a:cs typeface="Arial Narrow" panose="020B0604020202020204" pitchFamily="34" charset="0"/>
              </a:rPr>
              <a:t>Financial strength ratings for NLIC and LSW as of 9/11/2025</a:t>
            </a:r>
          </a:p>
          <a:p>
            <a:r>
              <a:rPr lang="en-US" sz="1000" dirty="0">
                <a:solidFill>
                  <a:schemeClr val="tx2"/>
                </a:solidFill>
                <a:latin typeface="Aptos" panose="020B0004020202020204" pitchFamily="34" charset="0"/>
                <a:cs typeface="Arial Narrow" panose="020B0604020202020204" pitchFamily="34" charset="0"/>
              </a:rPr>
              <a:t>Ratings are subject to change. </a:t>
            </a:r>
          </a:p>
        </p:txBody>
      </p:sp>
    </p:spTree>
    <p:extLst>
      <p:ext uri="{BB962C8B-B14F-4D97-AF65-F5344CB8AC3E}">
        <p14:creationId xmlns:p14="http://schemas.microsoft.com/office/powerpoint/2010/main" val="3845895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F94E55-2CD7-D08B-D12D-3FEB658257E4}"/>
              </a:ext>
            </a:extLst>
          </p:cNvPr>
          <p:cNvSpPr>
            <a:spLocks noGrp="1"/>
          </p:cNvSpPr>
          <p:nvPr>
            <p:ph type="body" sz="quarter" idx="24"/>
          </p:nvPr>
        </p:nvSpPr>
        <p:spPr>
          <a:xfrm>
            <a:off x="6357826" y="2885698"/>
            <a:ext cx="4351922" cy="2807606"/>
          </a:xfrm>
        </p:spPr>
        <p:txBody>
          <a:bodyPr/>
          <a:lstStyle/>
          <a:p>
            <a:pPr marL="0" indent="0" algn="ctr">
              <a:buNone/>
            </a:pPr>
            <a:r>
              <a:rPr lang="en-US" dirty="0"/>
              <a:t>If the index goes down, your principal and interest earned are protected from loss</a:t>
            </a:r>
          </a:p>
        </p:txBody>
      </p:sp>
      <p:sp>
        <p:nvSpPr>
          <p:cNvPr id="3" name="Text Placeholder 2">
            <a:extLst>
              <a:ext uri="{FF2B5EF4-FFF2-40B4-BE49-F238E27FC236}">
                <a16:creationId xmlns:a16="http://schemas.microsoft.com/office/drawing/2014/main" id="{370D6B67-8DE8-FE3B-79D8-2396C47A6C1C}"/>
              </a:ext>
            </a:extLst>
          </p:cNvPr>
          <p:cNvSpPr>
            <a:spLocks noGrp="1"/>
          </p:cNvSpPr>
          <p:nvPr>
            <p:ph type="body" sz="quarter" idx="22"/>
          </p:nvPr>
        </p:nvSpPr>
        <p:spPr>
          <a:xfrm>
            <a:off x="1481319" y="2885697"/>
            <a:ext cx="4351922" cy="2807607"/>
          </a:xfrm>
        </p:spPr>
        <p:txBody>
          <a:bodyPr/>
          <a:lstStyle/>
          <a:p>
            <a:pPr marL="0" indent="0" algn="ctr">
              <a:buNone/>
            </a:pPr>
            <a:r>
              <a:rPr lang="en-US" dirty="0"/>
              <a:t>Credit interest based on </a:t>
            </a:r>
            <a:br>
              <a:rPr lang="en-US" dirty="0"/>
            </a:br>
            <a:r>
              <a:rPr lang="en-US" dirty="0"/>
              <a:t>the performance of an index, like the S&amp;P 500, without actually participating in the stock market</a:t>
            </a:r>
          </a:p>
        </p:txBody>
      </p:sp>
      <p:sp>
        <p:nvSpPr>
          <p:cNvPr id="4" name="Text Placeholder 3">
            <a:extLst>
              <a:ext uri="{FF2B5EF4-FFF2-40B4-BE49-F238E27FC236}">
                <a16:creationId xmlns:a16="http://schemas.microsoft.com/office/drawing/2014/main" id="{72912DBE-42E2-B8B1-21FE-F6775EE33985}"/>
              </a:ext>
            </a:extLst>
          </p:cNvPr>
          <p:cNvSpPr>
            <a:spLocks noGrp="1"/>
          </p:cNvSpPr>
          <p:nvPr>
            <p:ph type="body" sz="quarter" idx="19"/>
          </p:nvPr>
        </p:nvSpPr>
        <p:spPr>
          <a:xfrm>
            <a:off x="1481943" y="3327751"/>
            <a:ext cx="4351525" cy="380362"/>
          </a:xfrm>
        </p:spPr>
        <p:txBody>
          <a:bodyPr/>
          <a:lstStyle/>
          <a:p>
            <a:r>
              <a:rPr lang="en-US" dirty="0">
                <a:latin typeface="Aptos" panose="020B0004020202020204" pitchFamily="34" charset="0"/>
                <a:cs typeface="Arial" charset="0"/>
              </a:rPr>
              <a:t>Upside Potential</a:t>
            </a:r>
            <a:endParaRPr lang="en-US" dirty="0">
              <a:latin typeface="Aptos" panose="020B0004020202020204" pitchFamily="34" charset="0"/>
            </a:endParaRPr>
          </a:p>
        </p:txBody>
      </p:sp>
      <p:sp>
        <p:nvSpPr>
          <p:cNvPr id="5" name="Text Placeholder 4">
            <a:extLst>
              <a:ext uri="{FF2B5EF4-FFF2-40B4-BE49-F238E27FC236}">
                <a16:creationId xmlns:a16="http://schemas.microsoft.com/office/drawing/2014/main" id="{BB436CEF-FAF4-93E2-9368-53535FBB90F2}"/>
              </a:ext>
            </a:extLst>
          </p:cNvPr>
          <p:cNvSpPr>
            <a:spLocks noGrp="1"/>
          </p:cNvSpPr>
          <p:nvPr>
            <p:ph type="body" sz="quarter" idx="21"/>
          </p:nvPr>
        </p:nvSpPr>
        <p:spPr>
          <a:xfrm>
            <a:off x="6358531" y="3327751"/>
            <a:ext cx="4351525" cy="380362"/>
          </a:xfrm>
        </p:spPr>
        <p:txBody>
          <a:bodyPr/>
          <a:lstStyle/>
          <a:p>
            <a:r>
              <a:rPr lang="en-US" dirty="0"/>
              <a:t>Downside Protection</a:t>
            </a:r>
          </a:p>
        </p:txBody>
      </p:sp>
      <p:sp>
        <p:nvSpPr>
          <p:cNvPr id="9" name="Slide Number Placeholder 8">
            <a:extLst>
              <a:ext uri="{FF2B5EF4-FFF2-40B4-BE49-F238E27FC236}">
                <a16:creationId xmlns:a16="http://schemas.microsoft.com/office/drawing/2014/main" id="{5C18A268-0FB6-CFD9-A4BE-80EA803AFB8A}"/>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5</a:t>
            </a:fld>
            <a:endParaRPr lang="en-US" dirty="0">
              <a:latin typeface="Aptos Light" panose="020B0004020202020204" pitchFamily="34" charset="0"/>
            </a:endParaRPr>
          </a:p>
        </p:txBody>
      </p:sp>
      <p:sp>
        <p:nvSpPr>
          <p:cNvPr id="10" name="Title 9">
            <a:extLst>
              <a:ext uri="{FF2B5EF4-FFF2-40B4-BE49-F238E27FC236}">
                <a16:creationId xmlns:a16="http://schemas.microsoft.com/office/drawing/2014/main" id="{85180667-4F0A-9CD4-BC36-CA1EE90B05FB}"/>
              </a:ext>
            </a:extLst>
          </p:cNvPr>
          <p:cNvSpPr>
            <a:spLocks noGrp="1"/>
          </p:cNvSpPr>
          <p:nvPr>
            <p:ph type="title"/>
          </p:nvPr>
        </p:nvSpPr>
        <p:spPr>
          <a:xfrm>
            <a:off x="457201" y="299413"/>
            <a:ext cx="10237076" cy="1000402"/>
          </a:xfrm>
        </p:spPr>
        <p:txBody>
          <a:bodyPr/>
          <a:lstStyle/>
          <a:p>
            <a:r>
              <a:rPr lang="en-US" dirty="0"/>
              <a:t>When You Include </a:t>
            </a:r>
            <a:r>
              <a:rPr lang="en-US" b="1" dirty="0"/>
              <a:t>Fixed Indexed Annuities </a:t>
            </a:r>
            <a:br>
              <a:rPr lang="en-US" dirty="0"/>
            </a:br>
            <a:r>
              <a:rPr lang="en-US" dirty="0"/>
              <a:t>in Your Retirement Strategy</a:t>
            </a:r>
          </a:p>
        </p:txBody>
      </p:sp>
      <p:sp>
        <p:nvSpPr>
          <p:cNvPr id="11" name="Content Placeholder 2">
            <a:extLst>
              <a:ext uri="{FF2B5EF4-FFF2-40B4-BE49-F238E27FC236}">
                <a16:creationId xmlns:a16="http://schemas.microsoft.com/office/drawing/2014/main" id="{497D495D-8273-FBDC-A028-EF26B98FFD59}"/>
              </a:ext>
            </a:extLst>
          </p:cNvPr>
          <p:cNvSpPr txBox="1">
            <a:spLocks/>
          </p:cNvSpPr>
          <p:nvPr/>
        </p:nvSpPr>
        <p:spPr>
          <a:xfrm>
            <a:off x="457201" y="1504332"/>
            <a:ext cx="7291423" cy="404421"/>
          </a:xfrm>
          <a:prstGeom prst="rect">
            <a:avLst/>
          </a:prstGeom>
        </p:spPr>
        <p:txBody>
          <a:bodyPr vert="horz" lIns="0" tIns="0" rIns="0" bIns="0" rtlCol="0">
            <a:noAutofit/>
          </a:bodyPr>
          <a:lst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j-lt"/>
              </a:rPr>
              <a:t>Your FIA savings grows with:</a:t>
            </a:r>
            <a:endParaRPr lang="en-US" sz="1800" dirty="0">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380220DD-32FD-4425-C6A0-D5DCE056F7B7}"/>
              </a:ext>
            </a:extLst>
          </p:cNvPr>
          <p:cNvSpPr txBox="1"/>
          <p:nvPr/>
        </p:nvSpPr>
        <p:spPr>
          <a:xfrm>
            <a:off x="1781180" y="6334259"/>
            <a:ext cx="8234414" cy="307777"/>
          </a:xfrm>
          <a:prstGeom prst="rect">
            <a:avLst/>
          </a:prstGeom>
          <a:noFill/>
        </p:spPr>
        <p:txBody>
          <a:bodyPr wrap="square" lIns="0" tIns="0" rIns="0" bIns="0" rtlCol="0">
            <a:spAutoFit/>
          </a:bodyPr>
          <a:lstStyle/>
          <a:p>
            <a:r>
              <a:rPr lang="en-US" sz="1000" dirty="0">
                <a:solidFill>
                  <a:schemeClr val="tx2"/>
                </a:solidFill>
                <a:latin typeface="Aptos" panose="020B0004020202020204" pitchFamily="34" charset="0"/>
                <a:cs typeface="Arial Narrow" panose="020B0604020202020204" pitchFamily="34" charset="0"/>
              </a:rPr>
              <a:t>The 0% “floor” provided by an indexed annuity ensures that during crediting periods where the index is negative, that no less than 0% interest is credited to the index strategy. This means that premiums paid and interest earned won’t be reduced by market volatility.</a:t>
            </a:r>
          </a:p>
        </p:txBody>
      </p:sp>
      <p:grpSp>
        <p:nvGrpSpPr>
          <p:cNvPr id="15" name="Graphic 17">
            <a:extLst>
              <a:ext uri="{FF2B5EF4-FFF2-40B4-BE49-F238E27FC236}">
                <a16:creationId xmlns:a16="http://schemas.microsoft.com/office/drawing/2014/main" id="{004FEE92-FCD2-0431-D976-10D775AC58B3}"/>
              </a:ext>
            </a:extLst>
          </p:cNvPr>
          <p:cNvGrpSpPr/>
          <p:nvPr/>
        </p:nvGrpSpPr>
        <p:grpSpPr>
          <a:xfrm>
            <a:off x="3067840" y="1931328"/>
            <a:ext cx="1178879" cy="1236760"/>
            <a:chOff x="9160552" y="836655"/>
            <a:chExt cx="806877" cy="846493"/>
          </a:xfrm>
          <a:solidFill>
            <a:srgbClr val="3C9C46"/>
          </a:solidFill>
        </p:grpSpPr>
        <p:sp>
          <p:nvSpPr>
            <p:cNvPr id="16" name="Freeform 15">
              <a:extLst>
                <a:ext uri="{FF2B5EF4-FFF2-40B4-BE49-F238E27FC236}">
                  <a16:creationId xmlns:a16="http://schemas.microsoft.com/office/drawing/2014/main" id="{0227EBD0-AA8C-7607-3630-8931D3A80DA9}"/>
                </a:ext>
              </a:extLst>
            </p:cNvPr>
            <p:cNvSpPr/>
            <p:nvPr/>
          </p:nvSpPr>
          <p:spPr>
            <a:xfrm>
              <a:off x="9184238" y="1283091"/>
              <a:ext cx="173495" cy="367940"/>
            </a:xfrm>
            <a:custGeom>
              <a:avLst/>
              <a:gdLst>
                <a:gd name="connsiteX0" fmla="*/ 159038 w 173495"/>
                <a:gd name="connsiteY0" fmla="*/ 0 h 367940"/>
                <a:gd name="connsiteX1" fmla="*/ 14458 w 173495"/>
                <a:gd name="connsiteY1" fmla="*/ 0 h 367940"/>
                <a:gd name="connsiteX2" fmla="*/ 0 w 173495"/>
                <a:gd name="connsiteY2" fmla="*/ 15902 h 367940"/>
                <a:gd name="connsiteX3" fmla="*/ 0 w 173495"/>
                <a:gd name="connsiteY3" fmla="*/ 367940 h 367940"/>
                <a:gd name="connsiteX4" fmla="*/ 28916 w 173495"/>
                <a:gd name="connsiteY4" fmla="*/ 367940 h 367940"/>
                <a:gd name="connsiteX5" fmla="*/ 28916 w 173495"/>
                <a:gd name="connsiteY5" fmla="*/ 31805 h 367940"/>
                <a:gd name="connsiteX6" fmla="*/ 144580 w 173495"/>
                <a:gd name="connsiteY6" fmla="*/ 31805 h 367940"/>
                <a:gd name="connsiteX7" fmla="*/ 144580 w 173495"/>
                <a:gd name="connsiteY7" fmla="*/ 367940 h 367940"/>
                <a:gd name="connsiteX8" fmla="*/ 173496 w 173495"/>
                <a:gd name="connsiteY8" fmla="*/ 367940 h 367940"/>
                <a:gd name="connsiteX9" fmla="*/ 173496 w 173495"/>
                <a:gd name="connsiteY9" fmla="*/ 15902 h 367940"/>
                <a:gd name="connsiteX10" fmla="*/ 159038 w 173495"/>
                <a:gd name="connsiteY10" fmla="*/ 0 h 3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95" h="367940">
                  <a:moveTo>
                    <a:pt x="159038" y="0"/>
                  </a:moveTo>
                  <a:lnTo>
                    <a:pt x="14458" y="0"/>
                  </a:lnTo>
                  <a:cubicBezTo>
                    <a:pt x="6460" y="0"/>
                    <a:pt x="0" y="7172"/>
                    <a:pt x="0" y="15902"/>
                  </a:cubicBezTo>
                  <a:lnTo>
                    <a:pt x="0" y="367940"/>
                  </a:lnTo>
                  <a:lnTo>
                    <a:pt x="28916" y="367940"/>
                  </a:lnTo>
                  <a:lnTo>
                    <a:pt x="28916" y="31805"/>
                  </a:lnTo>
                  <a:lnTo>
                    <a:pt x="144580" y="31805"/>
                  </a:lnTo>
                  <a:lnTo>
                    <a:pt x="144580" y="367940"/>
                  </a:lnTo>
                  <a:lnTo>
                    <a:pt x="173496" y="367940"/>
                  </a:lnTo>
                  <a:lnTo>
                    <a:pt x="173496" y="15902"/>
                  </a:lnTo>
                  <a:cubicBezTo>
                    <a:pt x="173496" y="7172"/>
                    <a:pt x="167036" y="0"/>
                    <a:pt x="159038" y="0"/>
                  </a:cubicBezTo>
                  <a:close/>
                </a:path>
              </a:pathLst>
            </a:custGeom>
            <a:solidFill>
              <a:srgbClr val="3C9C46"/>
            </a:solidFill>
            <a:ln w="3040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B708BD1-8EEE-D48B-019F-FF83F7DDD5DC}"/>
                </a:ext>
              </a:extLst>
            </p:cNvPr>
            <p:cNvSpPr/>
            <p:nvPr/>
          </p:nvSpPr>
          <p:spPr>
            <a:xfrm>
              <a:off x="9381728" y="1360421"/>
              <a:ext cx="173495" cy="290922"/>
            </a:xfrm>
            <a:custGeom>
              <a:avLst/>
              <a:gdLst>
                <a:gd name="connsiteX0" fmla="*/ 159038 w 173495"/>
                <a:gd name="connsiteY0" fmla="*/ 0 h 290922"/>
                <a:gd name="connsiteX1" fmla="*/ 14458 w 173495"/>
                <a:gd name="connsiteY1" fmla="*/ 0 h 290922"/>
                <a:gd name="connsiteX2" fmla="*/ 0 w 173495"/>
                <a:gd name="connsiteY2" fmla="*/ 12784 h 290922"/>
                <a:gd name="connsiteX3" fmla="*/ 0 w 173495"/>
                <a:gd name="connsiteY3" fmla="*/ 290922 h 290922"/>
                <a:gd name="connsiteX4" fmla="*/ 28916 w 173495"/>
                <a:gd name="connsiteY4" fmla="*/ 290922 h 290922"/>
                <a:gd name="connsiteX5" fmla="*/ 28916 w 173495"/>
                <a:gd name="connsiteY5" fmla="*/ 25257 h 290922"/>
                <a:gd name="connsiteX6" fmla="*/ 144580 w 173495"/>
                <a:gd name="connsiteY6" fmla="*/ 25257 h 290922"/>
                <a:gd name="connsiteX7" fmla="*/ 144580 w 173495"/>
                <a:gd name="connsiteY7" fmla="*/ 290922 h 290922"/>
                <a:gd name="connsiteX8" fmla="*/ 173496 w 173495"/>
                <a:gd name="connsiteY8" fmla="*/ 290922 h 290922"/>
                <a:gd name="connsiteX9" fmla="*/ 173496 w 173495"/>
                <a:gd name="connsiteY9" fmla="*/ 12784 h 290922"/>
                <a:gd name="connsiteX10" fmla="*/ 159038 w 173495"/>
                <a:gd name="connsiteY10" fmla="*/ 0 h 29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95" h="290922">
                  <a:moveTo>
                    <a:pt x="159038" y="0"/>
                  </a:moveTo>
                  <a:lnTo>
                    <a:pt x="14458" y="0"/>
                  </a:lnTo>
                  <a:cubicBezTo>
                    <a:pt x="6460" y="0"/>
                    <a:pt x="0" y="5613"/>
                    <a:pt x="0" y="12784"/>
                  </a:cubicBezTo>
                  <a:lnTo>
                    <a:pt x="0" y="290922"/>
                  </a:lnTo>
                  <a:lnTo>
                    <a:pt x="28916" y="290922"/>
                  </a:lnTo>
                  <a:lnTo>
                    <a:pt x="28916" y="25257"/>
                  </a:lnTo>
                  <a:lnTo>
                    <a:pt x="144580" y="25257"/>
                  </a:lnTo>
                  <a:lnTo>
                    <a:pt x="144580" y="290922"/>
                  </a:lnTo>
                  <a:lnTo>
                    <a:pt x="173496" y="290922"/>
                  </a:lnTo>
                  <a:lnTo>
                    <a:pt x="173496" y="12784"/>
                  </a:lnTo>
                  <a:cubicBezTo>
                    <a:pt x="173496" y="5924"/>
                    <a:pt x="167036" y="0"/>
                    <a:pt x="159038" y="0"/>
                  </a:cubicBezTo>
                  <a:close/>
                </a:path>
              </a:pathLst>
            </a:custGeom>
            <a:solidFill>
              <a:srgbClr val="3C9C46"/>
            </a:solidFill>
            <a:ln w="3040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81CC851-E478-093F-4282-D10D88AEBE26}"/>
                </a:ext>
              </a:extLst>
            </p:cNvPr>
            <p:cNvSpPr/>
            <p:nvPr/>
          </p:nvSpPr>
          <p:spPr>
            <a:xfrm>
              <a:off x="9578909" y="1202019"/>
              <a:ext cx="173495" cy="449323"/>
            </a:xfrm>
            <a:custGeom>
              <a:avLst/>
              <a:gdLst>
                <a:gd name="connsiteX0" fmla="*/ 159038 w 173495"/>
                <a:gd name="connsiteY0" fmla="*/ 0 h 449323"/>
                <a:gd name="connsiteX1" fmla="*/ 14458 w 173495"/>
                <a:gd name="connsiteY1" fmla="*/ 0 h 449323"/>
                <a:gd name="connsiteX2" fmla="*/ 0 w 173495"/>
                <a:gd name="connsiteY2" fmla="*/ 13720 h 449323"/>
                <a:gd name="connsiteX3" fmla="*/ 0 w 173495"/>
                <a:gd name="connsiteY3" fmla="*/ 449324 h 449323"/>
                <a:gd name="connsiteX4" fmla="*/ 28916 w 173495"/>
                <a:gd name="connsiteY4" fmla="*/ 449324 h 449323"/>
                <a:gd name="connsiteX5" fmla="*/ 28916 w 173495"/>
                <a:gd name="connsiteY5" fmla="*/ 27128 h 449323"/>
                <a:gd name="connsiteX6" fmla="*/ 144580 w 173495"/>
                <a:gd name="connsiteY6" fmla="*/ 27128 h 449323"/>
                <a:gd name="connsiteX7" fmla="*/ 144580 w 173495"/>
                <a:gd name="connsiteY7" fmla="*/ 449324 h 449323"/>
                <a:gd name="connsiteX8" fmla="*/ 173495 w 173495"/>
                <a:gd name="connsiteY8" fmla="*/ 449324 h 449323"/>
                <a:gd name="connsiteX9" fmla="*/ 173495 w 173495"/>
                <a:gd name="connsiteY9" fmla="*/ 13720 h 449323"/>
                <a:gd name="connsiteX10" fmla="*/ 159038 w 173495"/>
                <a:gd name="connsiteY10" fmla="*/ 0 h 44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95" h="449323">
                  <a:moveTo>
                    <a:pt x="159038" y="0"/>
                  </a:moveTo>
                  <a:lnTo>
                    <a:pt x="14458" y="0"/>
                  </a:lnTo>
                  <a:cubicBezTo>
                    <a:pt x="6460" y="0"/>
                    <a:pt x="0" y="6236"/>
                    <a:pt x="0" y="13720"/>
                  </a:cubicBezTo>
                  <a:lnTo>
                    <a:pt x="0" y="449324"/>
                  </a:lnTo>
                  <a:lnTo>
                    <a:pt x="28916" y="449324"/>
                  </a:lnTo>
                  <a:lnTo>
                    <a:pt x="28916" y="27128"/>
                  </a:lnTo>
                  <a:lnTo>
                    <a:pt x="144580" y="27128"/>
                  </a:lnTo>
                  <a:lnTo>
                    <a:pt x="144580" y="449324"/>
                  </a:lnTo>
                  <a:lnTo>
                    <a:pt x="173495" y="449324"/>
                  </a:lnTo>
                  <a:lnTo>
                    <a:pt x="173495" y="13720"/>
                  </a:lnTo>
                  <a:cubicBezTo>
                    <a:pt x="173495" y="6236"/>
                    <a:pt x="167036" y="0"/>
                    <a:pt x="159038" y="0"/>
                  </a:cubicBezTo>
                  <a:close/>
                </a:path>
              </a:pathLst>
            </a:custGeom>
            <a:solidFill>
              <a:srgbClr val="3C9C46"/>
            </a:solidFill>
            <a:ln w="3040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8390788-F452-2812-BD53-00AA89AC5BE6}"/>
                </a:ext>
              </a:extLst>
            </p:cNvPr>
            <p:cNvSpPr/>
            <p:nvPr/>
          </p:nvSpPr>
          <p:spPr>
            <a:xfrm>
              <a:off x="9776399" y="1123130"/>
              <a:ext cx="173495" cy="528212"/>
            </a:xfrm>
            <a:custGeom>
              <a:avLst/>
              <a:gdLst>
                <a:gd name="connsiteX0" fmla="*/ 159038 w 173495"/>
                <a:gd name="connsiteY0" fmla="*/ 0 h 528212"/>
                <a:gd name="connsiteX1" fmla="*/ 14458 w 173495"/>
                <a:gd name="connsiteY1" fmla="*/ 0 h 528212"/>
                <a:gd name="connsiteX2" fmla="*/ 0 w 173495"/>
                <a:gd name="connsiteY2" fmla="*/ 15902 h 528212"/>
                <a:gd name="connsiteX3" fmla="*/ 0 w 173495"/>
                <a:gd name="connsiteY3" fmla="*/ 528212 h 528212"/>
                <a:gd name="connsiteX4" fmla="*/ 28916 w 173495"/>
                <a:gd name="connsiteY4" fmla="*/ 528212 h 528212"/>
                <a:gd name="connsiteX5" fmla="*/ 28916 w 173495"/>
                <a:gd name="connsiteY5" fmla="*/ 32117 h 528212"/>
                <a:gd name="connsiteX6" fmla="*/ 144580 w 173495"/>
                <a:gd name="connsiteY6" fmla="*/ 32117 h 528212"/>
                <a:gd name="connsiteX7" fmla="*/ 144580 w 173495"/>
                <a:gd name="connsiteY7" fmla="*/ 528212 h 528212"/>
                <a:gd name="connsiteX8" fmla="*/ 173495 w 173495"/>
                <a:gd name="connsiteY8" fmla="*/ 528212 h 528212"/>
                <a:gd name="connsiteX9" fmla="*/ 173495 w 173495"/>
                <a:gd name="connsiteY9" fmla="*/ 15902 h 528212"/>
                <a:gd name="connsiteX10" fmla="*/ 159038 w 173495"/>
                <a:gd name="connsiteY10" fmla="*/ 0 h 52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95" h="528212">
                  <a:moveTo>
                    <a:pt x="159038" y="0"/>
                  </a:moveTo>
                  <a:lnTo>
                    <a:pt x="14458" y="0"/>
                  </a:lnTo>
                  <a:cubicBezTo>
                    <a:pt x="6460" y="0"/>
                    <a:pt x="0" y="7172"/>
                    <a:pt x="0" y="15902"/>
                  </a:cubicBezTo>
                  <a:lnTo>
                    <a:pt x="0" y="528212"/>
                  </a:lnTo>
                  <a:lnTo>
                    <a:pt x="28916" y="528212"/>
                  </a:lnTo>
                  <a:lnTo>
                    <a:pt x="28916" y="32117"/>
                  </a:lnTo>
                  <a:lnTo>
                    <a:pt x="144580" y="32117"/>
                  </a:lnTo>
                  <a:lnTo>
                    <a:pt x="144580" y="528212"/>
                  </a:lnTo>
                  <a:lnTo>
                    <a:pt x="173495" y="528212"/>
                  </a:lnTo>
                  <a:lnTo>
                    <a:pt x="173495" y="15902"/>
                  </a:lnTo>
                  <a:cubicBezTo>
                    <a:pt x="173495" y="7172"/>
                    <a:pt x="167036" y="0"/>
                    <a:pt x="159038" y="0"/>
                  </a:cubicBezTo>
                  <a:close/>
                </a:path>
              </a:pathLst>
            </a:custGeom>
            <a:solidFill>
              <a:srgbClr val="3C9C46"/>
            </a:solidFill>
            <a:ln w="3040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0264821-9BC0-D191-C81C-2F14027241B6}"/>
                </a:ext>
              </a:extLst>
            </p:cNvPr>
            <p:cNvSpPr/>
            <p:nvPr/>
          </p:nvSpPr>
          <p:spPr>
            <a:xfrm>
              <a:off x="9160552" y="1651343"/>
              <a:ext cx="806877" cy="31804"/>
            </a:xfrm>
            <a:custGeom>
              <a:avLst/>
              <a:gdLst>
                <a:gd name="connsiteX0" fmla="*/ 792112 w 806877"/>
                <a:gd name="connsiteY0" fmla="*/ 0 h 31804"/>
                <a:gd name="connsiteX1" fmla="*/ 14766 w 806877"/>
                <a:gd name="connsiteY1" fmla="*/ 0 h 31804"/>
                <a:gd name="connsiteX2" fmla="*/ 0 w 806877"/>
                <a:gd name="connsiteY2" fmla="*/ 15902 h 31804"/>
                <a:gd name="connsiteX3" fmla="*/ 14766 w 806877"/>
                <a:gd name="connsiteY3" fmla="*/ 31805 h 31804"/>
                <a:gd name="connsiteX4" fmla="*/ 792112 w 806877"/>
                <a:gd name="connsiteY4" fmla="*/ 31805 h 31804"/>
                <a:gd name="connsiteX5" fmla="*/ 806877 w 806877"/>
                <a:gd name="connsiteY5" fmla="*/ 15902 h 31804"/>
                <a:gd name="connsiteX6" fmla="*/ 792112 w 806877"/>
                <a:gd name="connsiteY6" fmla="*/ 0 h 3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877" h="31804">
                  <a:moveTo>
                    <a:pt x="792112" y="0"/>
                  </a:moveTo>
                  <a:lnTo>
                    <a:pt x="14766" y="0"/>
                  </a:lnTo>
                  <a:cubicBezTo>
                    <a:pt x="6768" y="0"/>
                    <a:pt x="0" y="7172"/>
                    <a:pt x="0" y="15902"/>
                  </a:cubicBezTo>
                  <a:cubicBezTo>
                    <a:pt x="0" y="24633"/>
                    <a:pt x="6460" y="31805"/>
                    <a:pt x="14766" y="31805"/>
                  </a:cubicBezTo>
                  <a:lnTo>
                    <a:pt x="792112" y="31805"/>
                  </a:lnTo>
                  <a:cubicBezTo>
                    <a:pt x="800110" y="31805"/>
                    <a:pt x="806877" y="24633"/>
                    <a:pt x="806877" y="15902"/>
                  </a:cubicBezTo>
                  <a:cubicBezTo>
                    <a:pt x="806877" y="7172"/>
                    <a:pt x="800417" y="0"/>
                    <a:pt x="792112" y="0"/>
                  </a:cubicBezTo>
                  <a:close/>
                </a:path>
              </a:pathLst>
            </a:custGeom>
            <a:solidFill>
              <a:srgbClr val="3C9C46"/>
            </a:solidFill>
            <a:ln w="3040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09A705A-DDFE-67B0-D8FA-E62F92434420}"/>
                </a:ext>
              </a:extLst>
            </p:cNvPr>
            <p:cNvSpPr/>
            <p:nvPr/>
          </p:nvSpPr>
          <p:spPr>
            <a:xfrm>
              <a:off x="9472783" y="836655"/>
              <a:ext cx="455578" cy="348214"/>
            </a:xfrm>
            <a:custGeom>
              <a:avLst/>
              <a:gdLst>
                <a:gd name="connsiteX0" fmla="*/ 17226 w 455578"/>
                <a:gd name="connsiteY0" fmla="*/ 348215 h 348214"/>
                <a:gd name="connsiteX1" fmla="*/ 27070 w 455578"/>
                <a:gd name="connsiteY1" fmla="*/ 344785 h 348214"/>
                <a:gd name="connsiteX2" fmla="*/ 415589 w 455578"/>
                <a:gd name="connsiteY2" fmla="*/ 69142 h 348214"/>
                <a:gd name="connsiteX3" fmla="*/ 405745 w 455578"/>
                <a:gd name="connsiteY3" fmla="*/ 125892 h 348214"/>
                <a:gd name="connsiteX4" fmla="*/ 418973 w 455578"/>
                <a:gd name="connsiteY4" fmla="*/ 145848 h 348214"/>
                <a:gd name="connsiteX5" fmla="*/ 422356 w 455578"/>
                <a:gd name="connsiteY5" fmla="*/ 145848 h 348214"/>
                <a:gd name="connsiteX6" fmla="*/ 438968 w 455578"/>
                <a:gd name="connsiteY6" fmla="*/ 132440 h 348214"/>
                <a:gd name="connsiteX7" fmla="*/ 455579 w 455578"/>
                <a:gd name="connsiteY7" fmla="*/ 37025 h 348214"/>
                <a:gd name="connsiteX8" fmla="*/ 455579 w 455578"/>
                <a:gd name="connsiteY8" fmla="*/ 30477 h 348214"/>
                <a:gd name="connsiteX9" fmla="*/ 452195 w 455578"/>
                <a:gd name="connsiteY9" fmla="*/ 23929 h 348214"/>
                <a:gd name="connsiteX10" fmla="*/ 447273 w 455578"/>
                <a:gd name="connsiteY10" fmla="*/ 18940 h 348214"/>
                <a:gd name="connsiteX11" fmla="*/ 442351 w 455578"/>
                <a:gd name="connsiteY11" fmla="*/ 17380 h 348214"/>
                <a:gd name="connsiteX12" fmla="*/ 442351 w 455578"/>
                <a:gd name="connsiteY12" fmla="*/ 17380 h 348214"/>
                <a:gd name="connsiteX13" fmla="*/ 347913 w 455578"/>
                <a:gd name="connsiteY13" fmla="*/ 231 h 348214"/>
                <a:gd name="connsiteX14" fmla="*/ 328226 w 455578"/>
                <a:gd name="connsiteY14" fmla="*/ 13639 h 348214"/>
                <a:gd name="connsiteX15" fmla="*/ 341453 w 455578"/>
                <a:gd name="connsiteY15" fmla="*/ 33595 h 348214"/>
                <a:gd name="connsiteX16" fmla="*/ 341453 w 455578"/>
                <a:gd name="connsiteY16" fmla="*/ 33595 h 348214"/>
                <a:gd name="connsiteX17" fmla="*/ 397439 w 455578"/>
                <a:gd name="connsiteY17" fmla="*/ 43573 h 348214"/>
                <a:gd name="connsiteX18" fmla="*/ 7382 w 455578"/>
                <a:gd name="connsiteY18" fmla="*/ 317657 h 348214"/>
                <a:gd name="connsiteX19" fmla="*/ 3998 w 455578"/>
                <a:gd name="connsiteY19" fmla="*/ 341043 h 348214"/>
                <a:gd name="connsiteX20" fmla="*/ 17226 w 455578"/>
                <a:gd name="connsiteY20" fmla="*/ 347591 h 34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5578" h="348214">
                  <a:moveTo>
                    <a:pt x="17226" y="348215"/>
                  </a:moveTo>
                  <a:cubicBezTo>
                    <a:pt x="20610" y="348215"/>
                    <a:pt x="23686" y="346656"/>
                    <a:pt x="27070" y="344785"/>
                  </a:cubicBezTo>
                  <a:lnTo>
                    <a:pt x="415589" y="69142"/>
                  </a:lnTo>
                  <a:lnTo>
                    <a:pt x="405745" y="125892"/>
                  </a:lnTo>
                  <a:cubicBezTo>
                    <a:pt x="404207" y="134311"/>
                    <a:pt x="410667" y="144289"/>
                    <a:pt x="418973" y="145848"/>
                  </a:cubicBezTo>
                  <a:lnTo>
                    <a:pt x="422356" y="145848"/>
                  </a:lnTo>
                  <a:cubicBezTo>
                    <a:pt x="430662" y="145848"/>
                    <a:pt x="437122" y="140859"/>
                    <a:pt x="438968" y="132440"/>
                  </a:cubicBezTo>
                  <a:lnTo>
                    <a:pt x="455579" y="37025"/>
                  </a:lnTo>
                  <a:lnTo>
                    <a:pt x="455579" y="30477"/>
                  </a:lnTo>
                  <a:cubicBezTo>
                    <a:pt x="455579" y="28918"/>
                    <a:pt x="454041" y="25488"/>
                    <a:pt x="452195" y="23929"/>
                  </a:cubicBezTo>
                  <a:cubicBezTo>
                    <a:pt x="450657" y="22370"/>
                    <a:pt x="448811" y="20499"/>
                    <a:pt x="447273" y="18940"/>
                  </a:cubicBezTo>
                  <a:cubicBezTo>
                    <a:pt x="445735" y="17380"/>
                    <a:pt x="443889" y="17380"/>
                    <a:pt x="442351" y="17380"/>
                  </a:cubicBezTo>
                  <a:lnTo>
                    <a:pt x="442351" y="17380"/>
                  </a:lnTo>
                  <a:lnTo>
                    <a:pt x="347913" y="231"/>
                  </a:lnTo>
                  <a:cubicBezTo>
                    <a:pt x="339608" y="-1328"/>
                    <a:pt x="329764" y="5220"/>
                    <a:pt x="328226" y="13639"/>
                  </a:cubicBezTo>
                  <a:cubicBezTo>
                    <a:pt x="326688" y="22058"/>
                    <a:pt x="333148" y="32036"/>
                    <a:pt x="341453" y="33595"/>
                  </a:cubicBezTo>
                  <a:lnTo>
                    <a:pt x="341453" y="33595"/>
                  </a:lnTo>
                  <a:lnTo>
                    <a:pt x="397439" y="43573"/>
                  </a:lnTo>
                  <a:lnTo>
                    <a:pt x="7382" y="317657"/>
                  </a:lnTo>
                  <a:cubicBezTo>
                    <a:pt x="-924" y="322646"/>
                    <a:pt x="-2462" y="332624"/>
                    <a:pt x="3998" y="341043"/>
                  </a:cubicBezTo>
                  <a:cubicBezTo>
                    <a:pt x="7382" y="344473"/>
                    <a:pt x="12304" y="347591"/>
                    <a:pt x="17226" y="347591"/>
                  </a:cubicBezTo>
                  <a:close/>
                </a:path>
              </a:pathLst>
            </a:custGeom>
            <a:solidFill>
              <a:srgbClr val="3C9C46"/>
            </a:solidFill>
            <a:ln w="3040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192624-344B-A642-7007-B3FFB29F49C3}"/>
                </a:ext>
              </a:extLst>
            </p:cNvPr>
            <p:cNvSpPr/>
            <p:nvPr/>
          </p:nvSpPr>
          <p:spPr>
            <a:xfrm>
              <a:off x="9172549" y="1152753"/>
              <a:ext cx="330379" cy="33675"/>
            </a:xfrm>
            <a:custGeom>
              <a:avLst/>
              <a:gdLst>
                <a:gd name="connsiteX0" fmla="*/ 313768 w 330379"/>
                <a:gd name="connsiteY0" fmla="*/ 33676 h 33675"/>
                <a:gd name="connsiteX1" fmla="*/ 16611 w 330379"/>
                <a:gd name="connsiteY1" fmla="*/ 33676 h 33675"/>
                <a:gd name="connsiteX2" fmla="*/ 0 w 330379"/>
                <a:gd name="connsiteY2" fmla="*/ 16838 h 33675"/>
                <a:gd name="connsiteX3" fmla="*/ 16611 w 330379"/>
                <a:gd name="connsiteY3" fmla="*/ 0 h 33675"/>
                <a:gd name="connsiteX4" fmla="*/ 313768 w 330379"/>
                <a:gd name="connsiteY4" fmla="*/ 0 h 33675"/>
                <a:gd name="connsiteX5" fmla="*/ 330380 w 330379"/>
                <a:gd name="connsiteY5" fmla="*/ 16838 h 33675"/>
                <a:gd name="connsiteX6" fmla="*/ 313768 w 330379"/>
                <a:gd name="connsiteY6" fmla="*/ 33676 h 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379" h="33675">
                  <a:moveTo>
                    <a:pt x="313768" y="33676"/>
                  </a:moveTo>
                  <a:lnTo>
                    <a:pt x="16611" y="33676"/>
                  </a:lnTo>
                  <a:cubicBezTo>
                    <a:pt x="7383" y="33676"/>
                    <a:pt x="0" y="26192"/>
                    <a:pt x="0" y="16838"/>
                  </a:cubicBezTo>
                  <a:cubicBezTo>
                    <a:pt x="0" y="7484"/>
                    <a:pt x="7383" y="0"/>
                    <a:pt x="16611" y="0"/>
                  </a:cubicBezTo>
                  <a:lnTo>
                    <a:pt x="313768" y="0"/>
                  </a:lnTo>
                  <a:cubicBezTo>
                    <a:pt x="322997" y="0"/>
                    <a:pt x="330380" y="7484"/>
                    <a:pt x="330380" y="16838"/>
                  </a:cubicBezTo>
                  <a:cubicBezTo>
                    <a:pt x="330380" y="26192"/>
                    <a:pt x="322997" y="33676"/>
                    <a:pt x="313768" y="33676"/>
                  </a:cubicBezTo>
                  <a:close/>
                </a:path>
              </a:pathLst>
            </a:custGeom>
            <a:solidFill>
              <a:srgbClr val="3C9C46"/>
            </a:solidFill>
            <a:ln w="30407" cap="flat">
              <a:noFill/>
              <a:prstDash val="solid"/>
              <a:miter/>
            </a:ln>
          </p:spPr>
          <p:txBody>
            <a:bodyPr rtlCol="0" anchor="ctr"/>
            <a:lstStyle/>
            <a:p>
              <a:endParaRPr lang="en-US"/>
            </a:p>
          </p:txBody>
        </p:sp>
      </p:grpSp>
      <p:sp>
        <p:nvSpPr>
          <p:cNvPr id="23" name="Graphic 10">
            <a:extLst>
              <a:ext uri="{FF2B5EF4-FFF2-40B4-BE49-F238E27FC236}">
                <a16:creationId xmlns:a16="http://schemas.microsoft.com/office/drawing/2014/main" id="{482C0C09-BD40-5285-520E-7BE22708E1EE}"/>
              </a:ext>
            </a:extLst>
          </p:cNvPr>
          <p:cNvSpPr/>
          <p:nvPr/>
        </p:nvSpPr>
        <p:spPr>
          <a:xfrm>
            <a:off x="8027623" y="1971937"/>
            <a:ext cx="1012327" cy="1223304"/>
          </a:xfrm>
          <a:custGeom>
            <a:avLst/>
            <a:gdLst>
              <a:gd name="connsiteX0" fmla="*/ 125581 w 251162"/>
              <a:gd name="connsiteY0" fmla="*/ 303507 h 303506"/>
              <a:gd name="connsiteX1" fmla="*/ 123982 w 251162"/>
              <a:gd name="connsiteY1" fmla="*/ 302953 h 303506"/>
              <a:gd name="connsiteX2" fmla="*/ 9870 w 251162"/>
              <a:gd name="connsiteY2" fmla="*/ 49137 h 303506"/>
              <a:gd name="connsiteX3" fmla="*/ 10529 w 251162"/>
              <a:gd name="connsiteY3" fmla="*/ 47013 h 303506"/>
              <a:gd name="connsiteX4" fmla="*/ 125581 w 251162"/>
              <a:gd name="connsiteY4" fmla="*/ 0 h 303506"/>
              <a:gd name="connsiteX5" fmla="*/ 240634 w 251162"/>
              <a:gd name="connsiteY5" fmla="*/ 47013 h 303506"/>
              <a:gd name="connsiteX6" fmla="*/ 241293 w 251162"/>
              <a:gd name="connsiteY6" fmla="*/ 49137 h 303506"/>
              <a:gd name="connsiteX7" fmla="*/ 127181 w 251162"/>
              <a:gd name="connsiteY7" fmla="*/ 302860 h 303506"/>
              <a:gd name="connsiteX8" fmla="*/ 125581 w 251162"/>
              <a:gd name="connsiteY8" fmla="*/ 303415 h 303506"/>
              <a:gd name="connsiteX9" fmla="*/ 18337 w 251162"/>
              <a:gd name="connsiteY9" fmla="*/ 53940 h 303506"/>
              <a:gd name="connsiteX10" fmla="*/ 125675 w 251162"/>
              <a:gd name="connsiteY10" fmla="*/ 293532 h 303506"/>
              <a:gd name="connsiteX11" fmla="*/ 233014 w 251162"/>
              <a:gd name="connsiteY11" fmla="*/ 53940 h 303506"/>
              <a:gd name="connsiteX12" fmla="*/ 125581 w 251162"/>
              <a:gd name="connsiteY12" fmla="*/ 10068 h 303506"/>
              <a:gd name="connsiteX13" fmla="*/ 18337 w 251162"/>
              <a:gd name="connsiteY13" fmla="*/ 53940 h 303506"/>
              <a:gd name="connsiteX14" fmla="*/ 141292 w 251162"/>
              <a:gd name="connsiteY14" fmla="*/ 237190 h 303506"/>
              <a:gd name="connsiteX15" fmla="*/ 110718 w 251162"/>
              <a:gd name="connsiteY15" fmla="*/ 237190 h 303506"/>
              <a:gd name="connsiteX16" fmla="*/ 110718 w 251162"/>
              <a:gd name="connsiteY16" fmla="*/ 218163 h 303506"/>
              <a:gd name="connsiteX17" fmla="*/ 70548 w 251162"/>
              <a:gd name="connsiteY17" fmla="*/ 208280 h 303506"/>
              <a:gd name="connsiteX18" fmla="*/ 67726 w 251162"/>
              <a:gd name="connsiteY18" fmla="*/ 207079 h 303506"/>
              <a:gd name="connsiteX19" fmla="*/ 67726 w 251162"/>
              <a:gd name="connsiteY19" fmla="*/ 163207 h 303506"/>
              <a:gd name="connsiteX20" fmla="*/ 74593 w 251162"/>
              <a:gd name="connsiteY20" fmla="*/ 166624 h 303506"/>
              <a:gd name="connsiteX21" fmla="*/ 99429 w 251162"/>
              <a:gd name="connsiteY21" fmla="*/ 176137 h 303506"/>
              <a:gd name="connsiteX22" fmla="*/ 125299 w 251162"/>
              <a:gd name="connsiteY22" fmla="*/ 179832 h 303506"/>
              <a:gd name="connsiteX23" fmla="*/ 132919 w 251162"/>
              <a:gd name="connsiteY23" fmla="*/ 178354 h 303506"/>
              <a:gd name="connsiteX24" fmla="*/ 134424 w 251162"/>
              <a:gd name="connsiteY24" fmla="*/ 175676 h 303506"/>
              <a:gd name="connsiteX25" fmla="*/ 133295 w 251162"/>
              <a:gd name="connsiteY25" fmla="*/ 173736 h 303506"/>
              <a:gd name="connsiteX26" fmla="*/ 124735 w 251162"/>
              <a:gd name="connsiteY26" fmla="*/ 169210 h 303506"/>
              <a:gd name="connsiteX27" fmla="*/ 123700 w 251162"/>
              <a:gd name="connsiteY27" fmla="*/ 168748 h 303506"/>
              <a:gd name="connsiteX28" fmla="*/ 106767 w 251162"/>
              <a:gd name="connsiteY28" fmla="*/ 162283 h 303506"/>
              <a:gd name="connsiteX29" fmla="*/ 84659 w 251162"/>
              <a:gd name="connsiteY29" fmla="*/ 151107 h 303506"/>
              <a:gd name="connsiteX30" fmla="*/ 71677 w 251162"/>
              <a:gd name="connsiteY30" fmla="*/ 136329 h 303506"/>
              <a:gd name="connsiteX31" fmla="*/ 67538 w 251162"/>
              <a:gd name="connsiteY31" fmla="*/ 116193 h 303506"/>
              <a:gd name="connsiteX32" fmla="*/ 79955 w 251162"/>
              <a:gd name="connsiteY32" fmla="*/ 86914 h 303506"/>
              <a:gd name="connsiteX33" fmla="*/ 110718 w 251162"/>
              <a:gd name="connsiteY33" fmla="*/ 74815 h 303506"/>
              <a:gd name="connsiteX34" fmla="*/ 110718 w 251162"/>
              <a:gd name="connsiteY34" fmla="*/ 60591 h 303506"/>
              <a:gd name="connsiteX35" fmla="*/ 141292 w 251162"/>
              <a:gd name="connsiteY35" fmla="*/ 60591 h 303506"/>
              <a:gd name="connsiteX36" fmla="*/ 141292 w 251162"/>
              <a:gd name="connsiteY36" fmla="*/ 74445 h 303506"/>
              <a:gd name="connsiteX37" fmla="*/ 179298 w 251162"/>
              <a:gd name="connsiteY37" fmla="*/ 84328 h 303506"/>
              <a:gd name="connsiteX38" fmla="*/ 183625 w 251162"/>
              <a:gd name="connsiteY38" fmla="*/ 86175 h 303506"/>
              <a:gd name="connsiteX39" fmla="*/ 167821 w 251162"/>
              <a:gd name="connsiteY39" fmla="*/ 123305 h 303506"/>
              <a:gd name="connsiteX40" fmla="*/ 163399 w 251162"/>
              <a:gd name="connsiteY40" fmla="*/ 121366 h 303506"/>
              <a:gd name="connsiteX41" fmla="*/ 126898 w 251162"/>
              <a:gd name="connsiteY41" fmla="*/ 112407 h 303506"/>
              <a:gd name="connsiteX42" fmla="*/ 125675 w 251162"/>
              <a:gd name="connsiteY42" fmla="*/ 112407 h 303506"/>
              <a:gd name="connsiteX43" fmla="*/ 117867 w 251162"/>
              <a:gd name="connsiteY43" fmla="*/ 113700 h 303506"/>
              <a:gd name="connsiteX44" fmla="*/ 116833 w 251162"/>
              <a:gd name="connsiteY44" fmla="*/ 115455 h 303506"/>
              <a:gd name="connsiteX45" fmla="*/ 117679 w 251162"/>
              <a:gd name="connsiteY45" fmla="*/ 117487 h 303506"/>
              <a:gd name="connsiteX46" fmla="*/ 124735 w 251162"/>
              <a:gd name="connsiteY46" fmla="*/ 121458 h 303506"/>
              <a:gd name="connsiteX47" fmla="*/ 127369 w 251162"/>
              <a:gd name="connsiteY47" fmla="*/ 122567 h 303506"/>
              <a:gd name="connsiteX48" fmla="*/ 140727 w 251162"/>
              <a:gd name="connsiteY48" fmla="*/ 127462 h 303506"/>
              <a:gd name="connsiteX49" fmla="*/ 173183 w 251162"/>
              <a:gd name="connsiteY49" fmla="*/ 145473 h 303506"/>
              <a:gd name="connsiteX50" fmla="*/ 183813 w 251162"/>
              <a:gd name="connsiteY50" fmla="*/ 173089 h 303506"/>
              <a:gd name="connsiteX51" fmla="*/ 171584 w 251162"/>
              <a:gd name="connsiteY51" fmla="*/ 203662 h 303506"/>
              <a:gd name="connsiteX52" fmla="*/ 141386 w 251162"/>
              <a:gd name="connsiteY52" fmla="*/ 217332 h 303506"/>
              <a:gd name="connsiteX53" fmla="*/ 141386 w 251162"/>
              <a:gd name="connsiteY53" fmla="*/ 237282 h 303506"/>
              <a:gd name="connsiteX54" fmla="*/ 120219 w 251162"/>
              <a:gd name="connsiteY54" fmla="*/ 227861 h 303506"/>
              <a:gd name="connsiteX55" fmla="*/ 131790 w 251162"/>
              <a:gd name="connsiteY55" fmla="*/ 227861 h 303506"/>
              <a:gd name="connsiteX56" fmla="*/ 131790 w 251162"/>
              <a:gd name="connsiteY56" fmla="*/ 209111 h 303506"/>
              <a:gd name="connsiteX57" fmla="*/ 135930 w 251162"/>
              <a:gd name="connsiteY57" fmla="*/ 208649 h 303506"/>
              <a:gd name="connsiteX58" fmla="*/ 164810 w 251162"/>
              <a:gd name="connsiteY58" fmla="*/ 196919 h 303506"/>
              <a:gd name="connsiteX59" fmla="*/ 174218 w 251162"/>
              <a:gd name="connsiteY59" fmla="*/ 172905 h 303506"/>
              <a:gd name="connsiteX60" fmla="*/ 166315 w 251162"/>
              <a:gd name="connsiteY60" fmla="*/ 151753 h 303506"/>
              <a:gd name="connsiteX61" fmla="*/ 137623 w 251162"/>
              <a:gd name="connsiteY61" fmla="*/ 136052 h 303506"/>
              <a:gd name="connsiteX62" fmla="*/ 123700 w 251162"/>
              <a:gd name="connsiteY62" fmla="*/ 130972 h 303506"/>
              <a:gd name="connsiteX63" fmla="*/ 120784 w 251162"/>
              <a:gd name="connsiteY63" fmla="*/ 129771 h 303506"/>
              <a:gd name="connsiteX64" fmla="*/ 111282 w 251162"/>
              <a:gd name="connsiteY64" fmla="*/ 124137 h 303506"/>
              <a:gd name="connsiteX65" fmla="*/ 107331 w 251162"/>
              <a:gd name="connsiteY65" fmla="*/ 115270 h 303506"/>
              <a:gd name="connsiteX66" fmla="*/ 112975 w 251162"/>
              <a:gd name="connsiteY66" fmla="*/ 105479 h 303506"/>
              <a:gd name="connsiteX67" fmla="*/ 125487 w 251162"/>
              <a:gd name="connsiteY67" fmla="*/ 102893 h 303506"/>
              <a:gd name="connsiteX68" fmla="*/ 126898 w 251162"/>
              <a:gd name="connsiteY68" fmla="*/ 102893 h 303506"/>
              <a:gd name="connsiteX69" fmla="*/ 162741 w 251162"/>
              <a:gd name="connsiteY69" fmla="*/ 110836 h 303506"/>
              <a:gd name="connsiteX70" fmla="*/ 171207 w 251162"/>
              <a:gd name="connsiteY70" fmla="*/ 90978 h 303506"/>
              <a:gd name="connsiteX71" fmla="*/ 136306 w 251162"/>
              <a:gd name="connsiteY71" fmla="*/ 83312 h 303506"/>
              <a:gd name="connsiteX72" fmla="*/ 131790 w 251162"/>
              <a:gd name="connsiteY72" fmla="*/ 83035 h 303506"/>
              <a:gd name="connsiteX73" fmla="*/ 131790 w 251162"/>
              <a:gd name="connsiteY73" fmla="*/ 69827 h 303506"/>
              <a:gd name="connsiteX74" fmla="*/ 120219 w 251162"/>
              <a:gd name="connsiteY74" fmla="*/ 69827 h 303506"/>
              <a:gd name="connsiteX75" fmla="*/ 120219 w 251162"/>
              <a:gd name="connsiteY75" fmla="*/ 83035 h 303506"/>
              <a:gd name="connsiteX76" fmla="*/ 115986 w 251162"/>
              <a:gd name="connsiteY76" fmla="*/ 83497 h 303506"/>
              <a:gd name="connsiteX77" fmla="*/ 86258 w 251162"/>
              <a:gd name="connsiteY77" fmla="*/ 93841 h 303506"/>
              <a:gd name="connsiteX78" fmla="*/ 77039 w 251162"/>
              <a:gd name="connsiteY78" fmla="*/ 116101 h 303506"/>
              <a:gd name="connsiteX79" fmla="*/ 80144 w 251162"/>
              <a:gd name="connsiteY79" fmla="*/ 132080 h 303506"/>
              <a:gd name="connsiteX80" fmla="*/ 90304 w 251162"/>
              <a:gd name="connsiteY80" fmla="*/ 143533 h 303506"/>
              <a:gd name="connsiteX81" fmla="*/ 109965 w 251162"/>
              <a:gd name="connsiteY81" fmla="*/ 153416 h 303506"/>
              <a:gd name="connsiteX82" fmla="*/ 127369 w 251162"/>
              <a:gd name="connsiteY82" fmla="*/ 160066 h 303506"/>
              <a:gd name="connsiteX83" fmla="*/ 128498 w 251162"/>
              <a:gd name="connsiteY83" fmla="*/ 160528 h 303506"/>
              <a:gd name="connsiteX84" fmla="*/ 139222 w 251162"/>
              <a:gd name="connsiteY84" fmla="*/ 166347 h 303506"/>
              <a:gd name="connsiteX85" fmla="*/ 143926 w 251162"/>
              <a:gd name="connsiteY85" fmla="*/ 175583 h 303506"/>
              <a:gd name="connsiteX86" fmla="*/ 137341 w 251162"/>
              <a:gd name="connsiteY86" fmla="*/ 186575 h 303506"/>
              <a:gd name="connsiteX87" fmla="*/ 125770 w 251162"/>
              <a:gd name="connsiteY87" fmla="*/ 189068 h 303506"/>
              <a:gd name="connsiteX88" fmla="*/ 96795 w 251162"/>
              <a:gd name="connsiteY88" fmla="*/ 185004 h 303506"/>
              <a:gd name="connsiteX89" fmla="*/ 77227 w 251162"/>
              <a:gd name="connsiteY89" fmla="*/ 178077 h 303506"/>
              <a:gd name="connsiteX90" fmla="*/ 77227 w 251162"/>
              <a:gd name="connsiteY90" fmla="*/ 200799 h 303506"/>
              <a:gd name="connsiteX91" fmla="*/ 115704 w 251162"/>
              <a:gd name="connsiteY91" fmla="*/ 209019 h 303506"/>
              <a:gd name="connsiteX92" fmla="*/ 120219 w 251162"/>
              <a:gd name="connsiteY92" fmla="*/ 209204 h 303506"/>
              <a:gd name="connsiteX93" fmla="*/ 120219 w 251162"/>
              <a:gd name="connsiteY93" fmla="*/ 227676 h 30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51162" h="303506">
                <a:moveTo>
                  <a:pt x="125581" y="303507"/>
                </a:moveTo>
                <a:lnTo>
                  <a:pt x="123982" y="302953"/>
                </a:lnTo>
                <a:cubicBezTo>
                  <a:pt x="15421" y="263513"/>
                  <a:pt x="-19293" y="142887"/>
                  <a:pt x="9870" y="49137"/>
                </a:cubicBezTo>
                <a:lnTo>
                  <a:pt x="10529" y="47013"/>
                </a:lnTo>
                <a:lnTo>
                  <a:pt x="125581" y="0"/>
                </a:lnTo>
                <a:lnTo>
                  <a:pt x="240634" y="47013"/>
                </a:lnTo>
                <a:lnTo>
                  <a:pt x="241293" y="49137"/>
                </a:lnTo>
                <a:cubicBezTo>
                  <a:pt x="270455" y="142979"/>
                  <a:pt x="235742" y="263513"/>
                  <a:pt x="127181" y="302860"/>
                </a:cubicBezTo>
                <a:lnTo>
                  <a:pt x="125581" y="303415"/>
                </a:lnTo>
                <a:close/>
                <a:moveTo>
                  <a:pt x="18337" y="53940"/>
                </a:moveTo>
                <a:cubicBezTo>
                  <a:pt x="-8286" y="142794"/>
                  <a:pt x="24452" y="255755"/>
                  <a:pt x="125675" y="293532"/>
                </a:cubicBezTo>
                <a:cubicBezTo>
                  <a:pt x="226899" y="255755"/>
                  <a:pt x="259543" y="142794"/>
                  <a:pt x="233014" y="53940"/>
                </a:cubicBezTo>
                <a:lnTo>
                  <a:pt x="125581" y="10068"/>
                </a:lnTo>
                <a:lnTo>
                  <a:pt x="18337" y="53940"/>
                </a:lnTo>
                <a:close/>
                <a:moveTo>
                  <a:pt x="141292" y="237190"/>
                </a:moveTo>
                <a:lnTo>
                  <a:pt x="110718" y="237190"/>
                </a:lnTo>
                <a:lnTo>
                  <a:pt x="110718" y="218163"/>
                </a:lnTo>
                <a:cubicBezTo>
                  <a:pt x="96889" y="217055"/>
                  <a:pt x="83436" y="213729"/>
                  <a:pt x="70548" y="208280"/>
                </a:cubicBezTo>
                <a:lnTo>
                  <a:pt x="67726" y="207079"/>
                </a:lnTo>
                <a:lnTo>
                  <a:pt x="67726" y="163207"/>
                </a:lnTo>
                <a:lnTo>
                  <a:pt x="74593" y="166624"/>
                </a:lnTo>
                <a:cubicBezTo>
                  <a:pt x="82213" y="170411"/>
                  <a:pt x="90492" y="173644"/>
                  <a:pt x="99429" y="176137"/>
                </a:cubicBezTo>
                <a:cubicBezTo>
                  <a:pt x="109589" y="179001"/>
                  <a:pt x="118526" y="180109"/>
                  <a:pt x="125299" y="179832"/>
                </a:cubicBezTo>
                <a:cubicBezTo>
                  <a:pt x="129721" y="179647"/>
                  <a:pt x="131884" y="178908"/>
                  <a:pt x="132919" y="178354"/>
                </a:cubicBezTo>
                <a:cubicBezTo>
                  <a:pt x="133766" y="177985"/>
                  <a:pt x="134424" y="177431"/>
                  <a:pt x="134424" y="175676"/>
                </a:cubicBezTo>
                <a:cubicBezTo>
                  <a:pt x="134424" y="175121"/>
                  <a:pt x="134424" y="174567"/>
                  <a:pt x="133295" y="173736"/>
                </a:cubicBezTo>
                <a:cubicBezTo>
                  <a:pt x="132167" y="172905"/>
                  <a:pt x="129815" y="171335"/>
                  <a:pt x="124735" y="169210"/>
                </a:cubicBezTo>
                <a:lnTo>
                  <a:pt x="123700" y="168748"/>
                </a:lnTo>
                <a:cubicBezTo>
                  <a:pt x="119373" y="166901"/>
                  <a:pt x="113634" y="164777"/>
                  <a:pt x="106767" y="162283"/>
                </a:cubicBezTo>
                <a:cubicBezTo>
                  <a:pt x="97735" y="158958"/>
                  <a:pt x="90304" y="155263"/>
                  <a:pt x="84659" y="151107"/>
                </a:cubicBezTo>
                <a:cubicBezTo>
                  <a:pt x="78827" y="146766"/>
                  <a:pt x="74405" y="141778"/>
                  <a:pt x="71677" y="136329"/>
                </a:cubicBezTo>
                <a:cubicBezTo>
                  <a:pt x="68949" y="130879"/>
                  <a:pt x="67538" y="124137"/>
                  <a:pt x="67538" y="116193"/>
                </a:cubicBezTo>
                <a:cubicBezTo>
                  <a:pt x="67538" y="103817"/>
                  <a:pt x="71677" y="94026"/>
                  <a:pt x="79955" y="86914"/>
                </a:cubicBezTo>
                <a:cubicBezTo>
                  <a:pt x="87105" y="80726"/>
                  <a:pt x="97453" y="76662"/>
                  <a:pt x="110718" y="74815"/>
                </a:cubicBezTo>
                <a:lnTo>
                  <a:pt x="110718" y="60591"/>
                </a:lnTo>
                <a:lnTo>
                  <a:pt x="141292" y="60591"/>
                </a:lnTo>
                <a:lnTo>
                  <a:pt x="141292" y="74445"/>
                </a:lnTo>
                <a:cubicBezTo>
                  <a:pt x="153898" y="75646"/>
                  <a:pt x="166598" y="78971"/>
                  <a:pt x="179298" y="84328"/>
                </a:cubicBezTo>
                <a:lnTo>
                  <a:pt x="183625" y="86175"/>
                </a:lnTo>
                <a:lnTo>
                  <a:pt x="167821" y="123305"/>
                </a:lnTo>
                <a:lnTo>
                  <a:pt x="163399" y="121366"/>
                </a:lnTo>
                <a:cubicBezTo>
                  <a:pt x="149853" y="115362"/>
                  <a:pt x="137623" y="112407"/>
                  <a:pt x="126898" y="112407"/>
                </a:cubicBezTo>
                <a:lnTo>
                  <a:pt x="125675" y="112407"/>
                </a:lnTo>
                <a:cubicBezTo>
                  <a:pt x="120125" y="112591"/>
                  <a:pt x="118244" y="113423"/>
                  <a:pt x="117867" y="113700"/>
                </a:cubicBezTo>
                <a:cubicBezTo>
                  <a:pt x="117115" y="114161"/>
                  <a:pt x="116833" y="114531"/>
                  <a:pt x="116833" y="115455"/>
                </a:cubicBezTo>
                <a:cubicBezTo>
                  <a:pt x="116833" y="116471"/>
                  <a:pt x="117209" y="117025"/>
                  <a:pt x="117679" y="117487"/>
                </a:cubicBezTo>
                <a:cubicBezTo>
                  <a:pt x="118338" y="118133"/>
                  <a:pt x="120219" y="119426"/>
                  <a:pt x="124735" y="121458"/>
                </a:cubicBezTo>
                <a:cubicBezTo>
                  <a:pt x="125487" y="121828"/>
                  <a:pt x="126428" y="122197"/>
                  <a:pt x="127369" y="122567"/>
                </a:cubicBezTo>
                <a:cubicBezTo>
                  <a:pt x="130944" y="124044"/>
                  <a:pt x="135365" y="125615"/>
                  <a:pt x="140727" y="127462"/>
                </a:cubicBezTo>
                <a:cubicBezTo>
                  <a:pt x="155779" y="132727"/>
                  <a:pt x="166410" y="138638"/>
                  <a:pt x="173183" y="145473"/>
                </a:cubicBezTo>
                <a:cubicBezTo>
                  <a:pt x="180238" y="152677"/>
                  <a:pt x="183813" y="161913"/>
                  <a:pt x="183813" y="173089"/>
                </a:cubicBezTo>
                <a:cubicBezTo>
                  <a:pt x="183813" y="185559"/>
                  <a:pt x="179674" y="195811"/>
                  <a:pt x="171584" y="203662"/>
                </a:cubicBezTo>
                <a:cubicBezTo>
                  <a:pt x="164340" y="210589"/>
                  <a:pt x="154274" y="215207"/>
                  <a:pt x="141386" y="217332"/>
                </a:cubicBezTo>
                <a:lnTo>
                  <a:pt x="141386" y="237282"/>
                </a:lnTo>
                <a:close/>
                <a:moveTo>
                  <a:pt x="120219" y="227861"/>
                </a:moveTo>
                <a:lnTo>
                  <a:pt x="131790" y="227861"/>
                </a:lnTo>
                <a:lnTo>
                  <a:pt x="131790" y="209111"/>
                </a:lnTo>
                <a:lnTo>
                  <a:pt x="135930" y="208649"/>
                </a:lnTo>
                <a:cubicBezTo>
                  <a:pt x="148630" y="207079"/>
                  <a:pt x="158413" y="203200"/>
                  <a:pt x="164810" y="196919"/>
                </a:cubicBezTo>
                <a:cubicBezTo>
                  <a:pt x="171113" y="190731"/>
                  <a:pt x="174218" y="182972"/>
                  <a:pt x="174218" y="172905"/>
                </a:cubicBezTo>
                <a:cubicBezTo>
                  <a:pt x="174218" y="164130"/>
                  <a:pt x="171584" y="157203"/>
                  <a:pt x="166315" y="151753"/>
                </a:cubicBezTo>
                <a:cubicBezTo>
                  <a:pt x="160671" y="146027"/>
                  <a:pt x="150981" y="140762"/>
                  <a:pt x="137623" y="136052"/>
                </a:cubicBezTo>
                <a:cubicBezTo>
                  <a:pt x="132167" y="134204"/>
                  <a:pt x="127463" y="132542"/>
                  <a:pt x="123700" y="130972"/>
                </a:cubicBezTo>
                <a:cubicBezTo>
                  <a:pt x="122665" y="130510"/>
                  <a:pt x="121724" y="130140"/>
                  <a:pt x="120784" y="129771"/>
                </a:cubicBezTo>
                <a:cubicBezTo>
                  <a:pt x="116362" y="127739"/>
                  <a:pt x="113258" y="125984"/>
                  <a:pt x="111282" y="124137"/>
                </a:cubicBezTo>
                <a:cubicBezTo>
                  <a:pt x="108742" y="121828"/>
                  <a:pt x="107331" y="118780"/>
                  <a:pt x="107331" y="115270"/>
                </a:cubicBezTo>
                <a:cubicBezTo>
                  <a:pt x="107331" y="111113"/>
                  <a:pt x="109307" y="107696"/>
                  <a:pt x="112975" y="105479"/>
                </a:cubicBezTo>
                <a:cubicBezTo>
                  <a:pt x="115704" y="103817"/>
                  <a:pt x="119749" y="103078"/>
                  <a:pt x="125487" y="102893"/>
                </a:cubicBezTo>
                <a:cubicBezTo>
                  <a:pt x="126240" y="102893"/>
                  <a:pt x="126522" y="102893"/>
                  <a:pt x="126898" y="102893"/>
                </a:cubicBezTo>
                <a:cubicBezTo>
                  <a:pt x="137717" y="102893"/>
                  <a:pt x="149758" y="105572"/>
                  <a:pt x="162741" y="110836"/>
                </a:cubicBezTo>
                <a:lnTo>
                  <a:pt x="171207" y="90978"/>
                </a:lnTo>
                <a:cubicBezTo>
                  <a:pt x="159542" y="86545"/>
                  <a:pt x="147783" y="83959"/>
                  <a:pt x="136306" y="83312"/>
                </a:cubicBezTo>
                <a:lnTo>
                  <a:pt x="131790" y="83035"/>
                </a:lnTo>
                <a:lnTo>
                  <a:pt x="131790" y="69827"/>
                </a:lnTo>
                <a:lnTo>
                  <a:pt x="120219" y="69827"/>
                </a:lnTo>
                <a:lnTo>
                  <a:pt x="120219" y="83035"/>
                </a:lnTo>
                <a:lnTo>
                  <a:pt x="115986" y="83497"/>
                </a:lnTo>
                <a:cubicBezTo>
                  <a:pt x="102627" y="84882"/>
                  <a:pt x="92655" y="88300"/>
                  <a:pt x="86258" y="93841"/>
                </a:cubicBezTo>
                <a:cubicBezTo>
                  <a:pt x="80050" y="99199"/>
                  <a:pt x="77039" y="106495"/>
                  <a:pt x="77039" y="116101"/>
                </a:cubicBezTo>
                <a:cubicBezTo>
                  <a:pt x="77039" y="122567"/>
                  <a:pt x="78074" y="127924"/>
                  <a:pt x="80144" y="132080"/>
                </a:cubicBezTo>
                <a:cubicBezTo>
                  <a:pt x="82213" y="136236"/>
                  <a:pt x="85600" y="140023"/>
                  <a:pt x="90304" y="143533"/>
                </a:cubicBezTo>
                <a:cubicBezTo>
                  <a:pt x="95195" y="147135"/>
                  <a:pt x="101781" y="150460"/>
                  <a:pt x="109965" y="153416"/>
                </a:cubicBezTo>
                <a:cubicBezTo>
                  <a:pt x="117021" y="155910"/>
                  <a:pt x="122853" y="158127"/>
                  <a:pt x="127369" y="160066"/>
                </a:cubicBezTo>
                <a:lnTo>
                  <a:pt x="128498" y="160528"/>
                </a:lnTo>
                <a:cubicBezTo>
                  <a:pt x="133484" y="162652"/>
                  <a:pt x="136964" y="164592"/>
                  <a:pt x="139222" y="166347"/>
                </a:cubicBezTo>
                <a:cubicBezTo>
                  <a:pt x="142233" y="168748"/>
                  <a:pt x="143926" y="171981"/>
                  <a:pt x="143926" y="175583"/>
                </a:cubicBezTo>
                <a:cubicBezTo>
                  <a:pt x="143926" y="180479"/>
                  <a:pt x="141574" y="184450"/>
                  <a:pt x="137341" y="186575"/>
                </a:cubicBezTo>
                <a:cubicBezTo>
                  <a:pt x="134613" y="187960"/>
                  <a:pt x="130755" y="188791"/>
                  <a:pt x="125770" y="189068"/>
                </a:cubicBezTo>
                <a:cubicBezTo>
                  <a:pt x="118055" y="189438"/>
                  <a:pt x="107990" y="188237"/>
                  <a:pt x="96795" y="185004"/>
                </a:cubicBezTo>
                <a:cubicBezTo>
                  <a:pt x="89927" y="183065"/>
                  <a:pt x="83342" y="180756"/>
                  <a:pt x="77227" y="178077"/>
                </a:cubicBezTo>
                <a:lnTo>
                  <a:pt x="77227" y="200799"/>
                </a:lnTo>
                <a:cubicBezTo>
                  <a:pt x="89551" y="205694"/>
                  <a:pt x="102439" y="208465"/>
                  <a:pt x="115704" y="209019"/>
                </a:cubicBezTo>
                <a:lnTo>
                  <a:pt x="120219" y="209204"/>
                </a:lnTo>
                <a:lnTo>
                  <a:pt x="120219" y="227676"/>
                </a:lnTo>
                <a:close/>
              </a:path>
            </a:pathLst>
          </a:custGeom>
          <a:solidFill>
            <a:srgbClr val="3C9C46"/>
          </a:solidFill>
          <a:ln w="9172" cap="flat">
            <a:noFill/>
            <a:prstDash val="solid"/>
            <a:miter/>
          </a:ln>
        </p:spPr>
        <p:txBody>
          <a:bodyPr rtlCol="0" anchor="ctr"/>
          <a:lstStyle/>
          <a:p>
            <a:endParaRPr lang="en-US"/>
          </a:p>
        </p:txBody>
      </p:sp>
    </p:spTree>
    <p:extLst>
      <p:ext uri="{BB962C8B-B14F-4D97-AF65-F5344CB8AC3E}">
        <p14:creationId xmlns:p14="http://schemas.microsoft.com/office/powerpoint/2010/main" val="407658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2ED3-DCA3-9B81-F541-C80D7165EE60}"/>
              </a:ext>
            </a:extLst>
          </p:cNvPr>
          <p:cNvSpPr>
            <a:spLocks noGrp="1"/>
          </p:cNvSpPr>
          <p:nvPr>
            <p:ph type="title"/>
          </p:nvPr>
        </p:nvSpPr>
        <p:spPr>
          <a:xfrm>
            <a:off x="457200" y="548564"/>
            <a:ext cx="4581726" cy="501804"/>
          </a:xfrm>
        </p:spPr>
        <p:txBody>
          <a:bodyPr/>
          <a:lstStyle/>
          <a:p>
            <a:r>
              <a:rPr lang="en-US" dirty="0"/>
              <a:t>Upside </a:t>
            </a:r>
            <a:r>
              <a:rPr lang="en-US" b="1" dirty="0"/>
              <a:t>Potential</a:t>
            </a:r>
          </a:p>
        </p:txBody>
      </p:sp>
      <p:sp>
        <p:nvSpPr>
          <p:cNvPr id="3" name="Content Placeholder 2">
            <a:extLst>
              <a:ext uri="{FF2B5EF4-FFF2-40B4-BE49-F238E27FC236}">
                <a16:creationId xmlns:a16="http://schemas.microsoft.com/office/drawing/2014/main" id="{0395EC22-CF03-1A41-B4B6-CA2A5B04A533}"/>
              </a:ext>
            </a:extLst>
          </p:cNvPr>
          <p:cNvSpPr>
            <a:spLocks noGrp="1"/>
          </p:cNvSpPr>
          <p:nvPr>
            <p:ph sz="quarter" idx="17"/>
          </p:nvPr>
        </p:nvSpPr>
        <p:spPr>
          <a:xfrm>
            <a:off x="457200" y="2065189"/>
            <a:ext cx="4457051" cy="2330574"/>
          </a:xfrm>
        </p:spPr>
        <p:txBody>
          <a:bodyPr/>
          <a:lstStyle/>
          <a:p>
            <a:r>
              <a:rPr lang="en-US" dirty="0"/>
              <a:t>Interest is credited based on a formula that considers changes in a market index</a:t>
            </a:r>
          </a:p>
          <a:p>
            <a:r>
              <a:rPr lang="en-US" dirty="0"/>
              <a:t>When the index is positive, the interest credited has the potential to be higher than current interest rates</a:t>
            </a:r>
            <a:r>
              <a:rPr lang="en-US" baseline="30000" dirty="0"/>
              <a:t>6</a:t>
            </a:r>
          </a:p>
        </p:txBody>
      </p:sp>
      <p:sp>
        <p:nvSpPr>
          <p:cNvPr id="4" name="Text Placeholder 3">
            <a:extLst>
              <a:ext uri="{FF2B5EF4-FFF2-40B4-BE49-F238E27FC236}">
                <a16:creationId xmlns:a16="http://schemas.microsoft.com/office/drawing/2014/main" id="{ACF15D62-60B3-1061-F1D4-006423F0D90E}"/>
              </a:ext>
            </a:extLst>
          </p:cNvPr>
          <p:cNvSpPr>
            <a:spLocks noGrp="1"/>
          </p:cNvSpPr>
          <p:nvPr>
            <p:ph type="body" sz="quarter" idx="18"/>
          </p:nvPr>
        </p:nvSpPr>
        <p:spPr/>
        <p:txBody>
          <a:bodyPr/>
          <a:lstStyle/>
          <a:p>
            <a:r>
              <a:rPr lang="en-US" dirty="0"/>
              <a:t>FIAs have the potential to </a:t>
            </a:r>
            <a:r>
              <a:rPr lang="en-US" dirty="0" err="1"/>
              <a:t>outspace</a:t>
            </a:r>
            <a:r>
              <a:rPr lang="en-US" dirty="0"/>
              <a:t> other fixed money products.</a:t>
            </a:r>
          </a:p>
        </p:txBody>
      </p:sp>
      <p:pic>
        <p:nvPicPr>
          <p:cNvPr id="9" name="Picture Placeholder 8" descr="A person and person walking on a log&#10;&#10;AI-generated content may be incorrect.">
            <a:extLst>
              <a:ext uri="{FF2B5EF4-FFF2-40B4-BE49-F238E27FC236}">
                <a16:creationId xmlns:a16="http://schemas.microsoft.com/office/drawing/2014/main" id="{B364957B-B623-FBA8-C9F8-EBBA903CF64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103D63BD-2F2E-46C6-8836-8DE2BEE32975}"/>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6</a:t>
            </a:fld>
            <a:endParaRPr lang="en-US" dirty="0">
              <a:latin typeface="Aptos Light" panose="020B0004020202020204" pitchFamily="34" charset="0"/>
            </a:endParaRPr>
          </a:p>
        </p:txBody>
      </p:sp>
      <p:sp>
        <p:nvSpPr>
          <p:cNvPr id="7" name="TextBox 6">
            <a:extLst>
              <a:ext uri="{FF2B5EF4-FFF2-40B4-BE49-F238E27FC236}">
                <a16:creationId xmlns:a16="http://schemas.microsoft.com/office/drawing/2014/main" id="{6F089835-3E79-183C-9817-15CC9F0EF7D9}"/>
              </a:ext>
            </a:extLst>
          </p:cNvPr>
          <p:cNvSpPr txBox="1"/>
          <p:nvPr/>
        </p:nvSpPr>
        <p:spPr>
          <a:xfrm>
            <a:off x="387706" y="6385022"/>
            <a:ext cx="4976949" cy="246221"/>
          </a:xfrm>
          <a:prstGeom prst="rect">
            <a:avLst/>
          </a:prstGeom>
          <a:noFill/>
        </p:spPr>
        <p:txBody>
          <a:bodyPr wrap="square" rtlCol="0">
            <a:spAutoFit/>
          </a:bodyPr>
          <a:lstStyle/>
          <a:p>
            <a:r>
              <a:rPr lang="en-US" sz="1000" dirty="0">
                <a:solidFill>
                  <a:schemeClr val="bg2"/>
                </a:solidFill>
              </a:rPr>
              <a:t>6 Based on a Participation Rate or Cap that is declared in advance.</a:t>
            </a:r>
          </a:p>
        </p:txBody>
      </p:sp>
    </p:spTree>
    <p:extLst>
      <p:ext uri="{BB962C8B-B14F-4D97-AF65-F5344CB8AC3E}">
        <p14:creationId xmlns:p14="http://schemas.microsoft.com/office/powerpoint/2010/main" val="106137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0E69-33AD-0EE6-FE18-E4801EDA0306}"/>
              </a:ext>
            </a:extLst>
          </p:cNvPr>
          <p:cNvSpPr>
            <a:spLocks noGrp="1"/>
          </p:cNvSpPr>
          <p:nvPr>
            <p:ph type="title"/>
          </p:nvPr>
        </p:nvSpPr>
        <p:spPr>
          <a:xfrm>
            <a:off x="6642937" y="484327"/>
            <a:ext cx="5059194" cy="1000402"/>
          </a:xfrm>
        </p:spPr>
        <p:txBody>
          <a:bodyPr/>
          <a:lstStyle/>
          <a:p>
            <a:r>
              <a:rPr lang="en-US" dirty="0"/>
              <a:t>Annual Interest </a:t>
            </a:r>
            <a:br>
              <a:rPr lang="en-US" dirty="0"/>
            </a:br>
            <a:r>
              <a:rPr lang="en-US" dirty="0"/>
              <a:t>Rate </a:t>
            </a:r>
            <a:r>
              <a:rPr lang="en-US" b="1" dirty="0"/>
              <a:t>Reset</a:t>
            </a:r>
          </a:p>
        </p:txBody>
      </p:sp>
      <p:sp>
        <p:nvSpPr>
          <p:cNvPr id="3" name="Content Placeholder 2">
            <a:extLst>
              <a:ext uri="{FF2B5EF4-FFF2-40B4-BE49-F238E27FC236}">
                <a16:creationId xmlns:a16="http://schemas.microsoft.com/office/drawing/2014/main" id="{3AC7EBA3-F09C-6077-73B2-5EF731BC303F}"/>
              </a:ext>
            </a:extLst>
          </p:cNvPr>
          <p:cNvSpPr>
            <a:spLocks noGrp="1"/>
          </p:cNvSpPr>
          <p:nvPr>
            <p:ph sz="quarter" idx="17"/>
          </p:nvPr>
        </p:nvSpPr>
        <p:spPr>
          <a:xfrm>
            <a:off x="6642937" y="1864890"/>
            <a:ext cx="5059195" cy="1776577"/>
          </a:xfrm>
        </p:spPr>
        <p:txBody>
          <a:bodyPr/>
          <a:lstStyle/>
          <a:p>
            <a:pPr>
              <a:buClr>
                <a:schemeClr val="bg2"/>
              </a:buClr>
            </a:pPr>
            <a:r>
              <a:rPr lang="en-US" dirty="0"/>
              <a:t>The annual reset allows interest accumulated to lock in and compound</a:t>
            </a:r>
          </a:p>
          <a:p>
            <a:pPr>
              <a:buClr>
                <a:schemeClr val="bg2"/>
              </a:buClr>
            </a:pPr>
            <a:r>
              <a:rPr lang="en-US" dirty="0"/>
              <a:t>The index’s year-end value becomes the next year’s year-start value</a:t>
            </a:r>
          </a:p>
        </p:txBody>
      </p:sp>
      <p:sp>
        <p:nvSpPr>
          <p:cNvPr id="4" name="Text Placeholder 3">
            <a:extLst>
              <a:ext uri="{FF2B5EF4-FFF2-40B4-BE49-F238E27FC236}">
                <a16:creationId xmlns:a16="http://schemas.microsoft.com/office/drawing/2014/main" id="{C7F75477-2035-D957-B199-0B57A7C5D9E1}"/>
              </a:ext>
            </a:extLst>
          </p:cNvPr>
          <p:cNvSpPr>
            <a:spLocks noGrp="1"/>
          </p:cNvSpPr>
          <p:nvPr>
            <p:ph type="body" sz="quarter" idx="18"/>
          </p:nvPr>
        </p:nvSpPr>
        <p:spPr/>
        <p:txBody>
          <a:bodyPr/>
          <a:lstStyle/>
          <a:p>
            <a:r>
              <a:rPr lang="en-US" dirty="0"/>
              <a:t>Each year is a fresh start.</a:t>
            </a:r>
          </a:p>
        </p:txBody>
      </p:sp>
      <p:pic>
        <p:nvPicPr>
          <p:cNvPr id="8" name="Picture Placeholder 7" descr="A person leaning on a railing&#10;&#10;AI-generated content may be incorrect.">
            <a:extLst>
              <a:ext uri="{FF2B5EF4-FFF2-40B4-BE49-F238E27FC236}">
                <a16:creationId xmlns:a16="http://schemas.microsoft.com/office/drawing/2014/main" id="{A0E4A7D7-BE70-27D8-EF6B-D80DA4711B8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489857" y="548960"/>
            <a:ext cx="5606138" cy="5758543"/>
          </a:xfrm>
        </p:spPr>
      </p:pic>
      <p:sp>
        <p:nvSpPr>
          <p:cNvPr id="6" name="Slide Number Placeholder 5">
            <a:extLst>
              <a:ext uri="{FF2B5EF4-FFF2-40B4-BE49-F238E27FC236}">
                <a16:creationId xmlns:a16="http://schemas.microsoft.com/office/drawing/2014/main" id="{A5A7ADE8-DBD3-4C10-A9E6-241AA32383AD}"/>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7</a:t>
            </a:fld>
            <a:endParaRPr lang="en-US" dirty="0">
              <a:latin typeface="Aptos Light" panose="020B0004020202020204" pitchFamily="34" charset="0"/>
            </a:endParaRPr>
          </a:p>
        </p:txBody>
      </p:sp>
    </p:spTree>
    <p:extLst>
      <p:ext uri="{BB962C8B-B14F-4D97-AF65-F5344CB8AC3E}">
        <p14:creationId xmlns:p14="http://schemas.microsoft.com/office/powerpoint/2010/main" val="273143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7BBC-3F5F-4D22-BD81-F35AEB323C71}"/>
              </a:ext>
            </a:extLst>
          </p:cNvPr>
          <p:cNvSpPr>
            <a:spLocks noGrp="1"/>
          </p:cNvSpPr>
          <p:nvPr>
            <p:ph type="title"/>
          </p:nvPr>
        </p:nvSpPr>
        <p:spPr>
          <a:xfrm>
            <a:off x="457200" y="548564"/>
            <a:ext cx="4581726" cy="501804"/>
          </a:xfrm>
        </p:spPr>
        <p:txBody>
          <a:bodyPr/>
          <a:lstStyle/>
          <a:p>
            <a:r>
              <a:rPr lang="en-US" dirty="0"/>
              <a:t>Downside </a:t>
            </a:r>
            <a:r>
              <a:rPr lang="en-US" b="1" dirty="0"/>
              <a:t>Protection</a:t>
            </a:r>
          </a:p>
        </p:txBody>
      </p:sp>
      <p:sp>
        <p:nvSpPr>
          <p:cNvPr id="3" name="Content Placeholder 2">
            <a:extLst>
              <a:ext uri="{FF2B5EF4-FFF2-40B4-BE49-F238E27FC236}">
                <a16:creationId xmlns:a16="http://schemas.microsoft.com/office/drawing/2014/main" id="{2EC725D3-C03B-1A10-C7AD-1E94CC99E6EE}"/>
              </a:ext>
            </a:extLst>
          </p:cNvPr>
          <p:cNvSpPr>
            <a:spLocks noGrp="1"/>
          </p:cNvSpPr>
          <p:nvPr>
            <p:ph sz="quarter" idx="17"/>
          </p:nvPr>
        </p:nvSpPr>
        <p:spPr>
          <a:xfrm>
            <a:off x="457200" y="1676049"/>
            <a:ext cx="4457051" cy="2053575"/>
          </a:xfrm>
        </p:spPr>
        <p:txBody>
          <a:bodyPr/>
          <a:lstStyle/>
          <a:p>
            <a:r>
              <a:rPr lang="en-US" dirty="0"/>
              <a:t>Interest is locked into accumulation value annually</a:t>
            </a:r>
          </a:p>
          <a:p>
            <a:r>
              <a:rPr lang="en-US" dirty="0"/>
              <a:t>Annual interest rate may earn 0% interest in a year, but never a negative amount due to index declines</a:t>
            </a:r>
          </a:p>
        </p:txBody>
      </p:sp>
      <p:sp>
        <p:nvSpPr>
          <p:cNvPr id="4" name="Text Placeholder 3">
            <a:extLst>
              <a:ext uri="{FF2B5EF4-FFF2-40B4-BE49-F238E27FC236}">
                <a16:creationId xmlns:a16="http://schemas.microsoft.com/office/drawing/2014/main" id="{D12553BA-9B7A-67BD-BD60-3D0FD17D4759}"/>
              </a:ext>
            </a:extLst>
          </p:cNvPr>
          <p:cNvSpPr>
            <a:spLocks noGrp="1"/>
          </p:cNvSpPr>
          <p:nvPr>
            <p:ph type="body" sz="quarter" idx="18"/>
          </p:nvPr>
        </p:nvSpPr>
        <p:spPr>
          <a:xfrm>
            <a:off x="457200" y="1676048"/>
            <a:ext cx="4457051" cy="324215"/>
          </a:xfrm>
        </p:spPr>
        <p:txBody>
          <a:bodyPr/>
          <a:lstStyle/>
          <a:p>
            <a:r>
              <a:rPr lang="en-US" dirty="0"/>
              <a:t>Zero is your hero!</a:t>
            </a:r>
          </a:p>
        </p:txBody>
      </p:sp>
      <p:pic>
        <p:nvPicPr>
          <p:cNvPr id="8" name="Picture Placeholder 7" descr="A child wearing a garment and cape&#10;&#10;AI-generated content may be incorrect.">
            <a:extLst>
              <a:ext uri="{FF2B5EF4-FFF2-40B4-BE49-F238E27FC236}">
                <a16:creationId xmlns:a16="http://schemas.microsoft.com/office/drawing/2014/main" id="{8886ADAE-7AE6-EC04-7F5C-80509802A74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b="-31"/>
          <a:stretch>
            <a:fillRect/>
          </a:stretch>
        </p:blipFill>
        <p:spPr>
          <a:xfrm>
            <a:off x="5557227" y="1257286"/>
            <a:ext cx="6247067" cy="4349425"/>
          </a:xfrm>
        </p:spPr>
      </p:pic>
      <p:sp>
        <p:nvSpPr>
          <p:cNvPr id="6" name="Slide Number Placeholder 5">
            <a:extLst>
              <a:ext uri="{FF2B5EF4-FFF2-40B4-BE49-F238E27FC236}">
                <a16:creationId xmlns:a16="http://schemas.microsoft.com/office/drawing/2014/main" id="{9D8F12BB-235C-28A1-EFB0-A440630067BF}"/>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8</a:t>
            </a:fld>
            <a:endParaRPr lang="en-US" dirty="0">
              <a:latin typeface="Aptos Light" panose="020B0004020202020204" pitchFamily="34" charset="0"/>
            </a:endParaRPr>
          </a:p>
        </p:txBody>
      </p:sp>
    </p:spTree>
    <p:extLst>
      <p:ext uri="{BB962C8B-B14F-4D97-AF65-F5344CB8AC3E}">
        <p14:creationId xmlns:p14="http://schemas.microsoft.com/office/powerpoint/2010/main" val="385456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3570D-0CD2-55FD-EA94-4D877B0F71F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C72629-EAAD-B77E-65CC-87CD390575E0}"/>
              </a:ext>
            </a:extLst>
          </p:cNvPr>
          <p:cNvSpPr>
            <a:spLocks noGrp="1"/>
          </p:cNvSpPr>
          <p:nvPr>
            <p:ph type="sldNum" sz="quarter" idx="4"/>
          </p:nvPr>
        </p:nvSpPr>
        <p:spPr/>
        <p:txBody>
          <a:bodyPr/>
          <a:lstStyle/>
          <a:p>
            <a:r>
              <a:rPr lang="en-US">
                <a:latin typeface="Aptos Light" panose="020B0004020202020204" pitchFamily="34" charset="0"/>
              </a:rPr>
              <a:t>© 2025, National Life Group  |  </a:t>
            </a:r>
            <a:fld id="{7100E8EA-2210-4425-A1B5-66FC0BB99DA3}" type="slidenum">
              <a:rPr lang="en-US" smtClean="0">
                <a:latin typeface="Aptos Light" panose="020B0004020202020204" pitchFamily="34" charset="0"/>
              </a:rPr>
              <a:pPr/>
              <a:t>9</a:t>
            </a:fld>
            <a:endParaRPr lang="en-US" dirty="0">
              <a:latin typeface="Aptos Light" panose="020B0004020202020204" pitchFamily="34" charset="0"/>
            </a:endParaRPr>
          </a:p>
        </p:txBody>
      </p:sp>
      <p:sp>
        <p:nvSpPr>
          <p:cNvPr id="8" name="Title 7">
            <a:extLst>
              <a:ext uri="{FF2B5EF4-FFF2-40B4-BE49-F238E27FC236}">
                <a16:creationId xmlns:a16="http://schemas.microsoft.com/office/drawing/2014/main" id="{812AA4B2-D3A7-C37F-5790-61B0C1DF7B17}"/>
              </a:ext>
            </a:extLst>
          </p:cNvPr>
          <p:cNvSpPr>
            <a:spLocks noGrp="1"/>
          </p:cNvSpPr>
          <p:nvPr>
            <p:ph type="title"/>
          </p:nvPr>
        </p:nvSpPr>
        <p:spPr/>
        <p:txBody>
          <a:bodyPr/>
          <a:lstStyle/>
          <a:p>
            <a:r>
              <a:rPr lang="en-US" dirty="0"/>
              <a:t>National Life Group’s </a:t>
            </a:r>
            <a:r>
              <a:rPr lang="en-US" b="1" dirty="0"/>
              <a:t>indexed policyholders…</a:t>
            </a:r>
            <a:endParaRPr lang="en-US" dirty="0"/>
          </a:p>
        </p:txBody>
      </p:sp>
      <p:sp>
        <p:nvSpPr>
          <p:cNvPr id="13" name="Content Placeholder 2">
            <a:extLst>
              <a:ext uri="{FF2B5EF4-FFF2-40B4-BE49-F238E27FC236}">
                <a16:creationId xmlns:a16="http://schemas.microsoft.com/office/drawing/2014/main" id="{C390310C-709A-1D98-24AB-79B3E6AA86C2}"/>
              </a:ext>
            </a:extLst>
          </p:cNvPr>
          <p:cNvSpPr txBox="1">
            <a:spLocks/>
          </p:cNvSpPr>
          <p:nvPr/>
        </p:nvSpPr>
        <p:spPr>
          <a:xfrm>
            <a:off x="490168" y="2761897"/>
            <a:ext cx="3474719" cy="2376632"/>
          </a:xfrm>
          <a:prstGeom prst="rect">
            <a:avLst/>
          </a:prstGeom>
          <a:solidFill>
            <a:schemeClr val="bg1"/>
          </a:solidFill>
        </p:spPr>
        <p:txBody>
          <a:bodyPr lIns="91440" tIns="0" rIns="91440" bIns="0" anchor="ctr">
            <a:normAutofit/>
          </a:bodyPr>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None/>
            </a:pPr>
            <a:r>
              <a:rPr lang="en-US" sz="2000" dirty="0">
                <a:latin typeface="Aptos" panose="020B0004020202020204" pitchFamily="34" charset="0"/>
              </a:rPr>
              <a:t>be assessed a </a:t>
            </a:r>
            <a:br>
              <a:rPr lang="en-US" sz="2000" dirty="0">
                <a:latin typeface="Aptos" panose="020B0004020202020204" pitchFamily="34" charset="0"/>
              </a:rPr>
            </a:br>
            <a:r>
              <a:rPr lang="en-US" sz="2000" dirty="0">
                <a:latin typeface="Aptos" panose="020B0004020202020204" pitchFamily="34" charset="0"/>
              </a:rPr>
              <a:t>mandatory fee</a:t>
            </a:r>
          </a:p>
        </p:txBody>
      </p:sp>
      <p:sp>
        <p:nvSpPr>
          <p:cNvPr id="14" name="Text Placeholder 7">
            <a:extLst>
              <a:ext uri="{FF2B5EF4-FFF2-40B4-BE49-F238E27FC236}">
                <a16:creationId xmlns:a16="http://schemas.microsoft.com/office/drawing/2014/main" id="{231FA363-422D-97F5-34A8-3B2C750E346A}"/>
              </a:ext>
            </a:extLst>
          </p:cNvPr>
          <p:cNvSpPr txBox="1">
            <a:spLocks/>
          </p:cNvSpPr>
          <p:nvPr/>
        </p:nvSpPr>
        <p:spPr>
          <a:xfrm>
            <a:off x="4348315" y="2772173"/>
            <a:ext cx="3476724" cy="2376632"/>
          </a:xfrm>
          <a:prstGeom prst="rect">
            <a:avLst/>
          </a:prstGeom>
          <a:solidFill>
            <a:schemeClr val="bg1"/>
          </a:solidFill>
        </p:spPr>
        <p:txBody>
          <a:bodyPr lIns="91440" tIns="0" rIns="91440" bIns="0" anchor="ctr"/>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gn="ctr">
              <a:spcBef>
                <a:spcPts val="600"/>
              </a:spcBef>
              <a:buNone/>
            </a:pPr>
            <a:r>
              <a:rPr lang="en-US" sz="2000" dirty="0">
                <a:latin typeface="Aptos" panose="020B0004020202020204" pitchFamily="34" charset="0"/>
              </a:rPr>
              <a:t>earn less than zero </a:t>
            </a:r>
            <a:br>
              <a:rPr lang="en-US" sz="2000" dirty="0">
                <a:latin typeface="Aptos" panose="020B0004020202020204" pitchFamily="34" charset="0"/>
              </a:rPr>
            </a:br>
            <a:r>
              <a:rPr lang="en-US" sz="2000" dirty="0">
                <a:latin typeface="Aptos" panose="020B0004020202020204" pitchFamily="34" charset="0"/>
              </a:rPr>
              <a:t>percent interest</a:t>
            </a:r>
          </a:p>
        </p:txBody>
      </p:sp>
      <p:sp>
        <p:nvSpPr>
          <p:cNvPr id="15" name="Text Placeholder 8">
            <a:extLst>
              <a:ext uri="{FF2B5EF4-FFF2-40B4-BE49-F238E27FC236}">
                <a16:creationId xmlns:a16="http://schemas.microsoft.com/office/drawing/2014/main" id="{7E278611-B407-5203-FB46-19A7BE1C9A0F}"/>
              </a:ext>
            </a:extLst>
          </p:cNvPr>
          <p:cNvSpPr txBox="1">
            <a:spLocks/>
          </p:cNvSpPr>
          <p:nvPr/>
        </p:nvSpPr>
        <p:spPr>
          <a:xfrm>
            <a:off x="8208468" y="2761897"/>
            <a:ext cx="3493364" cy="2376632"/>
          </a:xfrm>
          <a:prstGeom prst="rect">
            <a:avLst/>
          </a:prstGeom>
          <a:solidFill>
            <a:schemeClr val="bg1"/>
          </a:solidFill>
        </p:spPr>
        <p:txBody>
          <a:bodyPr lIns="91440" tIns="0" rIns="91440" bIns="0" anchor="ctr"/>
          <a:lstStyle>
            <a:lvl1pPr marL="130966" indent="-130966" algn="l" defTabSz="685783" rtl="0" eaLnBrk="1" latinLnBrk="0" hangingPunct="1">
              <a:lnSpc>
                <a:spcPct val="90000"/>
              </a:lnSpc>
              <a:spcBef>
                <a:spcPts val="750"/>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1pPr>
            <a:lvl2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2pPr>
            <a:lvl3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3pPr>
            <a:lvl4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4pPr>
            <a:lvl5pPr marL="130966" indent="-130966" algn="l" defTabSz="685783" rtl="0" eaLnBrk="1" latinLnBrk="0" hangingPunct="1">
              <a:lnSpc>
                <a:spcPct val="90000"/>
              </a:lnSpc>
              <a:spcBef>
                <a:spcPts val="375"/>
              </a:spcBef>
              <a:buFont typeface="Arial" panose="020B0604020202020204" pitchFamily="34" charset="0"/>
              <a:buChar char="•"/>
              <a:tabLst/>
              <a:defRPr sz="15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None/>
            </a:pPr>
            <a:r>
              <a:rPr lang="en-US" sz="2000" dirty="0">
                <a:latin typeface="Aptos" panose="020B0004020202020204" pitchFamily="34" charset="0"/>
              </a:rPr>
              <a:t>lose a penny of your premiums paid and</a:t>
            </a:r>
            <a:br>
              <a:rPr lang="en-US" sz="2000" dirty="0">
                <a:latin typeface="Aptos" panose="020B0004020202020204" pitchFamily="34" charset="0"/>
              </a:rPr>
            </a:br>
            <a:r>
              <a:rPr lang="en-US" sz="2000" dirty="0">
                <a:latin typeface="Aptos" panose="020B0004020202020204" pitchFamily="34" charset="0"/>
              </a:rPr>
              <a:t>interest credited due </a:t>
            </a:r>
            <a:br>
              <a:rPr lang="en-US" sz="2000" dirty="0">
                <a:latin typeface="Aptos" panose="020B0004020202020204" pitchFamily="34" charset="0"/>
              </a:rPr>
            </a:br>
            <a:r>
              <a:rPr lang="en-US" sz="2000" dirty="0">
                <a:latin typeface="Aptos" panose="020B0004020202020204" pitchFamily="34" charset="0"/>
              </a:rPr>
              <a:t>to index declines</a:t>
            </a:r>
            <a:r>
              <a:rPr lang="en-US" sz="2000" baseline="30000" dirty="0">
                <a:latin typeface="Aptos" panose="020B0004020202020204" pitchFamily="34" charset="0"/>
              </a:rPr>
              <a:t>7</a:t>
            </a:r>
          </a:p>
        </p:txBody>
      </p:sp>
      <p:sp>
        <p:nvSpPr>
          <p:cNvPr id="19" name="TextBox 18">
            <a:extLst>
              <a:ext uri="{FF2B5EF4-FFF2-40B4-BE49-F238E27FC236}">
                <a16:creationId xmlns:a16="http://schemas.microsoft.com/office/drawing/2014/main" id="{494E3F80-3402-707E-24C8-DFC5C2FF4EC9}"/>
              </a:ext>
            </a:extLst>
          </p:cNvPr>
          <p:cNvSpPr txBox="1"/>
          <p:nvPr/>
        </p:nvSpPr>
        <p:spPr>
          <a:xfrm>
            <a:off x="1719794" y="6092634"/>
            <a:ext cx="8033805" cy="461665"/>
          </a:xfrm>
          <a:prstGeom prst="rect">
            <a:avLst/>
          </a:prstGeom>
          <a:noFill/>
        </p:spPr>
        <p:txBody>
          <a:bodyPr wrap="square" lIns="0" tIns="0" rIns="0" bIns="0" rtlCol="0">
            <a:spAutoFit/>
          </a:bodyPr>
          <a:lstStyle/>
          <a:p>
            <a:r>
              <a:rPr lang="en-US" sz="1000" dirty="0">
                <a:solidFill>
                  <a:schemeClr val="tx2"/>
                </a:solidFill>
                <a:latin typeface="Aptos" panose="020B0004020202020204" pitchFamily="34" charset="0"/>
                <a:cs typeface="Arial Narrow" panose="020B0604020202020204" pitchFamily="34" charset="0"/>
              </a:rPr>
              <a:t>7 Assuming no withdrawals during the withdrawal charge period. Rider charges continue to be deducted regardless of whether interest is credited. Annuities have surrender charges that are assessed during the early years of the contract if the contract owner surrenders the annuity. In addition, withdrawals prior to age 59½ may be subject to a 10% Federal Tax Penalty.</a:t>
            </a:r>
          </a:p>
        </p:txBody>
      </p:sp>
      <p:sp>
        <p:nvSpPr>
          <p:cNvPr id="2" name="TextBox 1">
            <a:extLst>
              <a:ext uri="{FF2B5EF4-FFF2-40B4-BE49-F238E27FC236}">
                <a16:creationId xmlns:a16="http://schemas.microsoft.com/office/drawing/2014/main" id="{73A27DAD-74DF-24D3-5EBF-AF197060A53C}"/>
              </a:ext>
            </a:extLst>
          </p:cNvPr>
          <p:cNvSpPr txBox="1"/>
          <p:nvPr/>
        </p:nvSpPr>
        <p:spPr>
          <a:xfrm>
            <a:off x="474442" y="2237411"/>
            <a:ext cx="3459481" cy="923330"/>
          </a:xfrm>
          <a:prstGeom prst="rect">
            <a:avLst/>
          </a:prstGeom>
          <a:noFill/>
        </p:spPr>
        <p:txBody>
          <a:bodyPr wrap="square" rtlCol="0">
            <a:spAutoFit/>
          </a:bodyPr>
          <a:lstStyle/>
          <a:p>
            <a:pPr algn="ctr"/>
            <a:r>
              <a:rPr lang="en-US" sz="5400" b="1" dirty="0">
                <a:solidFill>
                  <a:schemeClr val="accent2"/>
                </a:solidFill>
              </a:rPr>
              <a:t>NEVER</a:t>
            </a:r>
          </a:p>
        </p:txBody>
      </p:sp>
      <p:sp>
        <p:nvSpPr>
          <p:cNvPr id="3" name="TextBox 2">
            <a:extLst>
              <a:ext uri="{FF2B5EF4-FFF2-40B4-BE49-F238E27FC236}">
                <a16:creationId xmlns:a16="http://schemas.microsoft.com/office/drawing/2014/main" id="{9385077B-615D-2F3A-8E4B-A8F655B46368}"/>
              </a:ext>
            </a:extLst>
          </p:cNvPr>
          <p:cNvSpPr txBox="1"/>
          <p:nvPr/>
        </p:nvSpPr>
        <p:spPr>
          <a:xfrm>
            <a:off x="4366258" y="2237411"/>
            <a:ext cx="3459482" cy="923330"/>
          </a:xfrm>
          <a:prstGeom prst="rect">
            <a:avLst/>
          </a:prstGeom>
          <a:noFill/>
        </p:spPr>
        <p:txBody>
          <a:bodyPr wrap="square" rtlCol="0">
            <a:spAutoFit/>
          </a:bodyPr>
          <a:lstStyle/>
          <a:p>
            <a:pPr algn="ctr"/>
            <a:r>
              <a:rPr lang="en-US" sz="5400" b="1" dirty="0">
                <a:solidFill>
                  <a:schemeClr val="accent2"/>
                </a:solidFill>
              </a:rPr>
              <a:t>NEVER</a:t>
            </a:r>
          </a:p>
        </p:txBody>
      </p:sp>
      <p:sp>
        <p:nvSpPr>
          <p:cNvPr id="4" name="TextBox 3">
            <a:extLst>
              <a:ext uri="{FF2B5EF4-FFF2-40B4-BE49-F238E27FC236}">
                <a16:creationId xmlns:a16="http://schemas.microsoft.com/office/drawing/2014/main" id="{F76486DB-D9E0-38E0-14C6-89C8980E31E8}"/>
              </a:ext>
            </a:extLst>
          </p:cNvPr>
          <p:cNvSpPr txBox="1"/>
          <p:nvPr/>
        </p:nvSpPr>
        <p:spPr>
          <a:xfrm>
            <a:off x="8275319" y="2237411"/>
            <a:ext cx="3451862" cy="923330"/>
          </a:xfrm>
          <a:prstGeom prst="rect">
            <a:avLst/>
          </a:prstGeom>
          <a:noFill/>
        </p:spPr>
        <p:txBody>
          <a:bodyPr wrap="square" rtlCol="0">
            <a:spAutoFit/>
          </a:bodyPr>
          <a:lstStyle/>
          <a:p>
            <a:pPr algn="ctr"/>
            <a:r>
              <a:rPr lang="en-US" sz="5400" b="1" dirty="0">
                <a:solidFill>
                  <a:schemeClr val="accent2"/>
                </a:solidFill>
              </a:rPr>
              <a:t>NEVER</a:t>
            </a:r>
          </a:p>
        </p:txBody>
      </p:sp>
      <p:sp>
        <p:nvSpPr>
          <p:cNvPr id="5" name="TextBox 4">
            <a:extLst>
              <a:ext uri="{FF2B5EF4-FFF2-40B4-BE49-F238E27FC236}">
                <a16:creationId xmlns:a16="http://schemas.microsoft.com/office/drawing/2014/main" id="{05411242-B85B-3080-266C-DB0CA617C827}"/>
              </a:ext>
            </a:extLst>
          </p:cNvPr>
          <p:cNvSpPr txBox="1"/>
          <p:nvPr>
            <p:custDataLst>
              <p:tags r:id="rId1"/>
            </p:custDataLst>
          </p:nvPr>
        </p:nvSpPr>
        <p:spPr>
          <a:xfrm>
            <a:off x="457199" y="1033173"/>
            <a:ext cx="9302818" cy="369332"/>
          </a:xfrm>
          <a:prstGeom prst="rect">
            <a:avLst/>
          </a:prstGeom>
          <a:noFill/>
          <a:ln w="38100">
            <a:noFill/>
            <a:bevel/>
          </a:ln>
        </p:spPr>
        <p:txBody>
          <a:bodyPr vert="horz" wrap="square" lIns="0" tIns="91440" rIns="45720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0" fontAlgn="base" latinLnBrk="0" hangingPunct="1">
              <a:lnSpc>
                <a:spcPct val="100000"/>
              </a:lnSpc>
              <a:spcBef>
                <a:spcPct val="0"/>
              </a:spcBef>
              <a:spcAft>
                <a:spcPct val="0"/>
              </a:spcAft>
              <a:buClrTx/>
              <a:buSzTx/>
              <a:buFontTx/>
              <a:buNone/>
              <a:tabLst/>
              <a:defRPr kumimoji="0" sz="1200" b="0" i="0" u="none" strike="noStrike" cap="none" spc="0" normalizeH="0" baseline="0" noProof="0">
                <a:solidFill>
                  <a:srgbClr val="898B8E"/>
                </a:solidFill>
                <a:uLnTx/>
                <a:uFillTx/>
                <a:latin typeface="Arial" pitchFamily="34" charset="0"/>
                <a:ea typeface="Arial" pitchFamily="34" charset="0"/>
                <a:cs typeface="Arial" pitchFamily="34" charset="0"/>
                <a:sym typeface="Wingdings" charset="2"/>
              </a:defRPr>
            </a:pPr>
            <a:r>
              <a:rPr kumimoji="0" lang="en-US" altLang="en-US" sz="2000" b="1" i="0" u="none" strike="noStrike" kern="1200" cap="none" spc="0" normalizeH="0" baseline="0" noProof="0" dirty="0">
                <a:ln>
                  <a:noFill/>
                </a:ln>
                <a:solidFill>
                  <a:srgbClr val="3E3F3C"/>
                </a:solidFill>
                <a:effectLst/>
                <a:uLnTx/>
                <a:uFillTx/>
                <a:latin typeface="Aptos" panose="020B0004020202020204" pitchFamily="34" charset="0"/>
                <a:cs typeface="Arial" pitchFamily="34" charset="0"/>
                <a:sym typeface="Wingdings" charset="2"/>
              </a:rPr>
              <a:t>…haven’t lost a penny </a:t>
            </a:r>
            <a:r>
              <a:rPr kumimoji="0" lang="en-US" altLang="en-US" sz="2000" i="0" u="none" strike="noStrike" kern="1200" cap="none" spc="0" normalizeH="0" baseline="0" noProof="0" dirty="0">
                <a:ln>
                  <a:noFill/>
                </a:ln>
                <a:solidFill>
                  <a:srgbClr val="3E3F3C"/>
                </a:solidFill>
                <a:effectLst/>
                <a:uLnTx/>
                <a:uFillTx/>
                <a:latin typeface="Aptos" panose="020B0004020202020204" pitchFamily="34" charset="0"/>
                <a:cs typeface="Arial" pitchFamily="34" charset="0"/>
                <a:sym typeface="Wingdings" charset="2"/>
              </a:rPr>
              <a:t>of their policy value due to market conditions!</a:t>
            </a:r>
            <a:endParaRPr kumimoji="0" lang="en-US" altLang="en-US" i="0" u="none" strike="noStrike" kern="1200" cap="none" spc="0" normalizeH="0" baseline="0" noProof="0" dirty="0">
              <a:ln>
                <a:noFill/>
              </a:ln>
              <a:solidFill>
                <a:srgbClr val="3E3F3C"/>
              </a:solidFill>
              <a:effectLst/>
              <a:uLnTx/>
              <a:uFillTx/>
              <a:latin typeface="Aptos" panose="020B0004020202020204" pitchFamily="34" charset="0"/>
              <a:cs typeface="Arial" pitchFamily="34" charset="0"/>
              <a:sym typeface="Wingdings" charset="2"/>
            </a:endParaRPr>
          </a:p>
        </p:txBody>
      </p:sp>
      <p:sp>
        <p:nvSpPr>
          <p:cNvPr id="6" name="TextBox 5">
            <a:extLst>
              <a:ext uri="{FF2B5EF4-FFF2-40B4-BE49-F238E27FC236}">
                <a16:creationId xmlns:a16="http://schemas.microsoft.com/office/drawing/2014/main" id="{35723064-AA6E-EBB3-EBA1-CDF0A128721A}"/>
              </a:ext>
            </a:extLst>
          </p:cNvPr>
          <p:cNvSpPr txBox="1"/>
          <p:nvPr/>
        </p:nvSpPr>
        <p:spPr>
          <a:xfrm>
            <a:off x="464819" y="1828344"/>
            <a:ext cx="8022921" cy="369332"/>
          </a:xfrm>
          <a:prstGeom prst="rect">
            <a:avLst/>
          </a:prstGeom>
          <a:noFill/>
          <a:ln w="38100">
            <a:noFill/>
            <a:bevel/>
          </a:ln>
        </p:spPr>
        <p:txBody>
          <a:bodyPr wrap="square" lIns="0">
            <a:spAutoFit/>
          </a:bodyPr>
          <a:lstStyle/>
          <a:p>
            <a:r>
              <a:rPr lang="en-US" b="1" dirty="0">
                <a:solidFill>
                  <a:schemeClr val="accent2"/>
                </a:solidFill>
              </a:rPr>
              <a:t>Fixed Indexed Annuities are guaranteed to:</a:t>
            </a:r>
          </a:p>
        </p:txBody>
      </p:sp>
    </p:spTree>
    <p:extLst>
      <p:ext uri="{BB962C8B-B14F-4D97-AF65-F5344CB8AC3E}">
        <p14:creationId xmlns:p14="http://schemas.microsoft.com/office/powerpoint/2010/main" val="2220997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767"/>
</p:tagLst>
</file>

<file path=ppt/theme/theme1.xml><?xml version="1.0" encoding="utf-8"?>
<a:theme xmlns:a="http://schemas.openxmlformats.org/drawingml/2006/main" name="NLG Theme">
  <a:themeElements>
    <a:clrScheme name="NLG Brand">
      <a:dk1>
        <a:srgbClr val="414041"/>
      </a:dk1>
      <a:lt1>
        <a:srgbClr val="F3F3F5"/>
      </a:lt1>
      <a:dk2>
        <a:srgbClr val="B1B3B5"/>
      </a:dk2>
      <a:lt2>
        <a:srgbClr val="FFFFFF"/>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0E5938B8-2DFC-5048-AEA6-C058C0358245}" vid="{A0E8D73B-D09B-7E4D-9FC8-528913014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NLG Theme</Template>
  <TotalTime>81</TotalTime>
  <Words>2549</Words>
  <Application>Microsoft Macintosh PowerPoint</Application>
  <PresentationFormat>Widescreen</PresentationFormat>
  <Paragraphs>113</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Light</vt:lpstr>
      <vt:lpstr>Arial</vt:lpstr>
      <vt:lpstr>Arial Narrow</vt:lpstr>
      <vt:lpstr>System Font Regular</vt:lpstr>
      <vt:lpstr>NLG Theme</vt:lpstr>
      <vt:lpstr>Plan Today for a Financially Independent Tomorrow</vt:lpstr>
      <vt:lpstr>Why Fixed Indexed Annuities</vt:lpstr>
      <vt:lpstr>From National Life and  Life Insurance Company of the Southwest</vt:lpstr>
      <vt:lpstr>Solid Financial Strength Ratings</vt:lpstr>
      <vt:lpstr>When You Include Fixed Indexed Annuities  in Your Retirement Strategy</vt:lpstr>
      <vt:lpstr>Upside Potential</vt:lpstr>
      <vt:lpstr>Annual Interest  Rate Reset</vt:lpstr>
      <vt:lpstr>Downside Protection</vt:lpstr>
      <vt:lpstr>National Life Group’s indexed policyholders…</vt:lpstr>
      <vt:lpstr>What’s Your Savings Objective?</vt:lpstr>
      <vt:lpstr>Retirement income that you cannot outlive</vt:lpstr>
      <vt:lpstr>Save with Peace of Mind</vt:lpstr>
      <vt:lpstr>A Smooth Ride to Retirement</vt:lpstr>
      <vt:lpstr>Annual Interest Crediting Gives  Upside Potential Plus Downside Protection*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Vukin, Lucky</dc:creator>
  <cp:lastModifiedBy>Vukin, Lucky</cp:lastModifiedBy>
  <cp:revision>13</cp:revision>
  <cp:lastPrinted>2025-09-17T13:05:15Z</cp:lastPrinted>
  <dcterms:created xsi:type="dcterms:W3CDTF">2025-09-11T18:44:07Z</dcterms:created>
  <dcterms:modified xsi:type="dcterms:W3CDTF">2025-10-02T20:04:40Z</dcterms:modified>
</cp:coreProperties>
</file>