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entation.xml" ContentType="application/vnd.openxmlformats-officedocument.presentationml.presentation.main+xml"/>
  <Override PartName="/ppt/diagrams/data1.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73.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6.xml" ContentType="application/vnd.openxmlformats-officedocument.them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7" r:id="rId2"/>
    <p:sldMasterId id="2147483754" r:id="rId3"/>
    <p:sldMasterId id="2147483774" r:id="rId4"/>
    <p:sldMasterId id="2147483819" r:id="rId5"/>
  </p:sldMasterIdLst>
  <p:notesMasterIdLst>
    <p:notesMasterId r:id="rId35"/>
  </p:notesMasterIdLst>
  <p:sldIdLst>
    <p:sldId id="3024" r:id="rId6"/>
    <p:sldId id="3161" r:id="rId7"/>
    <p:sldId id="3162" r:id="rId8"/>
    <p:sldId id="3177" r:id="rId9"/>
    <p:sldId id="3163" r:id="rId10"/>
    <p:sldId id="3164" r:id="rId11"/>
    <p:sldId id="3178" r:id="rId12"/>
    <p:sldId id="3166" r:id="rId13"/>
    <p:sldId id="3167" r:id="rId14"/>
    <p:sldId id="3179" r:id="rId15"/>
    <p:sldId id="3169" r:id="rId16"/>
    <p:sldId id="3180" r:id="rId17"/>
    <p:sldId id="3170" r:id="rId18"/>
    <p:sldId id="3181" r:id="rId19"/>
    <p:sldId id="424" r:id="rId20"/>
    <p:sldId id="3172" r:id="rId21"/>
    <p:sldId id="3173" r:id="rId22"/>
    <p:sldId id="3174" r:id="rId23"/>
    <p:sldId id="3182" r:id="rId24"/>
    <p:sldId id="3184" r:id="rId25"/>
    <p:sldId id="3187" r:id="rId26"/>
    <p:sldId id="3186" r:id="rId27"/>
    <p:sldId id="3185" r:id="rId28"/>
    <p:sldId id="365" r:id="rId29"/>
    <p:sldId id="3175" r:id="rId30"/>
    <p:sldId id="1329" r:id="rId31"/>
    <p:sldId id="459" r:id="rId32"/>
    <p:sldId id="348" r:id="rId33"/>
    <p:sldId id="371"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B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FD27C6-1F34-7D4E-2717-D437C1CC9306}" v="2" dt="2025-03-17T20:06:17.488"/>
    <p1510:client id="{CE4FC575-8738-4DC7-A112-BCF4DFDE2BF3}" v="404" dt="2025-03-17T21:08:28.78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817" autoAdjust="0"/>
    <p:restoredTop sz="84706" autoAdjust="0"/>
  </p:normalViewPr>
  <p:slideViewPr>
    <p:cSldViewPr snapToGrid="0">
      <p:cViewPr>
        <p:scale>
          <a:sx n="60" d="100"/>
          <a:sy n="60" d="100"/>
        </p:scale>
        <p:origin x="1027" y="187"/>
      </p:cViewPr>
      <p:guideLst/>
    </p:cSldViewPr>
  </p:slideViewPr>
  <p:notesTextViewPr>
    <p:cViewPr>
      <p:scale>
        <a:sx n="1" d="1"/>
        <a:sy n="1" d="1"/>
      </p:scale>
      <p:origin x="0" y="0"/>
    </p:cViewPr>
  </p:notesTextViewPr>
  <p:sorterViewPr>
    <p:cViewPr>
      <p:scale>
        <a:sx n="100" d="100"/>
        <a:sy n="100" d="100"/>
      </p:scale>
      <p:origin x="0" y="-4662"/>
    </p:cViewPr>
  </p:sorterViewPr>
  <p:notesViewPr>
    <p:cSldViewPr snapToGrid="0">
      <p:cViewPr varScale="1">
        <p:scale>
          <a:sx n="60" d="100"/>
          <a:sy n="60" d="100"/>
        </p:scale>
        <p:origin x="3187" y="48"/>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ableStyles" Target="tableStyle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ustomXml" Target="../customXml/item2.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openxmlformats.org/officeDocument/2006/relationships/customXml" Target="../customXml/item3.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SIMPLE IRA 3% Match</c:v>
                </c:pt>
              </c:strCache>
            </c:strRef>
          </c:tx>
          <c:spPr>
            <a:solidFill>
              <a:srgbClr val="006B8C"/>
            </a:solidFill>
            <a:ln>
              <a:noFill/>
            </a:ln>
            <a:effectLst/>
          </c:spPr>
          <c:invertIfNegative val="0"/>
          <c:cat>
            <c:strRef>
              <c:f>Sheet1!$A$2:$A$4</c:f>
              <c:strCache>
                <c:ptCount val="3"/>
                <c:pt idx="0">
                  <c:v>Employer Contribution </c:v>
                </c:pt>
                <c:pt idx="1">
                  <c:v>Total to Owner </c:v>
                </c:pt>
                <c:pt idx="2">
                  <c:v>Tax Savings (35% Rate)</c:v>
                </c:pt>
              </c:strCache>
            </c:strRef>
          </c:cat>
          <c:val>
            <c:numRef>
              <c:f>Sheet1!$B$2:$B$4</c:f>
              <c:numCache>
                <c:formatCode>General</c:formatCode>
                <c:ptCount val="3"/>
                <c:pt idx="0" formatCode="#,##0">
                  <c:v>29000</c:v>
                </c:pt>
                <c:pt idx="1">
                  <c:v>24500</c:v>
                </c:pt>
                <c:pt idx="2">
                  <c:v>10150</c:v>
                </c:pt>
              </c:numCache>
            </c:numRef>
          </c:val>
          <c:extLst>
            <c:ext xmlns:c16="http://schemas.microsoft.com/office/drawing/2014/chart" uri="{C3380CC4-5D6E-409C-BE32-E72D297353CC}">
              <c16:uniqueId val="{00000000-25EB-4725-BA63-9CCA14E9AD4D}"/>
            </c:ext>
          </c:extLst>
        </c:ser>
        <c:ser>
          <c:idx val="1"/>
          <c:order val="1"/>
          <c:tx>
            <c:strRef>
              <c:f>Sheet1!$C$1</c:f>
              <c:strCache>
                <c:ptCount val="1"/>
                <c:pt idx="0">
                  <c:v>Profit Sharing Plan </c:v>
                </c:pt>
              </c:strCache>
            </c:strRef>
          </c:tx>
          <c:spPr>
            <a:solidFill>
              <a:schemeClr val="accent2"/>
            </a:solidFill>
            <a:ln>
              <a:noFill/>
            </a:ln>
            <a:effectLst/>
          </c:spPr>
          <c:invertIfNegative val="0"/>
          <c:cat>
            <c:strRef>
              <c:f>Sheet1!$A$2:$A$4</c:f>
              <c:strCache>
                <c:ptCount val="3"/>
                <c:pt idx="0">
                  <c:v>Employer Contribution </c:v>
                </c:pt>
                <c:pt idx="1">
                  <c:v>Total to Owner </c:v>
                </c:pt>
                <c:pt idx="2">
                  <c:v>Tax Savings (35% Rate)</c:v>
                </c:pt>
              </c:strCache>
            </c:strRef>
          </c:cat>
          <c:val>
            <c:numRef>
              <c:f>Sheet1!$C$2:$C$4</c:f>
              <c:numCache>
                <c:formatCode>#,##0</c:formatCode>
                <c:ptCount val="3"/>
                <c:pt idx="0">
                  <c:v>75000</c:v>
                </c:pt>
                <c:pt idx="1">
                  <c:v>66000</c:v>
                </c:pt>
                <c:pt idx="2" formatCode="General">
                  <c:v>26250</c:v>
                </c:pt>
              </c:numCache>
            </c:numRef>
          </c:val>
          <c:extLst>
            <c:ext xmlns:c16="http://schemas.microsoft.com/office/drawing/2014/chart" uri="{C3380CC4-5D6E-409C-BE32-E72D297353CC}">
              <c16:uniqueId val="{00000001-25EB-4725-BA63-9CCA14E9AD4D}"/>
            </c:ext>
          </c:extLst>
        </c:ser>
        <c:dLbls>
          <c:showLegendKey val="0"/>
          <c:showVal val="0"/>
          <c:showCatName val="0"/>
          <c:showSerName val="0"/>
          <c:showPercent val="0"/>
          <c:showBubbleSize val="0"/>
        </c:dLbls>
        <c:gapWidth val="219"/>
        <c:overlap val="-27"/>
        <c:axId val="1672124400"/>
        <c:axId val="1672122480"/>
      </c:barChart>
      <c:catAx>
        <c:axId val="167212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72122480"/>
        <c:crosses val="autoZero"/>
        <c:auto val="1"/>
        <c:lblAlgn val="ctr"/>
        <c:lblOffset val="100"/>
        <c:noMultiLvlLbl val="0"/>
      </c:catAx>
      <c:valAx>
        <c:axId val="16721224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721244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SEP IRA </c:v>
                </c:pt>
              </c:strCache>
            </c:strRef>
          </c:tx>
          <c:spPr>
            <a:solidFill>
              <a:srgbClr val="006B8C"/>
            </a:solidFill>
            <a:ln>
              <a:noFill/>
            </a:ln>
            <a:effectLst/>
          </c:spPr>
          <c:invertIfNegative val="0"/>
          <c:cat>
            <c:strRef>
              <c:f>Sheet1!$A$2:$A$3</c:f>
              <c:strCache>
                <c:ptCount val="2"/>
                <c:pt idx="0">
                  <c:v>Owner's Contribution </c:v>
                </c:pt>
                <c:pt idx="1">
                  <c:v>Tax Savings </c:v>
                </c:pt>
              </c:strCache>
            </c:strRef>
          </c:cat>
          <c:val>
            <c:numRef>
              <c:f>Sheet1!$B$2:$B$3</c:f>
              <c:numCache>
                <c:formatCode>#,##0</c:formatCode>
                <c:ptCount val="2"/>
                <c:pt idx="0">
                  <c:v>37500</c:v>
                </c:pt>
                <c:pt idx="1">
                  <c:v>13125</c:v>
                </c:pt>
              </c:numCache>
            </c:numRef>
          </c:val>
          <c:extLst>
            <c:ext xmlns:c16="http://schemas.microsoft.com/office/drawing/2014/chart" uri="{C3380CC4-5D6E-409C-BE32-E72D297353CC}">
              <c16:uniqueId val="{00000000-5D7B-426C-A18F-B416AE37DBB5}"/>
            </c:ext>
          </c:extLst>
        </c:ser>
        <c:ser>
          <c:idx val="1"/>
          <c:order val="1"/>
          <c:tx>
            <c:strRef>
              <c:f>Sheet1!$C$1</c:f>
              <c:strCache>
                <c:ptCount val="1"/>
                <c:pt idx="0">
                  <c:v>Solo 401(k)</c:v>
                </c:pt>
              </c:strCache>
            </c:strRef>
          </c:tx>
          <c:spPr>
            <a:solidFill>
              <a:schemeClr val="accent2"/>
            </a:solidFill>
            <a:ln>
              <a:noFill/>
            </a:ln>
            <a:effectLst/>
          </c:spPr>
          <c:invertIfNegative val="0"/>
          <c:cat>
            <c:strRef>
              <c:f>Sheet1!$A$2:$A$3</c:f>
              <c:strCache>
                <c:ptCount val="2"/>
                <c:pt idx="0">
                  <c:v>Owner's Contribution </c:v>
                </c:pt>
                <c:pt idx="1">
                  <c:v>Tax Savings </c:v>
                </c:pt>
              </c:strCache>
            </c:strRef>
          </c:cat>
          <c:val>
            <c:numRef>
              <c:f>Sheet1!$C$2:$C$3</c:f>
              <c:numCache>
                <c:formatCode>General</c:formatCode>
                <c:ptCount val="2"/>
                <c:pt idx="0" formatCode="#,##0">
                  <c:v>68500</c:v>
                </c:pt>
                <c:pt idx="1">
                  <c:v>23975</c:v>
                </c:pt>
              </c:numCache>
            </c:numRef>
          </c:val>
          <c:extLst>
            <c:ext xmlns:c16="http://schemas.microsoft.com/office/drawing/2014/chart" uri="{C3380CC4-5D6E-409C-BE32-E72D297353CC}">
              <c16:uniqueId val="{00000001-5D7B-426C-A18F-B416AE37DBB5}"/>
            </c:ext>
          </c:extLst>
        </c:ser>
        <c:dLbls>
          <c:showLegendKey val="0"/>
          <c:showVal val="0"/>
          <c:showCatName val="0"/>
          <c:showSerName val="0"/>
          <c:showPercent val="0"/>
          <c:showBubbleSize val="0"/>
        </c:dLbls>
        <c:gapWidth val="219"/>
        <c:overlap val="-27"/>
        <c:axId val="1672124400"/>
        <c:axId val="1672122480"/>
      </c:barChart>
      <c:catAx>
        <c:axId val="167212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1672122480"/>
        <c:crosses val="autoZero"/>
        <c:auto val="1"/>
        <c:lblAlgn val="ctr"/>
        <c:lblOffset val="100"/>
        <c:noMultiLvlLbl val="0"/>
      </c:catAx>
      <c:valAx>
        <c:axId val="167212248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6721244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9B6282-D8CF-4FA6-9A90-DACA5394FE9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2F00809E-B21A-4944-BD4F-39BB3D78DA9E}">
      <dgm:prSet phldrT="[Text]" custT="1"/>
      <dgm:spPr/>
      <dgm:t>
        <a:bodyPr/>
        <a:lstStyle/>
        <a:p>
          <a:r>
            <a:rPr lang="en-US" sz="1600" dirty="0"/>
            <a:t>Payroll</a:t>
          </a:r>
        </a:p>
      </dgm:t>
    </dgm:pt>
    <dgm:pt modelId="{8901B293-2EA8-4ABF-815D-629B690E28BD}" type="parTrans" cxnId="{050708DF-1E06-4D47-A8F1-C229F346298E}">
      <dgm:prSet/>
      <dgm:spPr/>
      <dgm:t>
        <a:bodyPr/>
        <a:lstStyle/>
        <a:p>
          <a:endParaRPr lang="en-US" sz="1800"/>
        </a:p>
      </dgm:t>
    </dgm:pt>
    <dgm:pt modelId="{BEC91870-C5F6-488A-8275-DDE9FF9C2A7B}" type="sibTrans" cxnId="{050708DF-1E06-4D47-A8F1-C229F346298E}">
      <dgm:prSet custT="1"/>
      <dgm:spPr>
        <a:solidFill>
          <a:schemeClr val="bg1">
            <a:lumMod val="50000"/>
          </a:schemeClr>
        </a:solidFill>
      </dgm:spPr>
      <dgm:t>
        <a:bodyPr/>
        <a:lstStyle/>
        <a:p>
          <a:endParaRPr lang="en-US" sz="1800" dirty="0"/>
        </a:p>
      </dgm:t>
    </dgm:pt>
    <dgm:pt modelId="{8A92EEE4-A151-493C-AA69-766C092655B8}">
      <dgm:prSet phldrT="[Text]" custT="1"/>
      <dgm:spPr>
        <a:solidFill>
          <a:srgbClr val="00A89E"/>
        </a:solidFill>
      </dgm:spPr>
      <dgm:t>
        <a:bodyPr/>
        <a:lstStyle/>
        <a:p>
          <a:r>
            <a:rPr lang="en-US" sz="1600" dirty="0">
              <a:solidFill>
                <a:schemeClr val="bg2"/>
              </a:solidFill>
            </a:rPr>
            <a:t>Recruiting &amp; Retention</a:t>
          </a:r>
        </a:p>
      </dgm:t>
    </dgm:pt>
    <dgm:pt modelId="{6EFCD354-EF85-40F0-AC69-A23F1F0C07DF}" type="parTrans" cxnId="{360E5E2C-6156-4BCC-8E30-42A12B958D9B}">
      <dgm:prSet/>
      <dgm:spPr/>
      <dgm:t>
        <a:bodyPr/>
        <a:lstStyle/>
        <a:p>
          <a:endParaRPr lang="en-US" sz="1800"/>
        </a:p>
      </dgm:t>
    </dgm:pt>
    <dgm:pt modelId="{6BD5FE53-55B3-4579-9C5E-D29EC32B7B07}" type="sibTrans" cxnId="{360E5E2C-6156-4BCC-8E30-42A12B958D9B}">
      <dgm:prSet custT="1"/>
      <dgm:spPr>
        <a:solidFill>
          <a:schemeClr val="bg1">
            <a:lumMod val="50000"/>
          </a:schemeClr>
        </a:solidFill>
      </dgm:spPr>
      <dgm:t>
        <a:bodyPr/>
        <a:lstStyle/>
        <a:p>
          <a:endParaRPr lang="en-US" sz="1800" dirty="0"/>
        </a:p>
      </dgm:t>
    </dgm:pt>
    <dgm:pt modelId="{FDFA8A92-B4BC-43A7-8172-F41A7E978DA8}">
      <dgm:prSet phldrT="[Text]" custT="1"/>
      <dgm:spPr/>
      <dgm:t>
        <a:bodyPr/>
        <a:lstStyle/>
        <a:p>
          <a:r>
            <a:rPr lang="en-US" sz="1600" dirty="0"/>
            <a:t>Inventory</a:t>
          </a:r>
        </a:p>
      </dgm:t>
    </dgm:pt>
    <dgm:pt modelId="{102DC8F0-DC84-4041-B723-6A0FCCB6786D}" type="parTrans" cxnId="{F4B4EA99-822E-451B-84ED-DD643D863704}">
      <dgm:prSet/>
      <dgm:spPr/>
      <dgm:t>
        <a:bodyPr/>
        <a:lstStyle/>
        <a:p>
          <a:endParaRPr lang="en-US" sz="1800"/>
        </a:p>
      </dgm:t>
    </dgm:pt>
    <dgm:pt modelId="{304D6391-4B3D-46D7-ABDA-448CD5CAF1CC}" type="sibTrans" cxnId="{F4B4EA99-822E-451B-84ED-DD643D863704}">
      <dgm:prSet custT="1"/>
      <dgm:spPr>
        <a:solidFill>
          <a:schemeClr val="bg1">
            <a:lumMod val="50000"/>
          </a:schemeClr>
        </a:solidFill>
      </dgm:spPr>
      <dgm:t>
        <a:bodyPr/>
        <a:lstStyle/>
        <a:p>
          <a:endParaRPr lang="en-US" sz="1800" dirty="0"/>
        </a:p>
      </dgm:t>
    </dgm:pt>
    <dgm:pt modelId="{BB7ACBC8-9E68-4AED-9335-ABE8A84D589A}">
      <dgm:prSet phldrT="[Text]" custT="1"/>
      <dgm:spPr/>
      <dgm:t>
        <a:bodyPr/>
        <a:lstStyle/>
        <a:p>
          <a:r>
            <a:rPr lang="en-US" sz="1600" dirty="0"/>
            <a:t>Marketing</a:t>
          </a:r>
        </a:p>
      </dgm:t>
    </dgm:pt>
    <dgm:pt modelId="{BD2A0A6D-FF5C-49EA-9168-F627799AF3E1}" type="parTrans" cxnId="{04DC7DF7-9814-4F8A-8DC5-F7C438C9D521}">
      <dgm:prSet/>
      <dgm:spPr/>
      <dgm:t>
        <a:bodyPr/>
        <a:lstStyle/>
        <a:p>
          <a:endParaRPr lang="en-US" sz="1800"/>
        </a:p>
      </dgm:t>
    </dgm:pt>
    <dgm:pt modelId="{3C259BB7-0D9B-4F06-A879-308D529E3671}" type="sibTrans" cxnId="{04DC7DF7-9814-4F8A-8DC5-F7C438C9D521}">
      <dgm:prSet custT="1"/>
      <dgm:spPr>
        <a:solidFill>
          <a:schemeClr val="bg1">
            <a:lumMod val="50000"/>
          </a:schemeClr>
        </a:solidFill>
      </dgm:spPr>
      <dgm:t>
        <a:bodyPr/>
        <a:lstStyle/>
        <a:p>
          <a:endParaRPr lang="en-US" sz="1800" dirty="0"/>
        </a:p>
      </dgm:t>
    </dgm:pt>
    <dgm:pt modelId="{21E213EE-6FDB-4CA6-AB01-A936DE0D54CC}">
      <dgm:prSet phldrT="[Text]" custT="1"/>
      <dgm:spPr/>
      <dgm:t>
        <a:bodyPr/>
        <a:lstStyle/>
        <a:p>
          <a:r>
            <a:rPr lang="en-US" sz="1600" dirty="0"/>
            <a:t>Customer</a:t>
          </a:r>
        </a:p>
        <a:p>
          <a:r>
            <a:rPr lang="en-US" sz="1600" dirty="0"/>
            <a:t>Service</a:t>
          </a:r>
        </a:p>
      </dgm:t>
    </dgm:pt>
    <dgm:pt modelId="{F9EC579E-D569-439B-A6C6-6E575F8F67F8}" type="parTrans" cxnId="{1C9C4176-D012-4FF1-807D-3622BBAF6146}">
      <dgm:prSet/>
      <dgm:spPr/>
      <dgm:t>
        <a:bodyPr/>
        <a:lstStyle/>
        <a:p>
          <a:endParaRPr lang="en-US" sz="1800"/>
        </a:p>
      </dgm:t>
    </dgm:pt>
    <dgm:pt modelId="{1798687C-09CF-4A7A-806D-11359BB15D00}" type="sibTrans" cxnId="{1C9C4176-D012-4FF1-807D-3622BBAF6146}">
      <dgm:prSet custT="1"/>
      <dgm:spPr>
        <a:solidFill>
          <a:schemeClr val="bg1">
            <a:lumMod val="50000"/>
          </a:schemeClr>
        </a:solidFill>
      </dgm:spPr>
      <dgm:t>
        <a:bodyPr/>
        <a:lstStyle/>
        <a:p>
          <a:endParaRPr lang="en-US" sz="1800" dirty="0"/>
        </a:p>
      </dgm:t>
    </dgm:pt>
    <dgm:pt modelId="{C4BEFC3B-BA6E-4745-8710-6D3DA692EFF2}">
      <dgm:prSet custT="1"/>
      <dgm:spPr>
        <a:solidFill>
          <a:srgbClr val="00A89E"/>
        </a:solidFill>
      </dgm:spPr>
      <dgm:t>
        <a:bodyPr/>
        <a:lstStyle/>
        <a:p>
          <a:r>
            <a:rPr lang="en-US" sz="1600" dirty="0">
              <a:solidFill>
                <a:schemeClr val="bg2"/>
              </a:solidFill>
            </a:rPr>
            <a:t>Taxes</a:t>
          </a:r>
        </a:p>
      </dgm:t>
    </dgm:pt>
    <dgm:pt modelId="{93058DD2-4642-4FB7-91A7-BC8B9FFE64A0}" type="parTrans" cxnId="{C092248A-1105-4855-A383-3166A19D0DE8}">
      <dgm:prSet/>
      <dgm:spPr/>
      <dgm:t>
        <a:bodyPr/>
        <a:lstStyle/>
        <a:p>
          <a:endParaRPr lang="en-US"/>
        </a:p>
      </dgm:t>
    </dgm:pt>
    <dgm:pt modelId="{E7636DF2-F6F9-4D28-9533-D7EF4CAD457A}" type="sibTrans" cxnId="{C092248A-1105-4855-A383-3166A19D0DE8}">
      <dgm:prSet/>
      <dgm:spPr>
        <a:solidFill>
          <a:schemeClr val="bg1">
            <a:lumMod val="50000"/>
          </a:schemeClr>
        </a:solidFill>
      </dgm:spPr>
      <dgm:t>
        <a:bodyPr/>
        <a:lstStyle/>
        <a:p>
          <a:endParaRPr lang="en-US" dirty="0"/>
        </a:p>
      </dgm:t>
    </dgm:pt>
    <dgm:pt modelId="{A211F234-B061-45E8-9B1A-81B205FD5B10}">
      <dgm:prSet custT="1"/>
      <dgm:spPr>
        <a:solidFill>
          <a:srgbClr val="00A89E"/>
        </a:solidFill>
      </dgm:spPr>
      <dgm:t>
        <a:bodyPr/>
        <a:lstStyle/>
        <a:p>
          <a:r>
            <a:rPr lang="en-US" sz="1600" dirty="0">
              <a:solidFill>
                <a:schemeClr val="bg2"/>
              </a:solidFill>
            </a:rPr>
            <a:t>Retirement</a:t>
          </a:r>
        </a:p>
      </dgm:t>
    </dgm:pt>
    <dgm:pt modelId="{65FBFDE4-DD3B-4813-8842-633D71E11DFD}" type="parTrans" cxnId="{2032C89B-1313-453A-93D2-423FC7D1EA9C}">
      <dgm:prSet/>
      <dgm:spPr/>
      <dgm:t>
        <a:bodyPr/>
        <a:lstStyle/>
        <a:p>
          <a:endParaRPr lang="en-US"/>
        </a:p>
      </dgm:t>
    </dgm:pt>
    <dgm:pt modelId="{573C6AE4-3C20-4A0C-B190-B90847E2068A}" type="sibTrans" cxnId="{2032C89B-1313-453A-93D2-423FC7D1EA9C}">
      <dgm:prSet/>
      <dgm:spPr>
        <a:solidFill>
          <a:schemeClr val="bg1">
            <a:lumMod val="50000"/>
          </a:schemeClr>
        </a:solidFill>
      </dgm:spPr>
      <dgm:t>
        <a:bodyPr/>
        <a:lstStyle/>
        <a:p>
          <a:endParaRPr lang="en-US" dirty="0"/>
        </a:p>
      </dgm:t>
    </dgm:pt>
    <dgm:pt modelId="{4A0DF3CE-FA05-4857-B86C-821203F7D704}" type="pres">
      <dgm:prSet presAssocID="{C19B6282-D8CF-4FA6-9A90-DACA5394FE9C}" presName="cycle" presStyleCnt="0">
        <dgm:presLayoutVars>
          <dgm:dir/>
          <dgm:resizeHandles val="exact"/>
        </dgm:presLayoutVars>
      </dgm:prSet>
      <dgm:spPr/>
    </dgm:pt>
    <dgm:pt modelId="{4841729E-C982-4FC6-B595-5397A4DF127A}" type="pres">
      <dgm:prSet presAssocID="{2F00809E-B21A-4944-BD4F-39BB3D78DA9E}" presName="node" presStyleLbl="node1" presStyleIdx="0" presStyleCnt="7" custScaleX="124554" custScaleY="124554" custRadScaleRad="98347" custRadScaleInc="937">
        <dgm:presLayoutVars>
          <dgm:bulletEnabled val="1"/>
        </dgm:presLayoutVars>
      </dgm:prSet>
      <dgm:spPr/>
    </dgm:pt>
    <dgm:pt modelId="{0F87C708-1196-4BCD-AF0B-9E458CEFEAAB}" type="pres">
      <dgm:prSet presAssocID="{BEC91870-C5F6-488A-8275-DDE9FF9C2A7B}" presName="sibTrans" presStyleLbl="sibTrans2D1" presStyleIdx="0" presStyleCnt="7"/>
      <dgm:spPr/>
    </dgm:pt>
    <dgm:pt modelId="{2132B0DF-419E-466B-ADF3-BAFFF5D36B3C}" type="pres">
      <dgm:prSet presAssocID="{BEC91870-C5F6-488A-8275-DDE9FF9C2A7B}" presName="connectorText" presStyleLbl="sibTrans2D1" presStyleIdx="0" presStyleCnt="7"/>
      <dgm:spPr/>
    </dgm:pt>
    <dgm:pt modelId="{ABA8D247-33E1-419A-8C17-514AA24C4F98}" type="pres">
      <dgm:prSet presAssocID="{C4BEFC3B-BA6E-4745-8710-6D3DA692EFF2}" presName="node" presStyleLbl="node1" presStyleIdx="1" presStyleCnt="7" custScaleX="124554" custScaleY="124554">
        <dgm:presLayoutVars>
          <dgm:bulletEnabled val="1"/>
        </dgm:presLayoutVars>
      </dgm:prSet>
      <dgm:spPr/>
    </dgm:pt>
    <dgm:pt modelId="{34E98ABB-7BE9-4D5E-BC23-20404FBF6011}" type="pres">
      <dgm:prSet presAssocID="{E7636DF2-F6F9-4D28-9533-D7EF4CAD457A}" presName="sibTrans" presStyleLbl="sibTrans2D1" presStyleIdx="1" presStyleCnt="7"/>
      <dgm:spPr/>
    </dgm:pt>
    <dgm:pt modelId="{7F9DB915-F692-4771-B99F-C144C383BB94}" type="pres">
      <dgm:prSet presAssocID="{E7636DF2-F6F9-4D28-9533-D7EF4CAD457A}" presName="connectorText" presStyleLbl="sibTrans2D1" presStyleIdx="1" presStyleCnt="7"/>
      <dgm:spPr/>
    </dgm:pt>
    <dgm:pt modelId="{A59FF4CF-EC27-487F-A5BE-F86827A1A127}" type="pres">
      <dgm:prSet presAssocID="{A211F234-B061-45E8-9B1A-81B205FD5B10}" presName="node" presStyleLbl="node1" presStyleIdx="2" presStyleCnt="7" custScaleX="124554" custScaleY="124554">
        <dgm:presLayoutVars>
          <dgm:bulletEnabled val="1"/>
        </dgm:presLayoutVars>
      </dgm:prSet>
      <dgm:spPr/>
    </dgm:pt>
    <dgm:pt modelId="{7CF78E37-DB63-4D9D-A298-B0946C9BBA45}" type="pres">
      <dgm:prSet presAssocID="{573C6AE4-3C20-4A0C-B190-B90847E2068A}" presName="sibTrans" presStyleLbl="sibTrans2D1" presStyleIdx="2" presStyleCnt="7"/>
      <dgm:spPr/>
    </dgm:pt>
    <dgm:pt modelId="{1A9D2336-D96F-440A-8472-6B4469D8CF89}" type="pres">
      <dgm:prSet presAssocID="{573C6AE4-3C20-4A0C-B190-B90847E2068A}" presName="connectorText" presStyleLbl="sibTrans2D1" presStyleIdx="2" presStyleCnt="7"/>
      <dgm:spPr/>
    </dgm:pt>
    <dgm:pt modelId="{63D55948-FAEB-4534-8CAD-E2ECBB7EEE08}" type="pres">
      <dgm:prSet presAssocID="{8A92EEE4-A151-493C-AA69-766C092655B8}" presName="node" presStyleLbl="node1" presStyleIdx="3" presStyleCnt="7" custScaleX="124554" custScaleY="124554" custRadScaleRad="99565" custRadScaleInc="2042">
        <dgm:presLayoutVars>
          <dgm:bulletEnabled val="1"/>
        </dgm:presLayoutVars>
      </dgm:prSet>
      <dgm:spPr/>
    </dgm:pt>
    <dgm:pt modelId="{8434D99D-89A5-4579-B439-0DBD819537EC}" type="pres">
      <dgm:prSet presAssocID="{6BD5FE53-55B3-4579-9C5E-D29EC32B7B07}" presName="sibTrans" presStyleLbl="sibTrans2D1" presStyleIdx="3" presStyleCnt="7"/>
      <dgm:spPr/>
    </dgm:pt>
    <dgm:pt modelId="{07034C92-18A2-4BCE-8DD9-3F4E6137AEC1}" type="pres">
      <dgm:prSet presAssocID="{6BD5FE53-55B3-4579-9C5E-D29EC32B7B07}" presName="connectorText" presStyleLbl="sibTrans2D1" presStyleIdx="3" presStyleCnt="7"/>
      <dgm:spPr/>
    </dgm:pt>
    <dgm:pt modelId="{B961EB87-CF8E-4431-97DA-BD01E47A8B01}" type="pres">
      <dgm:prSet presAssocID="{FDFA8A92-B4BC-43A7-8172-F41A7E978DA8}" presName="node" presStyleLbl="node1" presStyleIdx="4" presStyleCnt="7" custScaleX="124554" custScaleY="124554">
        <dgm:presLayoutVars>
          <dgm:bulletEnabled val="1"/>
        </dgm:presLayoutVars>
      </dgm:prSet>
      <dgm:spPr/>
    </dgm:pt>
    <dgm:pt modelId="{4653B293-E224-4533-9FD7-676032E48EFC}" type="pres">
      <dgm:prSet presAssocID="{304D6391-4B3D-46D7-ABDA-448CD5CAF1CC}" presName="sibTrans" presStyleLbl="sibTrans2D1" presStyleIdx="4" presStyleCnt="7"/>
      <dgm:spPr/>
    </dgm:pt>
    <dgm:pt modelId="{138D0E89-E914-4ECD-8B1B-1841F777CA04}" type="pres">
      <dgm:prSet presAssocID="{304D6391-4B3D-46D7-ABDA-448CD5CAF1CC}" presName="connectorText" presStyleLbl="sibTrans2D1" presStyleIdx="4" presStyleCnt="7"/>
      <dgm:spPr/>
    </dgm:pt>
    <dgm:pt modelId="{1766933F-FBFD-4EA5-B75F-B194D58F23B9}" type="pres">
      <dgm:prSet presAssocID="{BB7ACBC8-9E68-4AED-9335-ABE8A84D589A}" presName="node" presStyleLbl="node1" presStyleIdx="5" presStyleCnt="7" custScaleX="124554" custScaleY="124554">
        <dgm:presLayoutVars>
          <dgm:bulletEnabled val="1"/>
        </dgm:presLayoutVars>
      </dgm:prSet>
      <dgm:spPr/>
    </dgm:pt>
    <dgm:pt modelId="{5750FF3B-E294-4AB1-8F9C-37D8A87159BC}" type="pres">
      <dgm:prSet presAssocID="{3C259BB7-0D9B-4F06-A879-308D529E3671}" presName="sibTrans" presStyleLbl="sibTrans2D1" presStyleIdx="5" presStyleCnt="7"/>
      <dgm:spPr/>
    </dgm:pt>
    <dgm:pt modelId="{5A2FD2E6-E6A7-413C-BB49-CAA92B9F65DC}" type="pres">
      <dgm:prSet presAssocID="{3C259BB7-0D9B-4F06-A879-308D529E3671}" presName="connectorText" presStyleLbl="sibTrans2D1" presStyleIdx="5" presStyleCnt="7"/>
      <dgm:spPr/>
    </dgm:pt>
    <dgm:pt modelId="{3D226651-089E-4D82-B699-3CEDDDCD1644}" type="pres">
      <dgm:prSet presAssocID="{21E213EE-6FDB-4CA6-AB01-A936DE0D54CC}" presName="node" presStyleLbl="node1" presStyleIdx="6" presStyleCnt="7" custScaleX="124554" custScaleY="124554">
        <dgm:presLayoutVars>
          <dgm:bulletEnabled val="1"/>
        </dgm:presLayoutVars>
      </dgm:prSet>
      <dgm:spPr/>
    </dgm:pt>
    <dgm:pt modelId="{43A1BCBE-8C90-44CA-B411-647C4135EBE8}" type="pres">
      <dgm:prSet presAssocID="{1798687C-09CF-4A7A-806D-11359BB15D00}" presName="sibTrans" presStyleLbl="sibTrans2D1" presStyleIdx="6" presStyleCnt="7"/>
      <dgm:spPr/>
    </dgm:pt>
    <dgm:pt modelId="{54EFA3A6-9E22-4034-8838-481E71580DBD}" type="pres">
      <dgm:prSet presAssocID="{1798687C-09CF-4A7A-806D-11359BB15D00}" presName="connectorText" presStyleLbl="sibTrans2D1" presStyleIdx="6" presStyleCnt="7"/>
      <dgm:spPr/>
    </dgm:pt>
  </dgm:ptLst>
  <dgm:cxnLst>
    <dgm:cxn modelId="{955D4919-E5AF-409A-B2FE-44779B3DBB8A}" type="presOf" srcId="{3C259BB7-0D9B-4F06-A879-308D529E3671}" destId="{5750FF3B-E294-4AB1-8F9C-37D8A87159BC}" srcOrd="0" destOrd="0" presId="urn:microsoft.com/office/officeart/2005/8/layout/cycle2"/>
    <dgm:cxn modelId="{5403A621-A9EF-4128-BF80-F21C04DCF9D4}" type="presOf" srcId="{BB7ACBC8-9E68-4AED-9335-ABE8A84D589A}" destId="{1766933F-FBFD-4EA5-B75F-B194D58F23B9}" srcOrd="0" destOrd="0" presId="urn:microsoft.com/office/officeart/2005/8/layout/cycle2"/>
    <dgm:cxn modelId="{F10C3D22-FB2B-4D96-8BE9-2477791736C4}" type="presOf" srcId="{E7636DF2-F6F9-4D28-9533-D7EF4CAD457A}" destId="{34E98ABB-7BE9-4D5E-BC23-20404FBF6011}" srcOrd="0" destOrd="0" presId="urn:microsoft.com/office/officeart/2005/8/layout/cycle2"/>
    <dgm:cxn modelId="{360E5E2C-6156-4BCC-8E30-42A12B958D9B}" srcId="{C19B6282-D8CF-4FA6-9A90-DACA5394FE9C}" destId="{8A92EEE4-A151-493C-AA69-766C092655B8}" srcOrd="3" destOrd="0" parTransId="{6EFCD354-EF85-40F0-AC69-A23F1F0C07DF}" sibTransId="{6BD5FE53-55B3-4579-9C5E-D29EC32B7B07}"/>
    <dgm:cxn modelId="{1D12E32F-6158-4514-A3A8-09A3F187AD5B}" type="presOf" srcId="{E7636DF2-F6F9-4D28-9533-D7EF4CAD457A}" destId="{7F9DB915-F692-4771-B99F-C144C383BB94}" srcOrd="1" destOrd="0" presId="urn:microsoft.com/office/officeart/2005/8/layout/cycle2"/>
    <dgm:cxn modelId="{8AD81D30-3856-43D0-921A-06F7E9D6B952}" type="presOf" srcId="{C4BEFC3B-BA6E-4745-8710-6D3DA692EFF2}" destId="{ABA8D247-33E1-419A-8C17-514AA24C4F98}" srcOrd="0" destOrd="0" presId="urn:microsoft.com/office/officeart/2005/8/layout/cycle2"/>
    <dgm:cxn modelId="{EB705C5E-6B41-4F80-9995-CB5A2F616DE3}" type="presOf" srcId="{1798687C-09CF-4A7A-806D-11359BB15D00}" destId="{43A1BCBE-8C90-44CA-B411-647C4135EBE8}" srcOrd="0" destOrd="0" presId="urn:microsoft.com/office/officeart/2005/8/layout/cycle2"/>
    <dgm:cxn modelId="{D99F6E4D-A5BC-470D-9D3C-638B18470E80}" type="presOf" srcId="{FDFA8A92-B4BC-43A7-8172-F41A7E978DA8}" destId="{B961EB87-CF8E-4431-97DA-BD01E47A8B01}" srcOrd="0" destOrd="0" presId="urn:microsoft.com/office/officeart/2005/8/layout/cycle2"/>
    <dgm:cxn modelId="{5F583771-F04E-4AFD-A4A0-308CDA0605E5}" type="presOf" srcId="{6BD5FE53-55B3-4579-9C5E-D29EC32B7B07}" destId="{8434D99D-89A5-4579-B439-0DBD819537EC}" srcOrd="0" destOrd="0" presId="urn:microsoft.com/office/officeart/2005/8/layout/cycle2"/>
    <dgm:cxn modelId="{DE2B0873-08C9-4520-B924-830B66A510B0}" type="presOf" srcId="{304D6391-4B3D-46D7-ABDA-448CD5CAF1CC}" destId="{4653B293-E224-4533-9FD7-676032E48EFC}" srcOrd="0" destOrd="0" presId="urn:microsoft.com/office/officeart/2005/8/layout/cycle2"/>
    <dgm:cxn modelId="{1C9C4176-D012-4FF1-807D-3622BBAF6146}" srcId="{C19B6282-D8CF-4FA6-9A90-DACA5394FE9C}" destId="{21E213EE-6FDB-4CA6-AB01-A936DE0D54CC}" srcOrd="6" destOrd="0" parTransId="{F9EC579E-D569-439B-A6C6-6E575F8F67F8}" sibTransId="{1798687C-09CF-4A7A-806D-11359BB15D00}"/>
    <dgm:cxn modelId="{240D9378-78AF-4B6D-95B8-A09C049AC149}" type="presOf" srcId="{304D6391-4B3D-46D7-ABDA-448CD5CAF1CC}" destId="{138D0E89-E914-4ECD-8B1B-1841F777CA04}" srcOrd="1" destOrd="0" presId="urn:microsoft.com/office/officeart/2005/8/layout/cycle2"/>
    <dgm:cxn modelId="{66D16C85-E729-4775-8E7A-EFB5F77D6F8E}" type="presOf" srcId="{21E213EE-6FDB-4CA6-AB01-A936DE0D54CC}" destId="{3D226651-089E-4D82-B699-3CEDDDCD1644}" srcOrd="0" destOrd="0" presId="urn:microsoft.com/office/officeart/2005/8/layout/cycle2"/>
    <dgm:cxn modelId="{C092248A-1105-4855-A383-3166A19D0DE8}" srcId="{C19B6282-D8CF-4FA6-9A90-DACA5394FE9C}" destId="{C4BEFC3B-BA6E-4745-8710-6D3DA692EFF2}" srcOrd="1" destOrd="0" parTransId="{93058DD2-4642-4FB7-91A7-BC8B9FFE64A0}" sibTransId="{E7636DF2-F6F9-4D28-9533-D7EF4CAD457A}"/>
    <dgm:cxn modelId="{6FACE28A-7A6B-421B-A06F-255BC73BE021}" type="presOf" srcId="{3C259BB7-0D9B-4F06-A879-308D529E3671}" destId="{5A2FD2E6-E6A7-413C-BB49-CAA92B9F65DC}" srcOrd="1" destOrd="0" presId="urn:microsoft.com/office/officeart/2005/8/layout/cycle2"/>
    <dgm:cxn modelId="{F5A2D08D-7BB2-4E27-B625-DC120581A6D8}" type="presOf" srcId="{BEC91870-C5F6-488A-8275-DDE9FF9C2A7B}" destId="{0F87C708-1196-4BCD-AF0B-9E458CEFEAAB}" srcOrd="0" destOrd="0" presId="urn:microsoft.com/office/officeart/2005/8/layout/cycle2"/>
    <dgm:cxn modelId="{F4B4EA99-822E-451B-84ED-DD643D863704}" srcId="{C19B6282-D8CF-4FA6-9A90-DACA5394FE9C}" destId="{FDFA8A92-B4BC-43A7-8172-F41A7E978DA8}" srcOrd="4" destOrd="0" parTransId="{102DC8F0-DC84-4041-B723-6A0FCCB6786D}" sibTransId="{304D6391-4B3D-46D7-ABDA-448CD5CAF1CC}"/>
    <dgm:cxn modelId="{2032C89B-1313-453A-93D2-423FC7D1EA9C}" srcId="{C19B6282-D8CF-4FA6-9A90-DACA5394FE9C}" destId="{A211F234-B061-45E8-9B1A-81B205FD5B10}" srcOrd="2" destOrd="0" parTransId="{65FBFDE4-DD3B-4813-8842-633D71E11DFD}" sibTransId="{573C6AE4-3C20-4A0C-B190-B90847E2068A}"/>
    <dgm:cxn modelId="{4DD7E5A0-97A4-440E-9BBE-96F7EC18828B}" type="presOf" srcId="{573C6AE4-3C20-4A0C-B190-B90847E2068A}" destId="{1A9D2336-D96F-440A-8472-6B4469D8CF89}" srcOrd="1" destOrd="0" presId="urn:microsoft.com/office/officeart/2005/8/layout/cycle2"/>
    <dgm:cxn modelId="{B6E82AA9-816A-4F0A-9877-4B409D6B2BAE}" type="presOf" srcId="{1798687C-09CF-4A7A-806D-11359BB15D00}" destId="{54EFA3A6-9E22-4034-8838-481E71580DBD}" srcOrd="1" destOrd="0" presId="urn:microsoft.com/office/officeart/2005/8/layout/cycle2"/>
    <dgm:cxn modelId="{0E5AD1BA-8115-4DED-8A28-2D6A4DF8CB89}" type="presOf" srcId="{8A92EEE4-A151-493C-AA69-766C092655B8}" destId="{63D55948-FAEB-4534-8CAD-E2ECBB7EEE08}" srcOrd="0" destOrd="0" presId="urn:microsoft.com/office/officeart/2005/8/layout/cycle2"/>
    <dgm:cxn modelId="{299BCCC0-14A7-47E9-AAE2-811ADCFA39F5}" type="presOf" srcId="{BEC91870-C5F6-488A-8275-DDE9FF9C2A7B}" destId="{2132B0DF-419E-466B-ADF3-BAFFF5D36B3C}" srcOrd="1" destOrd="0" presId="urn:microsoft.com/office/officeart/2005/8/layout/cycle2"/>
    <dgm:cxn modelId="{52D72DCC-096F-4BEE-87C3-3896D6A8435D}" type="presOf" srcId="{2F00809E-B21A-4944-BD4F-39BB3D78DA9E}" destId="{4841729E-C982-4FC6-B595-5397A4DF127A}" srcOrd="0" destOrd="0" presId="urn:microsoft.com/office/officeart/2005/8/layout/cycle2"/>
    <dgm:cxn modelId="{CBF766D4-BFC7-49A3-98B4-F66B5622C662}" type="presOf" srcId="{573C6AE4-3C20-4A0C-B190-B90847E2068A}" destId="{7CF78E37-DB63-4D9D-A298-B0946C9BBA45}" srcOrd="0" destOrd="0" presId="urn:microsoft.com/office/officeart/2005/8/layout/cycle2"/>
    <dgm:cxn modelId="{DE3487D5-795C-4161-A443-20D49BC5E572}" type="presOf" srcId="{C19B6282-D8CF-4FA6-9A90-DACA5394FE9C}" destId="{4A0DF3CE-FA05-4857-B86C-821203F7D704}" srcOrd="0" destOrd="0" presId="urn:microsoft.com/office/officeart/2005/8/layout/cycle2"/>
    <dgm:cxn modelId="{050708DF-1E06-4D47-A8F1-C229F346298E}" srcId="{C19B6282-D8CF-4FA6-9A90-DACA5394FE9C}" destId="{2F00809E-B21A-4944-BD4F-39BB3D78DA9E}" srcOrd="0" destOrd="0" parTransId="{8901B293-2EA8-4ABF-815D-629B690E28BD}" sibTransId="{BEC91870-C5F6-488A-8275-DDE9FF9C2A7B}"/>
    <dgm:cxn modelId="{C469B7EC-4F3E-4271-8063-1F35E7B0D2D4}" type="presOf" srcId="{A211F234-B061-45E8-9B1A-81B205FD5B10}" destId="{A59FF4CF-EC27-487F-A5BE-F86827A1A127}" srcOrd="0" destOrd="0" presId="urn:microsoft.com/office/officeart/2005/8/layout/cycle2"/>
    <dgm:cxn modelId="{3DD5F2EC-A8BF-448B-9A26-13E7358C419C}" type="presOf" srcId="{6BD5FE53-55B3-4579-9C5E-D29EC32B7B07}" destId="{07034C92-18A2-4BCE-8DD9-3F4E6137AEC1}" srcOrd="1" destOrd="0" presId="urn:microsoft.com/office/officeart/2005/8/layout/cycle2"/>
    <dgm:cxn modelId="{04DC7DF7-9814-4F8A-8DC5-F7C438C9D521}" srcId="{C19B6282-D8CF-4FA6-9A90-DACA5394FE9C}" destId="{BB7ACBC8-9E68-4AED-9335-ABE8A84D589A}" srcOrd="5" destOrd="0" parTransId="{BD2A0A6D-FF5C-49EA-9168-F627799AF3E1}" sibTransId="{3C259BB7-0D9B-4F06-A879-308D529E3671}"/>
    <dgm:cxn modelId="{24FE9406-CE9C-4418-86E7-F1CF728AEDC3}" type="presParOf" srcId="{4A0DF3CE-FA05-4857-B86C-821203F7D704}" destId="{4841729E-C982-4FC6-B595-5397A4DF127A}" srcOrd="0" destOrd="0" presId="urn:microsoft.com/office/officeart/2005/8/layout/cycle2"/>
    <dgm:cxn modelId="{FD4ACD3A-2451-49AE-92DF-62ACEE7BB825}" type="presParOf" srcId="{4A0DF3CE-FA05-4857-B86C-821203F7D704}" destId="{0F87C708-1196-4BCD-AF0B-9E458CEFEAAB}" srcOrd="1" destOrd="0" presId="urn:microsoft.com/office/officeart/2005/8/layout/cycle2"/>
    <dgm:cxn modelId="{D1609581-C1AE-4D2D-8AEE-09D754C4B708}" type="presParOf" srcId="{0F87C708-1196-4BCD-AF0B-9E458CEFEAAB}" destId="{2132B0DF-419E-466B-ADF3-BAFFF5D36B3C}" srcOrd="0" destOrd="0" presId="urn:microsoft.com/office/officeart/2005/8/layout/cycle2"/>
    <dgm:cxn modelId="{B4E3E611-3C5F-4B2E-AC7D-013A11519EB0}" type="presParOf" srcId="{4A0DF3CE-FA05-4857-B86C-821203F7D704}" destId="{ABA8D247-33E1-419A-8C17-514AA24C4F98}" srcOrd="2" destOrd="0" presId="urn:microsoft.com/office/officeart/2005/8/layout/cycle2"/>
    <dgm:cxn modelId="{5903B1E6-D753-4620-B7C4-96995A1377E4}" type="presParOf" srcId="{4A0DF3CE-FA05-4857-B86C-821203F7D704}" destId="{34E98ABB-7BE9-4D5E-BC23-20404FBF6011}" srcOrd="3" destOrd="0" presId="urn:microsoft.com/office/officeart/2005/8/layout/cycle2"/>
    <dgm:cxn modelId="{432475B6-6B05-405D-814F-F46733360C4C}" type="presParOf" srcId="{34E98ABB-7BE9-4D5E-BC23-20404FBF6011}" destId="{7F9DB915-F692-4771-B99F-C144C383BB94}" srcOrd="0" destOrd="0" presId="urn:microsoft.com/office/officeart/2005/8/layout/cycle2"/>
    <dgm:cxn modelId="{C1B78EF3-8249-4248-9FE3-C0D22C96425A}" type="presParOf" srcId="{4A0DF3CE-FA05-4857-B86C-821203F7D704}" destId="{A59FF4CF-EC27-487F-A5BE-F86827A1A127}" srcOrd="4" destOrd="0" presId="urn:microsoft.com/office/officeart/2005/8/layout/cycle2"/>
    <dgm:cxn modelId="{D2CEB167-8C2A-4C3D-8999-9988F036B774}" type="presParOf" srcId="{4A0DF3CE-FA05-4857-B86C-821203F7D704}" destId="{7CF78E37-DB63-4D9D-A298-B0946C9BBA45}" srcOrd="5" destOrd="0" presId="urn:microsoft.com/office/officeart/2005/8/layout/cycle2"/>
    <dgm:cxn modelId="{F78ED555-C52D-4C1A-AAE7-D1ECDA9706F8}" type="presParOf" srcId="{7CF78E37-DB63-4D9D-A298-B0946C9BBA45}" destId="{1A9D2336-D96F-440A-8472-6B4469D8CF89}" srcOrd="0" destOrd="0" presId="urn:microsoft.com/office/officeart/2005/8/layout/cycle2"/>
    <dgm:cxn modelId="{5F2DA905-0031-4342-9A25-4DDE833A1147}" type="presParOf" srcId="{4A0DF3CE-FA05-4857-B86C-821203F7D704}" destId="{63D55948-FAEB-4534-8CAD-E2ECBB7EEE08}" srcOrd="6" destOrd="0" presId="urn:microsoft.com/office/officeart/2005/8/layout/cycle2"/>
    <dgm:cxn modelId="{51B1FC99-42B5-45CB-ADB7-46D580D7ED60}" type="presParOf" srcId="{4A0DF3CE-FA05-4857-B86C-821203F7D704}" destId="{8434D99D-89A5-4579-B439-0DBD819537EC}" srcOrd="7" destOrd="0" presId="urn:microsoft.com/office/officeart/2005/8/layout/cycle2"/>
    <dgm:cxn modelId="{0B1B721F-C07E-445A-BF91-F485C04B1430}" type="presParOf" srcId="{8434D99D-89A5-4579-B439-0DBD819537EC}" destId="{07034C92-18A2-4BCE-8DD9-3F4E6137AEC1}" srcOrd="0" destOrd="0" presId="urn:microsoft.com/office/officeart/2005/8/layout/cycle2"/>
    <dgm:cxn modelId="{70AC0A10-800D-4FBF-AE52-CEE01B553B2B}" type="presParOf" srcId="{4A0DF3CE-FA05-4857-B86C-821203F7D704}" destId="{B961EB87-CF8E-4431-97DA-BD01E47A8B01}" srcOrd="8" destOrd="0" presId="urn:microsoft.com/office/officeart/2005/8/layout/cycle2"/>
    <dgm:cxn modelId="{CA6B2A5F-34CF-4A0F-9C01-EDD8C0CC4418}" type="presParOf" srcId="{4A0DF3CE-FA05-4857-B86C-821203F7D704}" destId="{4653B293-E224-4533-9FD7-676032E48EFC}" srcOrd="9" destOrd="0" presId="urn:microsoft.com/office/officeart/2005/8/layout/cycle2"/>
    <dgm:cxn modelId="{C4709EDE-096B-4256-AF0E-B3DFA02D932C}" type="presParOf" srcId="{4653B293-E224-4533-9FD7-676032E48EFC}" destId="{138D0E89-E914-4ECD-8B1B-1841F777CA04}" srcOrd="0" destOrd="0" presId="urn:microsoft.com/office/officeart/2005/8/layout/cycle2"/>
    <dgm:cxn modelId="{B8843B59-2EAF-4F81-9012-31D5CF3B3F9C}" type="presParOf" srcId="{4A0DF3CE-FA05-4857-B86C-821203F7D704}" destId="{1766933F-FBFD-4EA5-B75F-B194D58F23B9}" srcOrd="10" destOrd="0" presId="urn:microsoft.com/office/officeart/2005/8/layout/cycle2"/>
    <dgm:cxn modelId="{6FAED1F0-2667-4CF7-A898-16F3530249CF}" type="presParOf" srcId="{4A0DF3CE-FA05-4857-B86C-821203F7D704}" destId="{5750FF3B-E294-4AB1-8F9C-37D8A87159BC}" srcOrd="11" destOrd="0" presId="urn:microsoft.com/office/officeart/2005/8/layout/cycle2"/>
    <dgm:cxn modelId="{9C0EEB29-B12A-4700-9648-76C3D4F2D916}" type="presParOf" srcId="{5750FF3B-E294-4AB1-8F9C-37D8A87159BC}" destId="{5A2FD2E6-E6A7-413C-BB49-CAA92B9F65DC}" srcOrd="0" destOrd="0" presId="urn:microsoft.com/office/officeart/2005/8/layout/cycle2"/>
    <dgm:cxn modelId="{21582A40-465C-4DEB-8188-E385F45E741A}" type="presParOf" srcId="{4A0DF3CE-FA05-4857-B86C-821203F7D704}" destId="{3D226651-089E-4D82-B699-3CEDDDCD1644}" srcOrd="12" destOrd="0" presId="urn:microsoft.com/office/officeart/2005/8/layout/cycle2"/>
    <dgm:cxn modelId="{D7651D1C-A509-4024-950C-7BA65657767A}" type="presParOf" srcId="{4A0DF3CE-FA05-4857-B86C-821203F7D704}" destId="{43A1BCBE-8C90-44CA-B411-647C4135EBE8}" srcOrd="13" destOrd="0" presId="urn:microsoft.com/office/officeart/2005/8/layout/cycle2"/>
    <dgm:cxn modelId="{5CA015CB-AA31-48FB-8EF4-0F5F02E6ED74}" type="presParOf" srcId="{43A1BCBE-8C90-44CA-B411-647C4135EBE8}" destId="{54EFA3A6-9E22-4034-8838-481E71580DBD}"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41729E-C982-4FC6-B595-5397A4DF127A}">
      <dsp:nvSpPr>
        <dsp:cNvPr id="0" name=""/>
        <dsp:cNvSpPr/>
      </dsp:nvSpPr>
      <dsp:spPr>
        <a:xfrm>
          <a:off x="4036167" y="-117348"/>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Payroll</a:t>
          </a:r>
        </a:p>
      </dsp:txBody>
      <dsp:txXfrm>
        <a:off x="4263816" y="110301"/>
        <a:ext cx="1099184" cy="1099184"/>
      </dsp:txXfrm>
    </dsp:sp>
    <dsp:sp modelId="{0F87C708-1196-4BCD-AF0B-9E458CEFEAAB}">
      <dsp:nvSpPr>
        <dsp:cNvPr id="0" name=""/>
        <dsp:cNvSpPr/>
      </dsp:nvSpPr>
      <dsp:spPr>
        <a:xfrm rot="1490278">
          <a:off x="5570491" y="835951"/>
          <a:ext cx="156566"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5572663" y="910329"/>
        <a:ext cx="109596" cy="252727"/>
      </dsp:txXfrm>
    </dsp:sp>
    <dsp:sp modelId="{ABA8D247-33E1-419A-8C17-514AA24C4F98}">
      <dsp:nvSpPr>
        <dsp:cNvPr id="0" name=""/>
        <dsp:cNvSpPr/>
      </dsp:nvSpPr>
      <dsp:spPr>
        <a:xfrm>
          <a:off x="5714942" y="659705"/>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2"/>
              </a:solidFill>
            </a:rPr>
            <a:t>Taxes</a:t>
          </a:r>
        </a:p>
      </dsp:txBody>
      <dsp:txXfrm>
        <a:off x="5942591" y="887354"/>
        <a:ext cx="1099184" cy="1099184"/>
      </dsp:txXfrm>
    </dsp:sp>
    <dsp:sp modelId="{34E98ABB-7BE9-4D5E-BC23-20404FBF6011}">
      <dsp:nvSpPr>
        <dsp:cNvPr id="0" name=""/>
        <dsp:cNvSpPr/>
      </dsp:nvSpPr>
      <dsp:spPr>
        <a:xfrm rot="4628571">
          <a:off x="6615071" y="2134800"/>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dirty="0"/>
        </a:p>
      </dsp:txBody>
      <dsp:txXfrm>
        <a:off x="6634771" y="2194340"/>
        <a:ext cx="118247" cy="252727"/>
      </dsp:txXfrm>
    </dsp:sp>
    <dsp:sp modelId="{A59FF4CF-EC27-487F-A5BE-F86827A1A127}">
      <dsp:nvSpPr>
        <dsp:cNvPr id="0" name=""/>
        <dsp:cNvSpPr/>
      </dsp:nvSpPr>
      <dsp:spPr>
        <a:xfrm>
          <a:off x="6131770" y="2485948"/>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2"/>
              </a:solidFill>
            </a:rPr>
            <a:t>Retirement</a:t>
          </a:r>
        </a:p>
      </dsp:txBody>
      <dsp:txXfrm>
        <a:off x="6359419" y="2713597"/>
        <a:ext cx="1099184" cy="1099184"/>
      </dsp:txXfrm>
    </dsp:sp>
    <dsp:sp modelId="{7CF78E37-DB63-4D9D-A298-B0946C9BBA45}">
      <dsp:nvSpPr>
        <dsp:cNvPr id="0" name=""/>
        <dsp:cNvSpPr/>
      </dsp:nvSpPr>
      <dsp:spPr>
        <a:xfrm rot="7745423">
          <a:off x="6229168" y="3780979"/>
          <a:ext cx="176189"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755650">
            <a:lnSpc>
              <a:spcPct val="90000"/>
            </a:lnSpc>
            <a:spcBef>
              <a:spcPct val="0"/>
            </a:spcBef>
            <a:spcAft>
              <a:spcPct val="35000"/>
            </a:spcAft>
            <a:buNone/>
          </a:pPr>
          <a:endParaRPr lang="en-US" sz="1700" kern="1200" dirty="0"/>
        </a:p>
      </dsp:txBody>
      <dsp:txXfrm rot="10800000">
        <a:off x="6272261" y="3844709"/>
        <a:ext cx="123332" cy="252727"/>
      </dsp:txXfrm>
    </dsp:sp>
    <dsp:sp modelId="{63D55948-FAEB-4534-8CAD-E2ECBB7EEE08}">
      <dsp:nvSpPr>
        <dsp:cNvPr id="0" name=""/>
        <dsp:cNvSpPr/>
      </dsp:nvSpPr>
      <dsp:spPr>
        <a:xfrm>
          <a:off x="4941984" y="3950481"/>
          <a:ext cx="1554482" cy="1554482"/>
        </a:xfrm>
        <a:prstGeom prst="ellipse">
          <a:avLst/>
        </a:prstGeom>
        <a:solidFill>
          <a:srgbClr val="00A89E"/>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solidFill>
                <a:schemeClr val="bg2"/>
              </a:solidFill>
            </a:rPr>
            <a:t>Recruiting &amp; Retention</a:t>
          </a:r>
        </a:p>
      </dsp:txBody>
      <dsp:txXfrm>
        <a:off x="5169633" y="4178130"/>
        <a:ext cx="1099184" cy="1099184"/>
      </dsp:txXfrm>
    </dsp:sp>
    <dsp:sp modelId="{8434D99D-89A5-4579-B439-0DBD819537EC}">
      <dsp:nvSpPr>
        <dsp:cNvPr id="0" name=""/>
        <dsp:cNvSpPr/>
      </dsp:nvSpPr>
      <dsp:spPr>
        <a:xfrm rot="10800000">
          <a:off x="4719334" y="4517116"/>
          <a:ext cx="157339"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rot="10800000">
        <a:off x="4766536" y="4601359"/>
        <a:ext cx="110137" cy="252727"/>
      </dsp:txXfrm>
    </dsp:sp>
    <dsp:sp modelId="{B961EB87-CF8E-4431-97DA-BD01E47A8B01}">
      <dsp:nvSpPr>
        <dsp:cNvPr id="0" name=""/>
        <dsp:cNvSpPr/>
      </dsp:nvSpPr>
      <dsp:spPr>
        <a:xfrm>
          <a:off x="3090635" y="3950481"/>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Inventory</a:t>
          </a:r>
        </a:p>
      </dsp:txBody>
      <dsp:txXfrm>
        <a:off x="3318284" y="4178130"/>
        <a:ext cx="1099184" cy="1099184"/>
      </dsp:txXfrm>
    </dsp:sp>
    <dsp:sp modelId="{4653B293-E224-4533-9FD7-676032E48EFC}">
      <dsp:nvSpPr>
        <dsp:cNvPr id="0" name=""/>
        <dsp:cNvSpPr/>
      </dsp:nvSpPr>
      <dsp:spPr>
        <a:xfrm rot="13885714">
          <a:off x="3202431" y="3788587"/>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rot="10800000">
        <a:off x="3243568" y="3892640"/>
        <a:ext cx="118247" cy="252727"/>
      </dsp:txXfrm>
    </dsp:sp>
    <dsp:sp modelId="{1766933F-FBFD-4EA5-B75F-B194D58F23B9}">
      <dsp:nvSpPr>
        <dsp:cNvPr id="0" name=""/>
        <dsp:cNvSpPr/>
      </dsp:nvSpPr>
      <dsp:spPr>
        <a:xfrm>
          <a:off x="1922709" y="2485948"/>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Marketing</a:t>
          </a:r>
        </a:p>
      </dsp:txBody>
      <dsp:txXfrm>
        <a:off x="2150358" y="2713597"/>
        <a:ext cx="1099184" cy="1099184"/>
      </dsp:txXfrm>
    </dsp:sp>
    <dsp:sp modelId="{5750FF3B-E294-4AB1-8F9C-37D8A87159BC}">
      <dsp:nvSpPr>
        <dsp:cNvPr id="0" name=""/>
        <dsp:cNvSpPr/>
      </dsp:nvSpPr>
      <dsp:spPr>
        <a:xfrm rot="16971429">
          <a:off x="2822838" y="2144122"/>
          <a:ext cx="168924"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2842538" y="2253068"/>
        <a:ext cx="118247" cy="252727"/>
      </dsp:txXfrm>
    </dsp:sp>
    <dsp:sp modelId="{3D226651-089E-4D82-B699-3CEDDDCD1644}">
      <dsp:nvSpPr>
        <dsp:cNvPr id="0" name=""/>
        <dsp:cNvSpPr/>
      </dsp:nvSpPr>
      <dsp:spPr>
        <a:xfrm>
          <a:off x="2339537" y="659705"/>
          <a:ext cx="1554482" cy="1554482"/>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dirty="0"/>
            <a:t>Customer</a:t>
          </a:r>
        </a:p>
        <a:p>
          <a:pPr marL="0" lvl="0" indent="0" algn="ctr" defTabSz="711200">
            <a:lnSpc>
              <a:spcPct val="90000"/>
            </a:lnSpc>
            <a:spcBef>
              <a:spcPct val="0"/>
            </a:spcBef>
            <a:spcAft>
              <a:spcPct val="35000"/>
            </a:spcAft>
            <a:buNone/>
          </a:pPr>
          <a:r>
            <a:rPr lang="en-US" sz="1600" kern="1200" dirty="0"/>
            <a:t>Service</a:t>
          </a:r>
        </a:p>
      </dsp:txBody>
      <dsp:txXfrm>
        <a:off x="2567186" y="887354"/>
        <a:ext cx="1099184" cy="1099184"/>
      </dsp:txXfrm>
    </dsp:sp>
    <dsp:sp modelId="{43A1BCBE-8C90-44CA-B411-647C4135EBE8}">
      <dsp:nvSpPr>
        <dsp:cNvPr id="0" name=""/>
        <dsp:cNvSpPr/>
      </dsp:nvSpPr>
      <dsp:spPr>
        <a:xfrm rot="20123539">
          <a:off x="3878262" y="839759"/>
          <a:ext cx="165162" cy="421213"/>
        </a:xfrm>
        <a:prstGeom prst="rightArrow">
          <a:avLst>
            <a:gd name="adj1" fmla="val 60000"/>
            <a:gd name="adj2" fmla="val 50000"/>
          </a:avLst>
        </a:prstGeom>
        <a:solidFill>
          <a:schemeClr val="bg1">
            <a:lumMod val="5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dirty="0"/>
        </a:p>
      </dsp:txBody>
      <dsp:txXfrm>
        <a:off x="3880512" y="934318"/>
        <a:ext cx="115613" cy="25272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661E0C-34A4-4A00-9E9D-5A93D6B72232}" type="slidenum">
              <a:rPr lang="en-US" smtClean="0"/>
              <a:t>‹#›</a:t>
            </a:fld>
            <a:endParaRPr lang="en-US" dirty="0"/>
          </a:p>
        </p:txBody>
      </p:sp>
    </p:spTree>
    <p:extLst>
      <p:ext uri="{BB962C8B-B14F-4D97-AF65-F5344CB8AC3E}">
        <p14:creationId xmlns:p14="http://schemas.microsoft.com/office/powerpoint/2010/main" val="3057289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Welcome to today’s session, “Secure Your Future – How a Tax-Favored Retirement Plan can Benefit Your Business while Maintaining Flexibility.”</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rgbClr val="000000"/>
                </a:solidFill>
                <a:effectLst/>
                <a:latin typeface="Aptos" panose="020B0004020202020204" pitchFamily="34" charset="0"/>
                <a:ea typeface="Aptos" panose="020B0004020202020204" pitchFamily="34" charset="0"/>
                <a:cs typeface="Aptos" panose="020B0004020202020204" pitchFamily="34" charset="0"/>
              </a:rPr>
              <a:t>NOTE TO SPEAKER: Make sure the PPT presenter shares sound when they share the slides during the meeting (so attendees can hear the consumer video at the end of the presentation).</a:t>
            </a:r>
            <a:endParaRPr lang="en-US"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75956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384221"/>
          </a:xfrm>
        </p:spPr>
        <p:txBody>
          <a:bodyPr/>
          <a:lstStyle/>
          <a:p>
            <a:r>
              <a:rPr lang="en-US" dirty="0"/>
              <a:t>Eligible employers that establish a new retirement plan can claim a tax credit for ordinary and necessary expenses associated with the opening and administering of the plan. This credit is available for the first three years of the plan. </a:t>
            </a:r>
          </a:p>
          <a:p>
            <a:endParaRPr lang="en-US" dirty="0"/>
          </a:p>
          <a:p>
            <a:r>
              <a:rPr lang="en-US" dirty="0"/>
              <a:t>For eligible employers with 50 or less employees, the credit is equivalent to the lesser of 100% of the start-up costs or $5,000 annually. </a:t>
            </a:r>
          </a:p>
          <a:p>
            <a:endParaRPr lang="en-US" dirty="0"/>
          </a:p>
          <a:p>
            <a:r>
              <a:rPr lang="en-US" dirty="0"/>
              <a:t>For eligible employers with 51 to 100 employees, the credit is equivalent to the lesser of 50% of the start-up costs or $5,000 annually</a:t>
            </a:r>
          </a:p>
          <a:p>
            <a:endParaRPr lang="en-US" dirty="0"/>
          </a:p>
          <a:p>
            <a:r>
              <a:rPr lang="en-US" dirty="0"/>
              <a:t>Furthermore, eligible employers that establish a new retirement plan that provides an employer contribution may be able to receive a tax credit for the first five years of the plan. </a:t>
            </a:r>
          </a:p>
          <a:p>
            <a:endParaRPr lang="en-US" dirty="0"/>
          </a:p>
          <a:p>
            <a:r>
              <a:rPr lang="en-US" dirty="0"/>
              <a:t>For businesses with 50 or fewer employees, the credit available for the first two years of an eligible retirement plan is 100% of the contribution made on behalf of each plan participant up to a $1000 maximum per participant. Credits cannot be claimed for employees with salaries that exceed $100,000. </a:t>
            </a:r>
          </a:p>
          <a:p>
            <a:endParaRPr lang="en-US" dirty="0"/>
          </a:p>
          <a:p>
            <a:r>
              <a:rPr lang="en-US" dirty="0"/>
              <a:t>The percentage of the contribution used to calculate the credit drops to 75% in year 3, 50% in year 4 and 25% in year 5.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737878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we have covered what qualified plans are and some of the key benefits that they provide to business owners, let’s explore the different types of qualified plan solutions that exist and how to identify the most appropriate one for your business.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50371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Qualified Plans are often divided into two parts, defined</a:t>
            </a:r>
            <a:r>
              <a:rPr lang="en-US" i="1" dirty="0"/>
              <a:t> contribution plans </a:t>
            </a:r>
            <a:r>
              <a:rPr lang="en-US" dirty="0"/>
              <a:t>and defined </a:t>
            </a:r>
            <a:r>
              <a:rPr lang="en-US" i="1" dirty="0"/>
              <a:t>benefit</a:t>
            </a:r>
            <a:r>
              <a:rPr lang="en-US" dirty="0"/>
              <a:t> plans.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a:t>
            </a:r>
            <a:r>
              <a:rPr lang="en-US" baseline="0" dirty="0"/>
              <a:t> </a:t>
            </a:r>
            <a:r>
              <a:rPr lang="en-US" dirty="0"/>
              <a:t>defined contribution plan, the contributions are what </a:t>
            </a:r>
            <a:r>
              <a:rPr lang="en-US" i="1" dirty="0"/>
              <a:t>defines</a:t>
            </a:r>
            <a:r>
              <a:rPr lang="en-US" dirty="0"/>
              <a:t> the plan. Some plans are funded exclusively by the employer while others can be funded by both the employer and employees. The IRS sets annual limits on the amount that can be contributed on behalf of employee participants in these plans. The benefit that the plan will provide participants at retirement is unknown.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a</a:t>
            </a:r>
            <a:r>
              <a:rPr lang="en-US" baseline="0" dirty="0"/>
              <a:t> </a:t>
            </a:r>
            <a:r>
              <a:rPr lang="en-US" dirty="0"/>
              <a:t>defined benefit plan, the benefit that the plan will provide participants at retirement is what </a:t>
            </a:r>
            <a:r>
              <a:rPr lang="en-US" i="1" dirty="0"/>
              <a:t>defines</a:t>
            </a:r>
            <a:r>
              <a:rPr lang="en-US" dirty="0"/>
              <a:t> the plan.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D7BA527-4733-418E-B4B6-8478444CC2AD}"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82145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we’re going to take a closer look at Defined Contribution plans.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918834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Defined Contribution Plan is a retirement plan where both employers and employees can contribute, but the final benefit depends on several factors.</a:t>
            </a:r>
          </a:p>
          <a:p>
            <a:endParaRPr lang="en-US" dirty="0"/>
          </a:p>
          <a:p>
            <a:r>
              <a:rPr lang="en-US" dirty="0"/>
              <a:t>Contributions are flexible and can change each year, while balances grow tax-deferred, allowing for long-term accumulation.</a:t>
            </a:r>
          </a:p>
          <a:p>
            <a:endParaRPr lang="en-US" dirty="0"/>
          </a:p>
          <a:p>
            <a:r>
              <a:rPr lang="en-US" dirty="0"/>
              <a:t>An employee’s retirement benefit depends on three key factors: the amount contributed, years of participation, and the performance of plan assets.</a:t>
            </a:r>
          </a:p>
          <a:p>
            <a:endParaRPr lang="en-US" dirty="0"/>
          </a:p>
          <a:p>
            <a:r>
              <a:rPr lang="en-US" dirty="0"/>
              <a:t>This structure makes Defined Contribution Plans, like 401(k)s and Profit-Sharing Plans, a powerful tool for both employees and business owners looking to build wealth efficiently.</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94508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3B6622-CC7B-ACED-3B7E-3BEB9DD582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F542CDB-9931-7E0E-692A-A76AFDBAF2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ADE3AC-1FDC-D9F9-ACCC-1F910489FE95}"/>
              </a:ext>
            </a:extLst>
          </p:cNvPr>
          <p:cNvSpPr>
            <a:spLocks noGrp="1"/>
          </p:cNvSpPr>
          <p:nvPr>
            <p:ph type="body" idx="1"/>
          </p:nvPr>
        </p:nvSpPr>
        <p:spPr>
          <a:xfrm>
            <a:off x="685800" y="4400550"/>
            <a:ext cx="5486400" cy="389168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But what type of defined contribution plan is going to be most appropriate for your business? That will depend on your specific goals and objectives.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rPr>
              <a:t>On the following slides we're going to review several different types of defined contribution plans that may be appropriate for your business.</a:t>
            </a:r>
          </a:p>
          <a:p>
            <a:endParaRPr lang="en-US" dirty="0"/>
          </a:p>
        </p:txBody>
      </p:sp>
      <p:sp>
        <p:nvSpPr>
          <p:cNvPr id="4" name="Slide Number Placeholder 3">
            <a:extLst>
              <a:ext uri="{FF2B5EF4-FFF2-40B4-BE49-F238E27FC236}">
                <a16:creationId xmlns:a16="http://schemas.microsoft.com/office/drawing/2014/main" id="{47D546BA-D78C-EF7F-A2AB-6BBD7684C5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44582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81D47-C0B2-84A4-1B1F-96F7EAB121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15FA9E-A03A-B02D-EB60-7FD69064F1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CDDC1EC-6E50-B7AB-D4A7-422EAB472DB8}"/>
              </a:ext>
            </a:extLst>
          </p:cNvPr>
          <p:cNvSpPr>
            <a:spLocks noGrp="1"/>
          </p:cNvSpPr>
          <p:nvPr>
            <p:ph type="body" idx="1"/>
          </p:nvPr>
        </p:nvSpPr>
        <p:spPr>
          <a:xfrm>
            <a:off x="685800" y="4400550"/>
            <a:ext cx="5486400" cy="3891680"/>
          </a:xfrm>
        </p:spPr>
        <p:txBody>
          <a:bodyPr/>
          <a:lstStyle/>
          <a:p>
            <a:r>
              <a:rPr lang="en-US" b="0" i="0" dirty="0"/>
              <a:t>A SEP IRA is a simple and tax-efficient retirement plan designed for self-employed individuals and small business owners.</a:t>
            </a:r>
          </a:p>
          <a:p>
            <a:endParaRPr lang="en-US" b="0" i="0" dirty="0"/>
          </a:p>
          <a:p>
            <a:r>
              <a:rPr lang="en-US" b="0" i="0" dirty="0"/>
              <a:t>A SEP IRA is funded only by employer contributions and allows for higher contribution limits than traditional IRAs—helping you maximize your retirement savings.</a:t>
            </a:r>
          </a:p>
          <a:p>
            <a:endParaRPr lang="en-US" b="0" i="0" dirty="0"/>
          </a:p>
          <a:p>
            <a:r>
              <a:rPr lang="en-US" b="0" i="0" dirty="0"/>
              <a:t>This is a great option if you’re self-employed or have only a few employees, and you want a flexible, easy-to-administer plan without the complexity of a 401(k).</a:t>
            </a:r>
          </a:p>
          <a:p>
            <a:endParaRPr lang="en-US" b="0" i="0" dirty="0"/>
          </a:p>
          <a:p>
            <a:r>
              <a:rPr lang="en-US" b="0" i="0" dirty="0"/>
              <a:t>You can contribute up to 25% of total compensation for each eligible employee, but keep in mind—contributions must be made equally for all participants.</a:t>
            </a:r>
          </a:p>
          <a:p>
            <a:r>
              <a:rPr lang="en-US" b="0" i="0" dirty="0"/>
              <a:t>One major benefit is flexibility. You can decide how much to contribute each year, depending on your business’s financial situation.</a:t>
            </a:r>
          </a:p>
          <a:p>
            <a:endParaRPr lang="en-US" b="0" i="0" dirty="0"/>
          </a:p>
          <a:p>
            <a:r>
              <a:rPr lang="en-US" dirty="0"/>
              <a:t>A SEP IRA is </a:t>
            </a:r>
            <a:r>
              <a:rPr lang="en-US" b="0" i="0" dirty="0"/>
              <a:t>also easy to set up and maintain—there’s an IRS model agreement available, and no annual filing requirements, making it a great option for small businesses looking for a low-maintenance retirement plan.</a:t>
            </a:r>
          </a:p>
        </p:txBody>
      </p:sp>
      <p:sp>
        <p:nvSpPr>
          <p:cNvPr id="4" name="Slide Number Placeholder 3">
            <a:extLst>
              <a:ext uri="{FF2B5EF4-FFF2-40B4-BE49-F238E27FC236}">
                <a16:creationId xmlns:a16="http://schemas.microsoft.com/office/drawing/2014/main" id="{4514715E-F517-F2D0-552B-722B0E92979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108035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AD9B7B-02A8-1E6A-41AD-32BBAB6085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93AA0B-1ED0-0D6F-E591-ED98C7D547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7EEC81-E636-D046-04A2-55F9EA4FD86A}"/>
              </a:ext>
            </a:extLst>
          </p:cNvPr>
          <p:cNvSpPr>
            <a:spLocks noGrp="1"/>
          </p:cNvSpPr>
          <p:nvPr>
            <p:ph type="body" idx="1"/>
          </p:nvPr>
        </p:nvSpPr>
        <p:spPr>
          <a:xfrm>
            <a:off x="685800" y="4400550"/>
            <a:ext cx="5486400" cy="3891680"/>
          </a:xfrm>
        </p:spPr>
        <p:txBody>
          <a:bodyPr/>
          <a:lstStyle/>
          <a:p>
            <a:r>
              <a:rPr lang="en-US" dirty="0"/>
              <a:t>A SIMPLE IRA is a great option for small businesses that want to offer a retirement plan with both employer and employee contributions—with minimal administrative burden.</a:t>
            </a:r>
          </a:p>
          <a:p>
            <a:endParaRPr lang="en-US" dirty="0"/>
          </a:p>
          <a:p>
            <a:r>
              <a:rPr lang="en-US" dirty="0"/>
              <a:t>A SIMPLE IRA allows for higher contributions than traditional IRAs but lower than SEP IRAs, striking a balance between affordability and savings potential.</a:t>
            </a:r>
          </a:p>
          <a:p>
            <a:endParaRPr lang="en-US" dirty="0"/>
          </a:p>
          <a:p>
            <a:r>
              <a:rPr lang="en-US" dirty="0"/>
              <a:t>This plan is ideal if you have 100 employees or fewer and want a retirement solution that’s easy to set up, maintain, and more cost-effective than a 401(k).</a:t>
            </a:r>
          </a:p>
          <a:p>
            <a:endParaRPr lang="en-US" dirty="0"/>
          </a:p>
          <a:p>
            <a:r>
              <a:rPr lang="en-US" dirty="0"/>
              <a:t>Employees can make salary deferrals up to IRS limits, helping them save for retirement pre-tax. As an employer, you’re required to contribute either a 3% match or a 2% non-elective contribution for all eligible employees—making it a cost-effective and structured way to provide benefits.</a:t>
            </a:r>
          </a:p>
          <a:p>
            <a:endParaRPr lang="en-US" dirty="0"/>
          </a:p>
          <a:p>
            <a:r>
              <a:rPr lang="en-US" dirty="0"/>
              <a:t>Administration is simple—there’s an IRS model plan available, and no annual filing requirements, keeping it hassle-free for your business.</a:t>
            </a:r>
          </a:p>
        </p:txBody>
      </p:sp>
      <p:sp>
        <p:nvSpPr>
          <p:cNvPr id="4" name="Slide Number Placeholder 3">
            <a:extLst>
              <a:ext uri="{FF2B5EF4-FFF2-40B4-BE49-F238E27FC236}">
                <a16:creationId xmlns:a16="http://schemas.microsoft.com/office/drawing/2014/main" id="{76C2CE65-C74C-85B9-53AB-4C7C23298F0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56685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2FDD59-26AF-1F59-F554-880887C040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2ADB9D-653C-9AA3-B730-3A711C3EF6C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022A1E-506D-A7F2-69AA-E4AE38F9B373}"/>
              </a:ext>
            </a:extLst>
          </p:cNvPr>
          <p:cNvSpPr>
            <a:spLocks noGrp="1"/>
          </p:cNvSpPr>
          <p:nvPr>
            <p:ph type="body" idx="1"/>
          </p:nvPr>
        </p:nvSpPr>
        <p:spPr>
          <a:xfrm>
            <a:off x="685800" y="4400550"/>
            <a:ext cx="5486400" cy="3891680"/>
          </a:xfrm>
        </p:spPr>
        <p:txBody>
          <a:bodyPr/>
          <a:lstStyle/>
          <a:p>
            <a:r>
              <a:rPr lang="en-US" dirty="0"/>
              <a:t>As a business owner, a Profit Sharing Plan gives you a flexible way to reward employees while maximizing your own retirement savings. Unlike a 401(k) or SIMPLE IRA, this plan is funded only by employer contributions, giving you control over how much to contribute each year.  The contribution limits are similar to SEP IRAs, but with more customization—meaning you can allocate contributions to favor yourself and key employees.</a:t>
            </a:r>
          </a:p>
          <a:p>
            <a:endParaRPr lang="en-US" dirty="0"/>
          </a:p>
          <a:p>
            <a:r>
              <a:rPr lang="en-US" dirty="0"/>
              <a:t>This is a great option that can be paired with a 401(k) if you want to increase employer contributions or if you want to strategically reward top talent while still benefiting from tax advantages.</a:t>
            </a:r>
          </a:p>
          <a:p>
            <a:endParaRPr lang="en-US" dirty="0"/>
          </a:p>
          <a:p>
            <a:r>
              <a:rPr lang="en-US" dirty="0"/>
              <a:t>You can contribute up to 25% of total compensation, and unlike a SEP IRA, you have the option to allocate contributions equally or favor key employees.</a:t>
            </a:r>
          </a:p>
          <a:p>
            <a:r>
              <a:rPr lang="en-US" dirty="0"/>
              <a:t>This plan also offers flexibility—you decide how much to contribute each year, based on your business’s performance.</a:t>
            </a:r>
          </a:p>
          <a:p>
            <a:endParaRPr lang="en-US" dirty="0"/>
          </a:p>
          <a:p>
            <a:r>
              <a:rPr lang="en-US" dirty="0"/>
              <a:t>However, it does come with annual testing and filing requirements, and it’s important to ensure compliance.</a:t>
            </a:r>
          </a:p>
        </p:txBody>
      </p:sp>
      <p:sp>
        <p:nvSpPr>
          <p:cNvPr id="4" name="Slide Number Placeholder 3">
            <a:extLst>
              <a:ext uri="{FF2B5EF4-FFF2-40B4-BE49-F238E27FC236}">
                <a16:creationId xmlns:a16="http://schemas.microsoft.com/office/drawing/2014/main" id="{9AEEFAF3-EF30-17F2-A967-8EA56FF637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058383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F8EFA9-F238-AC5F-DB35-EEFDD785F2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5378AA-0F5A-F4CA-135C-84CEE31FED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36BC72-F46F-D36C-BC7D-F3DDF25D5B08}"/>
              </a:ext>
            </a:extLst>
          </p:cNvPr>
          <p:cNvSpPr>
            <a:spLocks noGrp="1"/>
          </p:cNvSpPr>
          <p:nvPr>
            <p:ph type="body" idx="1"/>
          </p:nvPr>
        </p:nvSpPr>
        <p:spPr>
          <a:xfrm>
            <a:off x="685800" y="4400550"/>
            <a:ext cx="5486400" cy="3891680"/>
          </a:xfrm>
        </p:spPr>
        <p:txBody>
          <a:bodyPr/>
          <a:lstStyle/>
          <a:p>
            <a:r>
              <a:rPr lang="en-US" dirty="0"/>
              <a:t>A Solo 401(k) is designed specifically for business owners with no employees, offering one of the most powerful ways to maximize retirement savings.</a:t>
            </a:r>
          </a:p>
          <a:p>
            <a:endParaRPr lang="en-US" dirty="0"/>
          </a:p>
          <a:p>
            <a:r>
              <a:rPr lang="en-US" dirty="0"/>
              <a:t>This plan is ideal if you’re self-employed and want to maximize contributions while reducing taxable income.</a:t>
            </a:r>
          </a:p>
          <a:p>
            <a:endParaRPr lang="en-US" dirty="0"/>
          </a:p>
          <a:p>
            <a:r>
              <a:rPr lang="en-US" dirty="0"/>
              <a:t>It allows for both employee salary deferrals and employer contributions—up to 25% of compensation—giving you the ability to contribute more than a SEP IRA in many cases.</a:t>
            </a:r>
          </a:p>
          <a:p>
            <a:endParaRPr lang="en-US" dirty="0"/>
          </a:p>
          <a:p>
            <a:r>
              <a:rPr lang="en-US" dirty="0"/>
              <a:t>The total contribution is subject to IRS annual limits, and if your plan grows beyond a certain amount, you may have filing requirements to keep in mind.</a:t>
            </a:r>
          </a:p>
        </p:txBody>
      </p:sp>
      <p:sp>
        <p:nvSpPr>
          <p:cNvPr id="4" name="Slide Number Placeholder 3">
            <a:extLst>
              <a:ext uri="{FF2B5EF4-FFF2-40B4-BE49-F238E27FC236}">
                <a16:creationId xmlns:a16="http://schemas.microsoft.com/office/drawing/2014/main" id="{ACE75BE9-1ECF-A371-2023-3E1B952C93C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92189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146A6-6BFC-782B-2ADA-930B664F93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A5A80-70C8-3F0E-CE45-9C91563246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7C629F-D05A-B8A1-D500-0B1EE1807B27}"/>
              </a:ext>
            </a:extLst>
          </p:cNvPr>
          <p:cNvSpPr>
            <a:spLocks noGrp="1"/>
          </p:cNvSpPr>
          <p:nvPr>
            <p:ph type="body" idx="1"/>
          </p:nvPr>
        </p:nvSpPr>
        <p:spPr/>
        <p:txBody>
          <a:bodyPr/>
          <a:lstStyle/>
          <a:p>
            <a:r>
              <a:rPr lang="en-US" dirty="0"/>
              <a:t>This presentation is provided for educational purposes only. Neither NLG nor any of its employees, agents or representatives provide tax or legal advice. You should consult with your personal attorney and tax advisor regarding your personal situation.</a:t>
            </a:r>
          </a:p>
        </p:txBody>
      </p:sp>
      <p:sp>
        <p:nvSpPr>
          <p:cNvPr id="4" name="Slide Number Placeholder 3">
            <a:extLst>
              <a:ext uri="{FF2B5EF4-FFF2-40B4-BE49-F238E27FC236}">
                <a16:creationId xmlns:a16="http://schemas.microsoft.com/office/drawing/2014/main" id="{7436437B-36B5-0833-972D-2FA6F72F425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869802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Let’s look at a case study to find the right retirement solution for this business owner.</a:t>
            </a:r>
          </a:p>
          <a:p>
            <a:endParaRPr lang="en-US" b="0" i="0" dirty="0"/>
          </a:p>
          <a:p>
            <a:r>
              <a:rPr lang="en-US" b="0" i="0" dirty="0"/>
              <a:t>Here, we have a 55-year-old business owner earning $150,000, with four employees ranging in age and salary. The goal is to implement a plan that allows the owner to maximize contributions for themselves while offering meaningful benefits to employees in a cost-effective way.</a:t>
            </a:r>
          </a:p>
          <a:p>
            <a:endParaRPr lang="en-US" b="0" i="0" dirty="0"/>
          </a:p>
          <a:p>
            <a:r>
              <a:rPr lang="en-US" b="0" i="0" dirty="0"/>
              <a:t>Depending on the objectives—whether it’s higher contributions, flexibility, or tax advantages—we can compare options like a SIMPLE IRA or a Profit Sharing Plan to determine the best fit.</a:t>
            </a:r>
          </a:p>
          <a:p>
            <a:endParaRPr lang="en-US" b="0" i="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61E0C-34A4-4A00-9E9D-5A93D6B722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271316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5270B2-65BB-A7C0-9294-B9BCFBA707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3D22F5-EE94-9FEC-C57D-375D734FFC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E9F71A-57B3-0862-6099-7517EC014022}"/>
              </a:ext>
            </a:extLst>
          </p:cNvPr>
          <p:cNvSpPr>
            <a:spLocks noGrp="1"/>
          </p:cNvSpPr>
          <p:nvPr>
            <p:ph type="body" idx="1"/>
          </p:nvPr>
        </p:nvSpPr>
        <p:spPr>
          <a:xfrm>
            <a:off x="685800" y="4400550"/>
            <a:ext cx="5486400" cy="3600450"/>
          </a:xfrm>
        </p:spPr>
        <p:txBody>
          <a:bodyPr/>
          <a:lstStyle/>
          <a:p>
            <a:r>
              <a:rPr lang="en-US" dirty="0"/>
              <a:t>Here, we’re comparing a SIMPLE IRA with a 3% match versus a Profit Sharing Plan to see which offers the greatest benefit to the business owner.</a:t>
            </a:r>
          </a:p>
          <a:p>
            <a:endParaRPr lang="en-US" dirty="0"/>
          </a:p>
          <a:p>
            <a:r>
              <a:rPr lang="en-US" dirty="0"/>
              <a:t>With a SIMPLE IRA, the total employer contribution is $29,000, and the owner receives $24,500 personally.  By contrast, the Profit Sharing Plan allows for a larger employer contribution of $75,000, with $66,000 going to the owner, significantly increasing their retirement savings.</a:t>
            </a:r>
          </a:p>
          <a:p>
            <a:endParaRPr lang="en-US" dirty="0"/>
          </a:p>
          <a:p>
            <a:r>
              <a:rPr lang="en-US" dirty="0"/>
              <a:t>The tax savings are also a key advantage—under a 35% tax rate, the SIMPLE IRA results in $10,150 in savings, while the Profit Sharing Plan generates $26,250 in tax benefits.</a:t>
            </a:r>
          </a:p>
          <a:p>
            <a:endParaRPr lang="en-US" dirty="0"/>
          </a:p>
          <a:p>
            <a:r>
              <a:rPr lang="en-US" dirty="0"/>
              <a:t>This demonstrates how a more strategic plan design can provide greater contributions to the owner and larger tax advantages, while still benefiting employees.</a:t>
            </a:r>
          </a:p>
          <a:p>
            <a:endParaRPr lang="en-US" dirty="0"/>
          </a:p>
        </p:txBody>
      </p:sp>
      <p:sp>
        <p:nvSpPr>
          <p:cNvPr id="4" name="Slide Number Placeholder 3">
            <a:extLst>
              <a:ext uri="{FF2B5EF4-FFF2-40B4-BE49-F238E27FC236}">
                <a16:creationId xmlns:a16="http://schemas.microsoft.com/office/drawing/2014/main" id="{1B82AAC6-C0C8-6707-CA1E-82E5CD0FB3E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61E0C-34A4-4A00-9E9D-5A93D6B722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51667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25E9E-C532-9EBA-42FD-40777AB164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3A63F4-EDC6-B007-6527-38521A6E83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FD7096-3B2A-E928-765C-33568DFD6990}"/>
              </a:ext>
            </a:extLst>
          </p:cNvPr>
          <p:cNvSpPr>
            <a:spLocks noGrp="1"/>
          </p:cNvSpPr>
          <p:nvPr>
            <p:ph type="body" idx="1"/>
          </p:nvPr>
        </p:nvSpPr>
        <p:spPr/>
        <p:txBody>
          <a:bodyPr/>
          <a:lstStyle/>
          <a:p>
            <a:pPr algn="l"/>
            <a:r>
              <a:rPr lang="en-US" b="0" i="0" dirty="0">
                <a:solidFill>
                  <a:srgbClr val="0D0D0D"/>
                </a:solidFill>
                <a:effectLst/>
              </a:rPr>
              <a:t>Let’s look at another case study—this time, a 55-year-old self-employed physician looking to maximize retirement savings.</a:t>
            </a:r>
          </a:p>
          <a:p>
            <a:pPr algn="l"/>
            <a:endParaRPr lang="en-US" b="0" i="0" dirty="0">
              <a:solidFill>
                <a:srgbClr val="0D0D0D"/>
              </a:solidFill>
              <a:effectLst/>
            </a:endParaRPr>
          </a:p>
          <a:p>
            <a:pPr algn="l"/>
            <a:r>
              <a:rPr lang="en-US" b="0" i="0" dirty="0">
                <a:solidFill>
                  <a:srgbClr val="0D0D0D"/>
                </a:solidFill>
                <a:effectLst/>
              </a:rPr>
              <a:t>They operate as an S-Corp, meaning they take a W-2 salary of $200,000, with additional business income.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Depending on the objectives—whether it’s higher contributions, flexibility, or tax advantages—we can compare options like a SEP IRA or a Solo 401(k) to determine the best fit.</a:t>
            </a:r>
          </a:p>
          <a:p>
            <a:endParaRPr lang="en-US" b="0" i="0" dirty="0"/>
          </a:p>
        </p:txBody>
      </p:sp>
      <p:sp>
        <p:nvSpPr>
          <p:cNvPr id="4" name="Slide Number Placeholder 3">
            <a:extLst>
              <a:ext uri="{FF2B5EF4-FFF2-40B4-BE49-F238E27FC236}">
                <a16:creationId xmlns:a16="http://schemas.microsoft.com/office/drawing/2014/main" id="{2BB4F7B2-DB70-A26C-551C-2D81FFD2C40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B661E0C-34A4-4A00-9E9D-5A93D6B72232}"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206418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compares the SEP IRA and Solo 401(k) to determine which plan allows for higher contributions and tax savings.</a:t>
            </a:r>
          </a:p>
          <a:p>
            <a:endParaRPr lang="en-US" dirty="0"/>
          </a:p>
          <a:p>
            <a:r>
              <a:rPr lang="en-US" dirty="0"/>
              <a:t>With a SEP IRA, the owner can contribute $37,500, generating $13,125 in tax savings at a 35% tax rate.</a:t>
            </a:r>
          </a:p>
          <a:p>
            <a:endParaRPr lang="en-US" dirty="0"/>
          </a:p>
          <a:p>
            <a:r>
              <a:rPr lang="en-US" dirty="0"/>
              <a:t>However, a Solo 401(k) allows for $68,500 in total contributions, significantly increasing retirement savings while also generating $23,975 in tax savings—almost double that of the SEP IRA.</a:t>
            </a:r>
          </a:p>
          <a:p>
            <a:endParaRPr lang="en-US" dirty="0"/>
          </a:p>
          <a:p>
            <a:r>
              <a:rPr lang="en-US" dirty="0"/>
              <a:t>For high-income self-employed individuals, the Solo 401(k) provides more flexibility and greater tax advantages while keeping plan costs low. </a:t>
            </a:r>
          </a:p>
        </p:txBody>
      </p:sp>
      <p:sp>
        <p:nvSpPr>
          <p:cNvPr id="4" name="Slide Number Placeholder 3"/>
          <p:cNvSpPr>
            <a:spLocks noGrp="1"/>
          </p:cNvSpPr>
          <p:nvPr>
            <p:ph type="sldNum" sz="quarter" idx="5"/>
          </p:nvPr>
        </p:nvSpPr>
        <p:spPr/>
        <p:txBody>
          <a:bodyPr/>
          <a:lstStyle/>
          <a:p>
            <a:fld id="{DB661E0C-34A4-4A00-9E9D-5A93D6B72232}" type="slidenum">
              <a:rPr lang="en-US" smtClean="0"/>
              <a:t>23</a:t>
            </a:fld>
            <a:endParaRPr lang="en-US" dirty="0"/>
          </a:p>
        </p:txBody>
      </p:sp>
    </p:spTree>
    <p:extLst>
      <p:ext uri="{BB962C8B-B14F-4D97-AF65-F5344CB8AC3E}">
        <p14:creationId xmlns:p14="http://schemas.microsoft.com/office/powerpoint/2010/main" val="32663337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Check out these resources which are available to help you understand some of the concepts that were discussed in this presentation.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1"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NOTE TO SPEAKER: The images of the brochures are linked directly to the resource. Hover over the images to launch the resource.</a:t>
            </a:r>
            <a:endParaRPr lang="en-US"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075181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NOTE TO SPEAKER:  The image of the video title slide is linked to the video.  Hover over the image to launch the video.</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96648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01341-ABBA-9385-B1BD-0F828AFC8C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7B1B26-7B0A-573F-242F-A843BC496BD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4A6F87A-F135-B1F3-87C7-76A84109F78D}"/>
              </a:ext>
            </a:extLst>
          </p:cNvPr>
          <p:cNvSpPr>
            <a:spLocks noGrp="1"/>
          </p:cNvSpPr>
          <p:nvPr>
            <p:ph type="body" idx="1"/>
          </p:nvPr>
        </p:nvSpPr>
        <p:spPr/>
        <p:txBody>
          <a:bodyPr/>
          <a:lstStyle/>
          <a:p>
            <a:r>
              <a:rPr lang="en-US" dirty="0"/>
              <a:t>What are your next steps?</a:t>
            </a:r>
          </a:p>
          <a:p>
            <a:endParaRPr lang="en-US" dirty="0"/>
          </a:p>
          <a:p>
            <a:r>
              <a:rPr lang="en-US" dirty="0"/>
              <a:t>Now that we’ve explored different retirement plan options, here’s a simple checklist to help you move forward.</a:t>
            </a:r>
          </a:p>
          <a:p>
            <a:endParaRPr lang="en-US" dirty="0"/>
          </a:p>
          <a:p>
            <a:pPr marL="171450" indent="-171450">
              <a:buFont typeface="Arial" panose="020B0604020202020204" pitchFamily="34" charset="0"/>
              <a:buChar char="•"/>
            </a:pPr>
            <a:r>
              <a:rPr lang="en-US" dirty="0"/>
              <a:t>Connect with your agent – Start the conversation to discuss your business needs and goals.</a:t>
            </a:r>
          </a:p>
          <a:p>
            <a:pPr marL="171450" indent="-171450">
              <a:buFont typeface="Arial" panose="020B0604020202020204" pitchFamily="34" charset="0"/>
              <a:buChar char="•"/>
            </a:pPr>
            <a:r>
              <a:rPr lang="en-US" dirty="0"/>
              <a:t>Provide a census – Share details about your employees, including age and salary, to determine the best plan design.</a:t>
            </a:r>
          </a:p>
          <a:p>
            <a:pPr marL="171450" indent="-171450">
              <a:buFont typeface="Arial" panose="020B0604020202020204" pitchFamily="34" charset="0"/>
              <a:buChar char="•"/>
            </a:pPr>
            <a:r>
              <a:rPr lang="en-US" dirty="0"/>
              <a:t>Discuss possible solutions – Review different plan options, contribution strategies, and tax benefits tailored to your business.</a:t>
            </a:r>
          </a:p>
          <a:p>
            <a:pPr marL="171450" indent="-171450">
              <a:buFont typeface="Arial" panose="020B0604020202020204" pitchFamily="34" charset="0"/>
              <a:buChar char="•"/>
            </a:pPr>
            <a:r>
              <a:rPr lang="en-US" dirty="0"/>
              <a:t>Establish the right plan – Select the option that best aligns with your financial goals, tax strategy, and employee benefits objectives.</a:t>
            </a:r>
          </a:p>
          <a:p>
            <a:endParaRPr lang="en-US" dirty="0"/>
          </a:p>
          <a:p>
            <a:r>
              <a:rPr lang="en-US" dirty="0"/>
              <a:t>Take these steps to cross the finish line toward securing your future with a tax-favored retirement plan!</a:t>
            </a:r>
          </a:p>
          <a:p>
            <a:endParaRPr lang="en-US" dirty="0"/>
          </a:p>
          <a:p>
            <a:r>
              <a:rPr lang="en-US" dirty="0"/>
              <a:t>Are you ready to get started?</a:t>
            </a:r>
          </a:p>
        </p:txBody>
      </p:sp>
      <p:sp>
        <p:nvSpPr>
          <p:cNvPr id="4" name="Slide Number Placeholder 3">
            <a:extLst>
              <a:ext uri="{FF2B5EF4-FFF2-40B4-BE49-F238E27FC236}">
                <a16:creationId xmlns:a16="http://schemas.microsoft.com/office/drawing/2014/main" id="{5D6CF4E8-3730-7C00-41BD-3370C63DA8B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864806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Are there any question before we conclude?</a:t>
            </a:r>
          </a:p>
          <a:p>
            <a:pPr marL="0" marR="0"/>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I hope you enjoyed today’s session “Secure Your Future – How a Tax-Favored Retirement Plan can Benefit Your Business while Maintaining Flexibility” and that you are ready to take your next steps.</a:t>
            </a:r>
          </a:p>
          <a:p>
            <a:pPr marL="0" marR="0"/>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pPr marL="0" marR="0"/>
            <a:r>
              <a:rPr lang="en-US" sz="1200" kern="1200" dirty="0">
                <a:solidFill>
                  <a:srgbClr val="000000"/>
                </a:solidFill>
                <a:effectLst/>
                <a:latin typeface="Aptos" panose="020B0004020202020204" pitchFamily="34" charset="0"/>
                <a:ea typeface="Times New Roman" panose="02020603050405020304" pitchFamily="18" charset="0"/>
                <a:cs typeface="Times New Roman" panose="02020603050405020304" pitchFamily="18" charset="0"/>
              </a:rPr>
              <a:t>As a reminder, this presentation was provided for educational purposes only. Neither NLG nor any of its employees, agents or representatives provide tax or legal advice. You should consult with your personal estate planning attorney and tax advisor regarding your personal situation.</a:t>
            </a:r>
            <a:endParaRPr lang="en-US" sz="1200" dirty="0">
              <a:effectLst/>
              <a:latin typeface="Aptos" panose="020B0004020202020204" pitchFamily="34" charset="0"/>
              <a:ea typeface="Times New Roman" panose="02020603050405020304" pitchFamily="18"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8668961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270ECB4-3DED-114D-B8EC-BD91C83448E7}"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95937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As a business owner, your mind is constantly balancing multiple priorities—payroll, marketing, customer service, inventory and more.</a:t>
            </a:r>
          </a:p>
          <a:p>
            <a:endParaRPr lang="en-US" b="0" i="0" dirty="0"/>
          </a:p>
          <a:p>
            <a:r>
              <a:rPr lang="en-US" b="0" i="0" dirty="0"/>
              <a:t>But three areas often stand out as critical yet overlooked—Taxes, Recruiting &amp; Retention, and Retirement.</a:t>
            </a:r>
          </a:p>
          <a:p>
            <a:endParaRPr lang="en-US" b="0" i="0" dirty="0"/>
          </a:p>
          <a:p>
            <a:r>
              <a:rPr lang="en-US" b="0" i="0" dirty="0"/>
              <a:t>A well-designed retirement plan can help you tackle all three at once—reducing taxable income, improving employee retention, and securing your own financial future.</a:t>
            </a:r>
          </a:p>
          <a:p>
            <a:endParaRPr lang="en-US" b="0" i="0" dirty="0"/>
          </a:p>
          <a:p>
            <a:r>
              <a:rPr lang="en-US" b="0" i="0" dirty="0"/>
              <a:t>The right plan not only benefits your business but also helps you keep more of what you earn.</a:t>
            </a:r>
          </a:p>
          <a:p>
            <a:endParaRPr lang="en-US" b="0" i="0" dirty="0"/>
          </a:p>
          <a:p>
            <a:r>
              <a:rPr lang="en-US" b="0" i="0" dirty="0"/>
              <a:t>Let’s explore how we can help this work for you.</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33432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different owners will have different priorities, these three concerns are often what is keeping you up at night.</a:t>
            </a:r>
          </a:p>
          <a:p>
            <a:endParaRPr lang="en-US" dirty="0"/>
          </a:p>
          <a:p>
            <a:r>
              <a:rPr lang="en-US" dirty="0"/>
              <a:t>All profitable businesses are always looking for ways to reduce taxable income (in other words, pay less taxes), but how can you do so without sacrificing the hard-earned profits that you've accumulated throughout the year?</a:t>
            </a:r>
          </a:p>
          <a:p>
            <a:endParaRPr lang="en-US" dirty="0"/>
          </a:p>
          <a:p>
            <a:r>
              <a:rPr lang="en-US" dirty="0"/>
              <a:t>As the owners of a business, I’m confident you all also dream of a day where you can step away from the business and have adequate savings to provide you that freedom.</a:t>
            </a:r>
          </a:p>
          <a:p>
            <a:endParaRPr lang="en-US" dirty="0"/>
          </a:p>
          <a:p>
            <a:r>
              <a:rPr lang="en-US" dirty="0"/>
              <a:t>And with a competitive business landscape, we know there's a war on talent so finding and keeping talent at your business is critical to its future success.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790092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A6B0C-1BB4-DED6-953C-139EB47251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21703E-8E80-469F-864C-B5D8DAF061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6DA2CD-C4AA-5FAB-5175-F078A9DABF77}"/>
              </a:ext>
            </a:extLst>
          </p:cNvPr>
          <p:cNvSpPr>
            <a:spLocks noGrp="1"/>
          </p:cNvSpPr>
          <p:nvPr>
            <p:ph type="body" idx="1"/>
          </p:nvPr>
        </p:nvSpPr>
        <p:spPr/>
        <p:txBody>
          <a:bodyPr/>
          <a:lstStyle/>
          <a:p>
            <a:r>
              <a:rPr lang="en-US" dirty="0"/>
              <a:t>Enter Qualified Retirement Plans. These plans are a solution that can help address all three of these commonly held concerns amongst business owners. But what exactly are qualified plans?</a:t>
            </a:r>
          </a:p>
          <a:p>
            <a:endParaRPr lang="en-US" dirty="0"/>
          </a:p>
          <a:p>
            <a:r>
              <a:rPr lang="en-US" dirty="0"/>
              <a:t>These plans are established through a business to benefit the business’s owner(s) as well as their employees. </a:t>
            </a:r>
          </a:p>
          <a:p>
            <a:endParaRPr lang="en-US" dirty="0"/>
          </a:p>
          <a:p>
            <a:r>
              <a:rPr lang="en-US" dirty="0"/>
              <a:t>The business will often have the responsibility to make contributions into the plan on behalf of the owner(s) as well as the employees. Some plans may also allow for plan participants to make contributions of their own in addition to the employer contributions. </a:t>
            </a:r>
          </a:p>
          <a:p>
            <a:endParaRPr lang="en-US" dirty="0"/>
          </a:p>
          <a:p>
            <a:r>
              <a:rPr lang="en-US" dirty="0"/>
              <a:t>The contributions made into these plan can be tax-deductible and accrue on a tax-deferred basis. Later, the funds inside of these plans can provide supplemental income for plan participants during their retirement years.  </a:t>
            </a:r>
          </a:p>
        </p:txBody>
      </p:sp>
      <p:sp>
        <p:nvSpPr>
          <p:cNvPr id="4" name="Slide Number Placeholder 3">
            <a:extLst>
              <a:ext uri="{FF2B5EF4-FFF2-40B4-BE49-F238E27FC236}">
                <a16:creationId xmlns:a16="http://schemas.microsoft.com/office/drawing/2014/main" id="{89B8DE1C-1679-F3E9-1EB4-3EC80AB08FC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250871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Perhaps the most significant benefit that can be provided through qualified retirement plans are their tax advantages. Let's explore this more.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842198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Qualified Plans provide you, the employer sponsor, with the ability to make tax-deductible contributions into the plan.</a:t>
            </a:r>
          </a:p>
          <a:p>
            <a:endParaRPr lang="en-US" dirty="0"/>
          </a:p>
          <a:p>
            <a:r>
              <a:rPr lang="en-US" dirty="0"/>
              <a:t>These contributions accrue for the benefit of the plan participants on a tax-deferred basis within the plan.</a:t>
            </a:r>
          </a:p>
          <a:p>
            <a:endParaRPr lang="en-US" dirty="0"/>
          </a:p>
          <a:p>
            <a:r>
              <a:rPr lang="en-US" dirty="0"/>
              <a:t>Furthermore, The SECURE Act of 2019 and SECURE Act 2.0 of 2022, provided additional tax credits to incentivize employers to establish retirement plans through their business.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94426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look at this hypothetical case study to see how making deductible contributions into a qualified retirement plan can benefit a business owner. </a:t>
            </a:r>
          </a:p>
          <a:p>
            <a:endParaRPr lang="en-US" dirty="0"/>
          </a:p>
          <a:p>
            <a:r>
              <a:rPr lang="en-US" dirty="0"/>
              <a:t>A self-employed attorney has an annual income of $500,000. If we assume that her income is taxed at a rate of 40%, she would owe $200,000 in taxes.</a:t>
            </a:r>
          </a:p>
          <a:p>
            <a:endParaRPr lang="en-US" dirty="0"/>
          </a:p>
          <a:p>
            <a:r>
              <a:rPr lang="en-US" dirty="0"/>
              <a:t>However, if she establishes a qualified plan through her business and makes a deductible contribution of $200,000 into the plan, her taxable income for the year will be reduced by $200,000, saving her $80,000 in taxes.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0253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EAC1D-63B6-645B-1482-5C0A4FC7CF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379341D-19C4-32A9-1ECA-C19EA3CAB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D56391-04E2-200F-DEAB-665473448808}"/>
              </a:ext>
            </a:extLst>
          </p:cNvPr>
          <p:cNvSpPr>
            <a:spLocks noGrp="1"/>
          </p:cNvSpPr>
          <p:nvPr>
            <p:ph type="body" idx="1"/>
          </p:nvPr>
        </p:nvSpPr>
        <p:spPr/>
        <p:txBody>
          <a:bodyPr/>
          <a:lstStyle/>
          <a:p>
            <a:r>
              <a:rPr lang="en-US" dirty="0"/>
              <a:t>This slide shows the hypothetical growth of a $23,000 contribution made annually over the course of 20 years accruing at a rate of 6%.</a:t>
            </a:r>
          </a:p>
          <a:p>
            <a:endParaRPr lang="en-US" dirty="0"/>
          </a:p>
          <a:p>
            <a:r>
              <a:rPr lang="en-US" dirty="0"/>
              <a:t>Based on an assumed tax rate of 40%, this individual’s account balance would be $188,912 higher after 20 years if it were placed in a tax deferred account rather than a taxable account.</a:t>
            </a:r>
          </a:p>
          <a:p>
            <a:endParaRPr lang="en-US" dirty="0"/>
          </a:p>
        </p:txBody>
      </p:sp>
      <p:sp>
        <p:nvSpPr>
          <p:cNvPr id="4" name="Slide Number Placeholder 3">
            <a:extLst>
              <a:ext uri="{FF2B5EF4-FFF2-40B4-BE49-F238E27FC236}">
                <a16:creationId xmlns:a16="http://schemas.microsoft.com/office/drawing/2014/main" id="{06AA32D4-0C5F-02D5-259B-0A0FB81D4D8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D646B4-CF78-44C9-A9A9-FD748B60D68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252225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jpe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jpe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4.xml"/></Relationships>
</file>

<file path=ppt/slideLayouts/_rels/slideLayout148.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5.svg"/><Relationship Id="rId4" Type="http://schemas.openxmlformats.org/officeDocument/2006/relationships/image" Target="../media/image1.png"/></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3.png"/><Relationship Id="rId1" Type="http://schemas.openxmlformats.org/officeDocument/2006/relationships/slideMaster" Target="../slideMasters/slideMaster5.xml"/><Relationship Id="rId5" Type="http://schemas.openxmlformats.org/officeDocument/2006/relationships/image" Target="../media/image25.svg"/><Relationship Id="rId4" Type="http://schemas.openxmlformats.org/officeDocument/2006/relationships/image" Target="../media/image1.png"/></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jpe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8.jpe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jpe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5.xml"/><Relationship Id="rId4" Type="http://schemas.openxmlformats.org/officeDocument/2006/relationships/image" Target="../media/image25.svg"/></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14.png"/><Relationship Id="rId1" Type="http://schemas.openxmlformats.org/officeDocument/2006/relationships/slideMaster" Target="../slideMasters/slideMaster5.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16.png"/><Relationship Id="rId1" Type="http://schemas.openxmlformats.org/officeDocument/2006/relationships/slideMaster" Target="../slideMasters/slideMaster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18.png"/><Relationship Id="rId1" Type="http://schemas.openxmlformats.org/officeDocument/2006/relationships/slideMaster" Target="../slideMasters/slideMaster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1.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2.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16426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7786104"/>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7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2" name="Slide Number Placeholder 13">
            <a:extLst>
              <a:ext uri="{FF2B5EF4-FFF2-40B4-BE49-F238E27FC236}">
                <a16:creationId xmlns:a16="http://schemas.microsoft.com/office/drawing/2014/main" id="{F038C52C-7B98-A709-3BA5-155DF5516223}"/>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333172798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5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7409935" y="2926390"/>
            <a:ext cx="4782065" cy="997196"/>
          </a:xfrm>
          <a:noFill/>
        </p:spPr>
        <p:txBody>
          <a:bodyPr lIns="0" tIns="0" rIns="457200" bIns="0" anchor="b" anchorCtr="0"/>
          <a:lstStyle>
            <a:lvl1pPr algn="r">
              <a:defRPr>
                <a:solidFill>
                  <a:schemeClr val="accent1"/>
                </a:solidFill>
              </a:defRPr>
            </a:lvl1pPr>
          </a:lstStyle>
          <a:p>
            <a:r>
              <a:rPr lang="en-US"/>
              <a:t>Click to edit Master title style</a:t>
            </a:r>
          </a:p>
        </p:txBody>
      </p:sp>
      <p:sp>
        <p:nvSpPr>
          <p:cNvPr id="2" name="Right Triangle 1">
            <a:extLst>
              <a:ext uri="{FF2B5EF4-FFF2-40B4-BE49-F238E27FC236}">
                <a16:creationId xmlns:a16="http://schemas.microsoft.com/office/drawing/2014/main" id="{1040398A-55C8-A919-9FE3-EA5A2F1F72FB}"/>
              </a:ext>
            </a:extLst>
          </p:cNvPr>
          <p:cNvSpPr/>
          <p:nvPr/>
        </p:nvSpPr>
        <p:spPr>
          <a:xfrm rot="16200000">
            <a:off x="9431288" y="4108941"/>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D977734-E650-9616-7527-41C2DF2534AF}"/>
              </a:ext>
            </a:extLst>
          </p:cNvPr>
          <p:cNvSpPr>
            <a:spLocks noChangeAspect="1"/>
          </p:cNvSpPr>
          <p:nvPr/>
        </p:nvSpPr>
        <p:spPr>
          <a:xfrm rot="5400000">
            <a:off x="9892107" y="5947188"/>
            <a:ext cx="451589" cy="451589"/>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ectangle 5">
            <a:extLst>
              <a:ext uri="{FF2B5EF4-FFF2-40B4-BE49-F238E27FC236}">
                <a16:creationId xmlns:a16="http://schemas.microsoft.com/office/drawing/2014/main" id="{EBBB8266-D4DD-4D24-C253-15D9F3BC6A6F}"/>
              </a:ext>
            </a:extLst>
          </p:cNvPr>
          <p:cNvSpPr>
            <a:spLocks noChangeAspect="1"/>
          </p:cNvSpPr>
          <p:nvPr/>
        </p:nvSpPr>
        <p:spPr>
          <a:xfrm rot="5400000">
            <a:off x="9402792" y="6398777"/>
            <a:ext cx="482973" cy="482973"/>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Rectangle 6">
            <a:extLst>
              <a:ext uri="{FF2B5EF4-FFF2-40B4-BE49-F238E27FC236}">
                <a16:creationId xmlns:a16="http://schemas.microsoft.com/office/drawing/2014/main" id="{8B0794A2-D67D-44DA-6C0C-F7874165F17E}"/>
              </a:ext>
            </a:extLst>
          </p:cNvPr>
          <p:cNvSpPr>
            <a:spLocks noChangeAspect="1"/>
          </p:cNvSpPr>
          <p:nvPr/>
        </p:nvSpPr>
        <p:spPr>
          <a:xfrm rot="5400000">
            <a:off x="10350038" y="5687609"/>
            <a:ext cx="259579" cy="259579"/>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AB583381-66B6-8F0C-546E-85FAA3541E39}"/>
              </a:ext>
            </a:extLst>
          </p:cNvPr>
          <p:cNvSpPr>
            <a:spLocks noChangeAspect="1"/>
          </p:cNvSpPr>
          <p:nvPr/>
        </p:nvSpPr>
        <p:spPr>
          <a:xfrm rot="5400000">
            <a:off x="10616539" y="5322790"/>
            <a:ext cx="357897" cy="357897"/>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 name="Rectangle 10">
            <a:extLst>
              <a:ext uri="{FF2B5EF4-FFF2-40B4-BE49-F238E27FC236}">
                <a16:creationId xmlns:a16="http://schemas.microsoft.com/office/drawing/2014/main" id="{E702A9F3-3828-BD04-628C-910CDBBA7FDA}"/>
              </a:ext>
            </a:extLst>
          </p:cNvPr>
          <p:cNvSpPr>
            <a:spLocks noChangeAspect="1"/>
          </p:cNvSpPr>
          <p:nvPr/>
        </p:nvSpPr>
        <p:spPr>
          <a:xfrm rot="5400000">
            <a:off x="10974436" y="4876639"/>
            <a:ext cx="445324" cy="445324"/>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261B9257-7671-3FE2-8D16-BEE21155BB56}"/>
              </a:ext>
            </a:extLst>
          </p:cNvPr>
          <p:cNvSpPr>
            <a:spLocks noChangeAspect="1"/>
          </p:cNvSpPr>
          <p:nvPr/>
        </p:nvSpPr>
        <p:spPr>
          <a:xfrm rot="5400000">
            <a:off x="11419760" y="4586016"/>
            <a:ext cx="289796" cy="289796"/>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83A5D0E7-9D1D-598F-C984-B7D7745DA513}"/>
              </a:ext>
            </a:extLst>
          </p:cNvPr>
          <p:cNvSpPr>
            <a:spLocks noChangeAspect="1"/>
          </p:cNvSpPr>
          <p:nvPr/>
        </p:nvSpPr>
        <p:spPr>
          <a:xfrm rot="5400000">
            <a:off x="11709555" y="4103571"/>
            <a:ext cx="482444" cy="482444"/>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4" name="Rectangle 13">
            <a:extLst>
              <a:ext uri="{FF2B5EF4-FFF2-40B4-BE49-F238E27FC236}">
                <a16:creationId xmlns:a16="http://schemas.microsoft.com/office/drawing/2014/main" id="{AA8BFE05-7F53-664D-5CAF-E88980DFE34F}"/>
              </a:ext>
            </a:extLst>
          </p:cNvPr>
          <p:cNvSpPr>
            <a:spLocks noChangeAspect="1"/>
          </p:cNvSpPr>
          <p:nvPr/>
        </p:nvSpPr>
        <p:spPr>
          <a:xfrm rot="5400000">
            <a:off x="11317551" y="4725298"/>
            <a:ext cx="247107" cy="247107"/>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Slide Number Placeholder 13">
            <a:extLst>
              <a:ext uri="{FF2B5EF4-FFF2-40B4-BE49-F238E27FC236}">
                <a16:creationId xmlns:a16="http://schemas.microsoft.com/office/drawing/2014/main" id="{34364C9A-E6D5-907D-4D84-B507204DAE6B}"/>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28789751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41739887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1_COVER">
    <p:bg>
      <p:bgPr>
        <a:solidFill>
          <a:schemeClr val="bg1"/>
        </a:solidFill>
        <a:effectLst/>
      </p:bgPr>
    </p:bg>
    <p:spTree>
      <p:nvGrpSpPr>
        <p:cNvPr id="1" name=""/>
        <p:cNvGrpSpPr/>
        <p:nvPr/>
      </p:nvGrpSpPr>
      <p:grpSpPr>
        <a:xfrm>
          <a:off x="0" y="0"/>
          <a:ext cx="0" cy="0"/>
          <a:chOff x="0" y="0"/>
          <a:chExt cx="0" cy="0"/>
        </a:xfrm>
      </p:grpSpPr>
      <p:pic>
        <p:nvPicPr>
          <p:cNvPr id="9" name="Picture 8" descr="Two people sitting on a bench&#10;&#10;Description automatically generated with low confidence">
            <a:extLst>
              <a:ext uri="{FF2B5EF4-FFF2-40B4-BE49-F238E27FC236}">
                <a16:creationId xmlns:a16="http://schemas.microsoft.com/office/drawing/2014/main" id="{B8EE4D0B-CC49-914B-B029-EF3B29BA97F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1"/>
            <a:ext cx="10144601" cy="6858000"/>
          </a:xfrm>
          <a:custGeom>
            <a:avLst/>
            <a:gdLst>
              <a:gd name="connsiteX0" fmla="*/ 0 w 10144601"/>
              <a:gd name="connsiteY0" fmla="*/ 0 h 6858000"/>
              <a:gd name="connsiteX1" fmla="*/ 10144601 w 10144601"/>
              <a:gd name="connsiteY1" fmla="*/ 0 h 6858000"/>
              <a:gd name="connsiteX2" fmla="*/ 3286601 w 10144601"/>
              <a:gd name="connsiteY2" fmla="*/ 6858000 h 6858000"/>
              <a:gd name="connsiteX3" fmla="*/ 0 w 1014460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44601" h="6858000">
                <a:moveTo>
                  <a:pt x="0" y="0"/>
                </a:moveTo>
                <a:lnTo>
                  <a:pt x="10144601" y="0"/>
                </a:lnTo>
                <a:lnTo>
                  <a:pt x="3286601" y="6858000"/>
                </a:lnTo>
                <a:lnTo>
                  <a:pt x="0" y="6858000"/>
                </a:lnTo>
                <a:close/>
              </a:path>
            </a:pathLst>
          </a:custGeom>
        </p:spPr>
      </p:pic>
      <p:sp>
        <p:nvSpPr>
          <p:cNvPr id="2" name="Right Triangle 1">
            <a:extLst>
              <a:ext uri="{FF2B5EF4-FFF2-40B4-BE49-F238E27FC236}">
                <a16:creationId xmlns:a16="http://schemas.microsoft.com/office/drawing/2014/main" id="{D6EFA87A-6878-704E-840E-F5C542B578B3}"/>
              </a:ext>
            </a:extLst>
          </p:cNvPr>
          <p:cNvSpPr/>
          <p:nvPr/>
        </p:nvSpPr>
        <p:spPr>
          <a:xfrm rot="5400000">
            <a:off x="-1" y="-1"/>
            <a:ext cx="3449053" cy="3449053"/>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1" name="Picture 40">
            <a:extLst>
              <a:ext uri="{FF2B5EF4-FFF2-40B4-BE49-F238E27FC236}">
                <a16:creationId xmlns:a16="http://schemas.microsoft.com/office/drawing/2014/main" id="{F7861F2F-8C6E-C74C-AC68-675359AA363E}"/>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241824" y="312693"/>
            <a:ext cx="2400300" cy="1183246"/>
          </a:xfrm>
          <a:prstGeom prst="rect">
            <a:avLst/>
          </a:prstGeom>
        </p:spPr>
      </p:pic>
      <p:sp>
        <p:nvSpPr>
          <p:cNvPr id="42" name="TextBox 41">
            <a:extLst>
              <a:ext uri="{FF2B5EF4-FFF2-40B4-BE49-F238E27FC236}">
                <a16:creationId xmlns:a16="http://schemas.microsoft.com/office/drawing/2014/main" id="{69A3831D-B952-3A43-B4DC-C8E7B5DCF7D1}"/>
              </a:ext>
            </a:extLst>
          </p:cNvPr>
          <p:cNvSpPr txBox="1"/>
          <p:nvPr/>
        </p:nvSpPr>
        <p:spPr>
          <a:xfrm>
            <a:off x="4134678" y="5132395"/>
            <a:ext cx="8057321" cy="1154162"/>
          </a:xfrm>
          <a:prstGeom prst="rect">
            <a:avLst/>
          </a:prstGeom>
          <a:noFill/>
        </p:spPr>
        <p:txBody>
          <a:bodyPr wrap="square" lIns="457200" tIns="0" rIns="457200" bIns="0" rtlCol="0" anchor="b" anchorCtr="0">
            <a:noAutofit/>
          </a:bodyPr>
          <a:lstStyle/>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National Life Group</a:t>
            </a:r>
            <a:r>
              <a:rPr lang="en-US" sz="900" baseline="30000" dirty="0">
                <a:solidFill>
                  <a:schemeClr val="tx2">
                    <a:lumMod val="60000"/>
                    <a:lumOff val="40000"/>
                  </a:schemeClr>
                </a:solidFill>
                <a:latin typeface="Arial Narrow" panose="020B0604020202020204" pitchFamily="34" charset="0"/>
                <a:cs typeface="Arial Narrow" panose="020B0604020202020204" pitchFamily="34" charset="0"/>
              </a:rPr>
              <a:t>®</a:t>
            </a:r>
            <a:r>
              <a:rPr lang="en-US" sz="900" dirty="0">
                <a:solidFill>
                  <a:schemeClr val="tx2">
                    <a:lumMod val="60000"/>
                    <a:lumOff val="40000"/>
                  </a:schemeClr>
                </a:solidFill>
                <a:latin typeface="Arial Narrow" panose="020B0604020202020204" pitchFamily="34" charset="0"/>
                <a:cs typeface="Arial Narrow" panose="020B0604020202020204" pitchFamily="34" charset="0"/>
              </a:rPr>
              <a:t> is a trade name of National Life Insurance Company, founded in Montpelier, VT in 1848, Life Insurance Company of the Southwest, Addison, TX, chartered in 1955, and their affiliates. Each company of National Life Group is solely responsible for its own financial condition and contractual obligations. Life Insurance Company of the Southwest is not an authorized insurer in New York and does not conduct insurance business in New York.</a:t>
            </a:r>
          </a:p>
          <a:p>
            <a:pPr algn="l">
              <a:spcAft>
                <a:spcPts val="600"/>
              </a:spcAft>
            </a:pPr>
            <a:r>
              <a:rPr lang="en-US" sz="900" dirty="0">
                <a:solidFill>
                  <a:schemeClr val="tx2">
                    <a:lumMod val="60000"/>
                    <a:lumOff val="40000"/>
                  </a:schemeClr>
                </a:solidFill>
                <a:latin typeface="Arial Narrow" panose="020B0604020202020204" pitchFamily="34" charset="0"/>
                <a:cs typeface="Arial Narrow" panose="020B0604020202020204" pitchFamily="34" charset="0"/>
              </a:rPr>
              <a:t>This presentation may not be recorded, copied, transmitted or otherwise disseminated without the express written permission of National Life Group. </a:t>
            </a:r>
          </a:p>
        </p:txBody>
      </p:sp>
    </p:spTree>
    <p:extLst>
      <p:ext uri="{BB962C8B-B14F-4D97-AF65-F5344CB8AC3E}">
        <p14:creationId xmlns:p14="http://schemas.microsoft.com/office/powerpoint/2010/main" val="118751012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728420" y="1400119"/>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728420" y="2059335"/>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728420" y="3011118"/>
            <a:ext cx="6173874" cy="646331"/>
          </a:xfrm>
          <a:solidFill>
            <a:schemeClr val="bg2"/>
          </a:solidFill>
        </p:spPr>
        <p:txBody>
          <a:bodyPr wrap="square" lIns="182880" tIns="182880" rIns="182880" bIns="182880" anchor="ctr" anchorCtr="0">
            <a:spAutoFit/>
          </a:bodyPr>
          <a:lstStyle>
            <a:lvl1pPr marL="14288" indent="-14288">
              <a:buNone/>
              <a:tabLst/>
              <a:defRPr/>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728420" y="3688520"/>
            <a:ext cx="6173874" cy="646331"/>
          </a:xfrm>
          <a:solidFill>
            <a:schemeClr val="bg2">
              <a:alpha val="50000"/>
            </a:schemeClr>
          </a:solidFill>
        </p:spPr>
        <p:txBody>
          <a:bodyPr wrap="square" lIns="182880" tIns="182880" rIns="182880" bIns="182880" anchor="ctr" anchorCtr="0">
            <a:spAutoFit/>
          </a:bodyPr>
          <a:lstStyle>
            <a:lvl1pPr>
              <a:buFont typeface="Arial" panose="020B0604020202020204" pitchFamily="34" charset="0"/>
              <a:buChar char="•"/>
              <a:defRPr/>
            </a:lvl1pPr>
            <a:lvl2pPr>
              <a:buNone/>
              <a:defRPr/>
            </a:lvl2pPr>
            <a:lvl3pPr>
              <a:buNone/>
              <a:defRPr/>
            </a:lvl3pPr>
            <a:lvl4pPr>
              <a:buNone/>
              <a:defRPr/>
            </a:lvl4pPr>
            <a:lvl5pPr>
              <a:buNone/>
              <a:defRPr/>
            </a:lvl5pPr>
          </a:lstStyle>
          <a:p>
            <a:pPr lvl="0"/>
            <a:r>
              <a:rPr lang="en-US"/>
              <a:t>Click to edit Master text styles</a:t>
            </a:r>
          </a:p>
        </p:txBody>
      </p:sp>
      <p:sp>
        <p:nvSpPr>
          <p:cNvPr id="19" name="Footer Placeholder 22">
            <a:extLst>
              <a:ext uri="{FF2B5EF4-FFF2-40B4-BE49-F238E27FC236}">
                <a16:creationId xmlns:a16="http://schemas.microsoft.com/office/drawing/2014/main" id="{0B2631AD-BD13-6B49-9492-9FEB84FCFD1E}"/>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0" name="Slide Number Placeholder 23">
            <a:extLst>
              <a:ext uri="{FF2B5EF4-FFF2-40B4-BE49-F238E27FC236}">
                <a16:creationId xmlns:a16="http://schemas.microsoft.com/office/drawing/2014/main" id="{2FD7ACF0-31D2-324B-B54E-57FCAB2BD24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49146575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3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19" y="2834640"/>
            <a:ext cx="5486400" cy="3291840"/>
          </a:xfrm>
          <a:solidFill>
            <a:schemeClr val="bg1">
              <a:lumMod val="95000"/>
            </a:schemeClr>
          </a:solidFill>
        </p:spPr>
        <p:txBody>
          <a:bodyPr lIns="182880" tIns="640080" rIns="182880" bIns="228600"/>
          <a:lstStyle>
            <a:lvl1pPr marL="14288" indent="-14288">
              <a:buFont typeface="Arial" panose="020B0604020202020204" pitchFamily="34" charset="0"/>
              <a:buNone/>
              <a:tabLst/>
              <a:defRPr/>
            </a:lvl1pPr>
            <a:lvl2pPr marL="14288" indent="-14288">
              <a:buNone/>
              <a:tabLst/>
              <a:defRPr/>
            </a:lvl2pPr>
            <a:lvl3pPr marL="14288" indent="-14288">
              <a:buNone/>
              <a:tabLst/>
              <a:defRPr/>
            </a:lvl3pPr>
            <a:lvl4pPr marL="14288" indent="-14288">
              <a:buNone/>
              <a:tabLst/>
              <a:defRPr/>
            </a:lvl4pPr>
            <a:lvl5pPr marL="14288" indent="-14288">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2262980" y="1166578"/>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8074500" y="1166578"/>
            <a:ext cx="1874837" cy="1874837"/>
          </a:xfrm>
          <a:prstGeom prst="rect">
            <a:avLst/>
          </a:prstGeom>
          <a:noFill/>
          <a:ln w="127000">
            <a:noFill/>
          </a:ln>
        </p:spPr>
        <p:txBody>
          <a:bodyPr/>
          <a:lstStyle/>
          <a:p>
            <a:r>
              <a:rPr lang="en-US" dirty="0"/>
              <a:t>Click icon to add picture</a:t>
            </a:r>
          </a:p>
        </p:txBody>
      </p:sp>
      <p:sp>
        <p:nvSpPr>
          <p:cNvPr id="13" name="Footer Placeholder 22">
            <a:extLst>
              <a:ext uri="{FF2B5EF4-FFF2-40B4-BE49-F238E27FC236}">
                <a16:creationId xmlns:a16="http://schemas.microsoft.com/office/drawing/2014/main" id="{0C4A099D-E83A-B246-9549-8C451C3024B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4" name="Slide Number Placeholder 23">
            <a:extLst>
              <a:ext uri="{FF2B5EF4-FFF2-40B4-BE49-F238E27FC236}">
                <a16:creationId xmlns:a16="http://schemas.microsoft.com/office/drawing/2014/main" id="{E156BA7B-0A90-9946-A003-FF848A5808AB}"/>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22612900"/>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2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3362960"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917448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3">
            <a:extLst>
              <a:ext uri="{FF2B5EF4-FFF2-40B4-BE49-F238E27FC236}">
                <a16:creationId xmlns:a16="http://schemas.microsoft.com/office/drawing/2014/main" id="{C99E02AD-6213-554A-A56E-3C67E3A2A550}"/>
              </a:ext>
            </a:extLst>
          </p:cNvPr>
          <p:cNvSpPr>
            <a:spLocks noGrp="1"/>
          </p:cNvSpPr>
          <p:nvPr>
            <p:ph type="body" sz="quarter" idx="13"/>
          </p:nvPr>
        </p:nvSpPr>
        <p:spPr>
          <a:xfrm>
            <a:off x="6268721" y="2834640"/>
            <a:ext cx="2560320" cy="3291840"/>
          </a:xfrm>
          <a:solidFill>
            <a:schemeClr val="bg1">
              <a:lumMod val="95000"/>
            </a:schemeClr>
          </a:solidFill>
        </p:spPr>
        <p:txBody>
          <a:bodyPr lIns="182880" tIns="640080" rIns="182880" bIns="228600"/>
          <a:lstStyle>
            <a:lvl1pPr marL="14288" indent="-14288" algn="ctr">
              <a:buNone/>
              <a:tabLst/>
              <a:defRPr/>
            </a:lvl1pPr>
            <a:lvl2pPr marL="14288" indent="-14288" algn="ctr">
              <a:buNone/>
              <a:tabLst/>
              <a:defRPr/>
            </a:lvl2pPr>
            <a:lvl3pPr marL="14288" indent="-14288" algn="ctr">
              <a:buNone/>
              <a:tabLst/>
              <a:defRPr/>
            </a:lvl3pPr>
            <a:lvl4pPr marL="14288" indent="-14288" algn="ctr">
              <a:buNone/>
              <a:tabLst/>
              <a:defRPr/>
            </a:lvl4pPr>
            <a:lvl5pPr marL="14288" indent="-14288"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Picture Placeholder 10">
            <a:extLst>
              <a:ext uri="{FF2B5EF4-FFF2-40B4-BE49-F238E27FC236}">
                <a16:creationId xmlns:a16="http://schemas.microsoft.com/office/drawing/2014/main" id="{989266DD-44A3-6A47-BE5B-CFB3F93AB4DC}"/>
              </a:ext>
            </a:extLst>
          </p:cNvPr>
          <p:cNvSpPr>
            <a:spLocks noGrp="1"/>
          </p:cNvSpPr>
          <p:nvPr>
            <p:ph type="pic" sz="quarter" idx="14"/>
          </p:nvPr>
        </p:nvSpPr>
        <p:spPr>
          <a:xfrm>
            <a:off x="799940" y="1166578"/>
            <a:ext cx="1874837" cy="1874837"/>
          </a:xfrm>
          <a:prstGeom prst="rect">
            <a:avLst/>
          </a:prstGeom>
          <a:noFill/>
          <a:ln w="127000">
            <a:noFill/>
          </a:ln>
        </p:spPr>
        <p:txBody>
          <a:bodyPr/>
          <a:lstStyle/>
          <a:p>
            <a:r>
              <a:rPr lang="en-US" dirty="0"/>
              <a:t>Click icon to add picture</a:t>
            </a:r>
          </a:p>
        </p:txBody>
      </p:sp>
      <p:sp>
        <p:nvSpPr>
          <p:cNvPr id="20" name="Picture Placeholder 10">
            <a:extLst>
              <a:ext uri="{FF2B5EF4-FFF2-40B4-BE49-F238E27FC236}">
                <a16:creationId xmlns:a16="http://schemas.microsoft.com/office/drawing/2014/main" id="{AAC8A3C8-6BE1-A240-B280-7A58AFB7E3FE}"/>
              </a:ext>
            </a:extLst>
          </p:cNvPr>
          <p:cNvSpPr>
            <a:spLocks noGrp="1"/>
          </p:cNvSpPr>
          <p:nvPr>
            <p:ph type="pic" sz="quarter" idx="15"/>
          </p:nvPr>
        </p:nvSpPr>
        <p:spPr>
          <a:xfrm>
            <a:off x="3705701" y="1166578"/>
            <a:ext cx="1874837" cy="1874837"/>
          </a:xfrm>
          <a:prstGeom prst="rect">
            <a:avLst/>
          </a:prstGeom>
          <a:noFill/>
          <a:ln w="127000">
            <a:noFill/>
          </a:ln>
        </p:spPr>
        <p:txBody>
          <a:bodyPr/>
          <a:lstStyle/>
          <a:p>
            <a:r>
              <a:rPr lang="en-US" dirty="0"/>
              <a:t>Click icon to add picture</a:t>
            </a:r>
          </a:p>
        </p:txBody>
      </p:sp>
      <p:sp>
        <p:nvSpPr>
          <p:cNvPr id="21" name="Picture Placeholder 10">
            <a:extLst>
              <a:ext uri="{FF2B5EF4-FFF2-40B4-BE49-F238E27FC236}">
                <a16:creationId xmlns:a16="http://schemas.microsoft.com/office/drawing/2014/main" id="{73E30ABA-DD36-944B-89CF-EA08105F034F}"/>
              </a:ext>
            </a:extLst>
          </p:cNvPr>
          <p:cNvSpPr>
            <a:spLocks noGrp="1"/>
          </p:cNvSpPr>
          <p:nvPr>
            <p:ph type="pic" sz="quarter" idx="16"/>
          </p:nvPr>
        </p:nvSpPr>
        <p:spPr>
          <a:xfrm>
            <a:off x="6611460" y="1166578"/>
            <a:ext cx="1874837" cy="1874837"/>
          </a:xfrm>
          <a:prstGeom prst="rect">
            <a:avLst/>
          </a:prstGeom>
          <a:noFill/>
          <a:ln w="127000">
            <a:noFill/>
          </a:ln>
        </p:spPr>
        <p:txBody>
          <a:bodyPr/>
          <a:lstStyle/>
          <a:p>
            <a:r>
              <a:rPr lang="en-US" dirty="0"/>
              <a:t>Click icon to add picture</a:t>
            </a:r>
          </a:p>
        </p:txBody>
      </p:sp>
      <p:sp>
        <p:nvSpPr>
          <p:cNvPr id="22" name="Picture Placeholder 10">
            <a:extLst>
              <a:ext uri="{FF2B5EF4-FFF2-40B4-BE49-F238E27FC236}">
                <a16:creationId xmlns:a16="http://schemas.microsoft.com/office/drawing/2014/main" id="{C23A35F9-D265-CF42-BD8E-1BBEACC1DD46}"/>
              </a:ext>
            </a:extLst>
          </p:cNvPr>
          <p:cNvSpPr>
            <a:spLocks noGrp="1"/>
          </p:cNvSpPr>
          <p:nvPr>
            <p:ph type="pic" sz="quarter" idx="17"/>
          </p:nvPr>
        </p:nvSpPr>
        <p:spPr>
          <a:xfrm>
            <a:off x="9522556" y="1166577"/>
            <a:ext cx="1874837" cy="1874837"/>
          </a:xfrm>
          <a:prstGeom prst="rect">
            <a:avLst/>
          </a:prstGeom>
          <a:noFill/>
          <a:ln w="127000">
            <a:noFill/>
          </a:ln>
        </p:spPr>
        <p:txBody>
          <a:bodyPr/>
          <a:lstStyle/>
          <a:p>
            <a:r>
              <a:rPr lang="en-US" dirty="0"/>
              <a:t>Click icon to add picture</a:t>
            </a:r>
          </a:p>
        </p:txBody>
      </p:sp>
      <p:sp>
        <p:nvSpPr>
          <p:cNvPr id="18" name="Footer Placeholder 22">
            <a:extLst>
              <a:ext uri="{FF2B5EF4-FFF2-40B4-BE49-F238E27FC236}">
                <a16:creationId xmlns:a16="http://schemas.microsoft.com/office/drawing/2014/main" id="{E886CD82-C408-8841-A465-83B6D8E3524E}"/>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23" name="Slide Number Placeholder 23">
            <a:extLst>
              <a:ext uri="{FF2B5EF4-FFF2-40B4-BE49-F238E27FC236}">
                <a16:creationId xmlns:a16="http://schemas.microsoft.com/office/drawing/2014/main" id="{8359AFD8-1299-7445-A10B-FFA773FE6232}"/>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41186095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27A7CFDF-E30E-1940-98C7-1E012DC9EB69}"/>
              </a:ext>
            </a:extLst>
          </p:cNvPr>
          <p:cNvSpPr>
            <a:spLocks noGrp="1"/>
          </p:cNvSpPr>
          <p:nvPr>
            <p:ph type="body" sz="quarter" idx="10"/>
          </p:nvPr>
        </p:nvSpPr>
        <p:spPr>
          <a:xfrm>
            <a:off x="457199"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3">
            <a:extLst>
              <a:ext uri="{FF2B5EF4-FFF2-40B4-BE49-F238E27FC236}">
                <a16:creationId xmlns:a16="http://schemas.microsoft.com/office/drawing/2014/main" id="{46B74E60-FD1E-ED4F-B880-DACE0E6F9BE4}"/>
              </a:ext>
            </a:extLst>
          </p:cNvPr>
          <p:cNvSpPr>
            <a:spLocks noGrp="1"/>
          </p:cNvSpPr>
          <p:nvPr>
            <p:ph type="body" sz="quarter" idx="11"/>
          </p:nvPr>
        </p:nvSpPr>
        <p:spPr>
          <a:xfrm>
            <a:off x="4358640"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3">
            <a:extLst>
              <a:ext uri="{FF2B5EF4-FFF2-40B4-BE49-F238E27FC236}">
                <a16:creationId xmlns:a16="http://schemas.microsoft.com/office/drawing/2014/main" id="{CECDAE54-97FB-1340-974E-A833AEE1DCB3}"/>
              </a:ext>
            </a:extLst>
          </p:cNvPr>
          <p:cNvSpPr>
            <a:spLocks noGrp="1"/>
          </p:cNvSpPr>
          <p:nvPr>
            <p:ph type="body" sz="quarter" idx="12"/>
          </p:nvPr>
        </p:nvSpPr>
        <p:spPr>
          <a:xfrm>
            <a:off x="8260081" y="2834640"/>
            <a:ext cx="3474720" cy="3291840"/>
          </a:xfrm>
          <a:solidFill>
            <a:schemeClr val="bg1">
              <a:lumMod val="95000"/>
            </a:schemeClr>
          </a:solidFill>
        </p:spPr>
        <p:txBody>
          <a:bodyPr lIns="182880" tIns="457200" rIns="182880" bIns="228600"/>
          <a:lstStyle>
            <a:lvl1pPr marL="14288" indent="0" algn="ctr">
              <a:buNone/>
              <a:tabLst/>
              <a:defRPr/>
            </a:lvl1pPr>
            <a:lvl2pPr marL="14288" indent="0" algn="ctr">
              <a:buNone/>
              <a:tabLst/>
              <a:defRPr/>
            </a:lvl2pPr>
            <a:lvl3pPr marL="14288" indent="0" algn="ctr">
              <a:buNone/>
              <a:tabLst/>
              <a:defRPr/>
            </a:lvl3pPr>
            <a:lvl4pPr marL="14288" indent="0" algn="ctr">
              <a:buNone/>
              <a:tabLst/>
              <a:defRPr/>
            </a:lvl4pPr>
            <a:lvl5pPr marL="14288" indent="0" algn="ctr">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10">
            <a:extLst>
              <a:ext uri="{FF2B5EF4-FFF2-40B4-BE49-F238E27FC236}">
                <a16:creationId xmlns:a16="http://schemas.microsoft.com/office/drawing/2014/main" id="{86655EDF-EB9A-E14C-8C5B-29DBABFE6282}"/>
              </a:ext>
            </a:extLst>
          </p:cNvPr>
          <p:cNvSpPr>
            <a:spLocks noGrp="1"/>
          </p:cNvSpPr>
          <p:nvPr>
            <p:ph type="pic" sz="quarter" idx="13"/>
          </p:nvPr>
        </p:nvSpPr>
        <p:spPr>
          <a:xfrm>
            <a:off x="1257141" y="1166578"/>
            <a:ext cx="1874837" cy="1874837"/>
          </a:xfrm>
          <a:prstGeom prst="rect">
            <a:avLst/>
          </a:prstGeom>
          <a:noFill/>
          <a:ln w="127000">
            <a:noFill/>
          </a:ln>
        </p:spPr>
        <p:txBody>
          <a:bodyPr/>
          <a:lstStyle/>
          <a:p>
            <a:r>
              <a:rPr lang="en-US" dirty="0"/>
              <a:t>Click icon to add picture</a:t>
            </a:r>
          </a:p>
        </p:txBody>
      </p:sp>
      <p:sp>
        <p:nvSpPr>
          <p:cNvPr id="12" name="Picture Placeholder 10">
            <a:extLst>
              <a:ext uri="{FF2B5EF4-FFF2-40B4-BE49-F238E27FC236}">
                <a16:creationId xmlns:a16="http://schemas.microsoft.com/office/drawing/2014/main" id="{7549764D-2A20-BA46-B830-29A2D468A9AA}"/>
              </a:ext>
            </a:extLst>
          </p:cNvPr>
          <p:cNvSpPr>
            <a:spLocks noGrp="1"/>
          </p:cNvSpPr>
          <p:nvPr>
            <p:ph type="pic" sz="quarter" idx="14"/>
          </p:nvPr>
        </p:nvSpPr>
        <p:spPr>
          <a:xfrm>
            <a:off x="5158581" y="1155003"/>
            <a:ext cx="1874837" cy="1874837"/>
          </a:xfrm>
          <a:prstGeom prst="rect">
            <a:avLst/>
          </a:prstGeom>
          <a:noFill/>
          <a:ln w="127000">
            <a:noFill/>
          </a:ln>
        </p:spPr>
        <p:txBody>
          <a:bodyPr/>
          <a:lstStyle/>
          <a:p>
            <a:r>
              <a:rPr lang="en-US" dirty="0"/>
              <a:t>Click icon to add picture</a:t>
            </a:r>
          </a:p>
        </p:txBody>
      </p:sp>
      <p:sp>
        <p:nvSpPr>
          <p:cNvPr id="13" name="Picture Placeholder 10">
            <a:extLst>
              <a:ext uri="{FF2B5EF4-FFF2-40B4-BE49-F238E27FC236}">
                <a16:creationId xmlns:a16="http://schemas.microsoft.com/office/drawing/2014/main" id="{EE51BD8B-A372-4C48-8E4B-771B4F906DFC}"/>
              </a:ext>
            </a:extLst>
          </p:cNvPr>
          <p:cNvSpPr>
            <a:spLocks noGrp="1"/>
          </p:cNvSpPr>
          <p:nvPr>
            <p:ph type="pic" sz="quarter" idx="15"/>
          </p:nvPr>
        </p:nvSpPr>
        <p:spPr>
          <a:xfrm>
            <a:off x="9090500" y="1166577"/>
            <a:ext cx="1874837" cy="1874837"/>
          </a:xfrm>
          <a:prstGeom prst="rect">
            <a:avLst/>
          </a:prstGeom>
          <a:noFill/>
          <a:ln w="127000">
            <a:noFill/>
          </a:ln>
        </p:spPr>
        <p:txBody>
          <a:bodyPr/>
          <a:lstStyle/>
          <a:p>
            <a:r>
              <a:rPr lang="en-US" dirty="0"/>
              <a:t>Click icon to add picture</a:t>
            </a:r>
          </a:p>
        </p:txBody>
      </p:sp>
      <p:sp>
        <p:nvSpPr>
          <p:cNvPr id="17" name="Footer Placeholder 22">
            <a:extLst>
              <a:ext uri="{FF2B5EF4-FFF2-40B4-BE49-F238E27FC236}">
                <a16:creationId xmlns:a16="http://schemas.microsoft.com/office/drawing/2014/main" id="{CA52D34E-06F9-B54B-8DB9-BB438BA762F1}"/>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8" name="Slide Number Placeholder 23">
            <a:extLst>
              <a:ext uri="{FF2B5EF4-FFF2-40B4-BE49-F238E27FC236}">
                <a16:creationId xmlns:a16="http://schemas.microsoft.com/office/drawing/2014/main" id="{1E5D8AD0-333F-9544-8085-66D612AF4AF6}"/>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316848817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22">
            <a:extLst>
              <a:ext uri="{FF2B5EF4-FFF2-40B4-BE49-F238E27FC236}">
                <a16:creationId xmlns:a16="http://schemas.microsoft.com/office/drawing/2014/main" id="{C06666FB-60E6-C94E-8034-8DBF302F0302}"/>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6" name="Slide Number Placeholder 23">
            <a:extLst>
              <a:ext uri="{FF2B5EF4-FFF2-40B4-BE49-F238E27FC236}">
                <a16:creationId xmlns:a16="http://schemas.microsoft.com/office/drawing/2014/main" id="{460B4B66-6DB1-7A44-94E3-400D9E80C159}"/>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403932845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46695" cy="169277"/>
          </a:xfrm>
        </p:spPr>
        <p:txBody>
          <a:bodyPr/>
          <a:lstStyle>
            <a:lvl1pPr algn="l">
              <a:defRPr>
                <a:solidFill>
                  <a:schemeClr val="tx2"/>
                </a:solidFill>
              </a:defRPr>
            </a:lvl1pPr>
          </a:lstStyle>
          <a:p>
            <a:r>
              <a:rPr lang="en-US" dirty="0"/>
              <a:t>For Internal Use Only - Not for Use with the Public</a:t>
            </a:r>
          </a:p>
        </p:txBody>
      </p:sp>
    </p:spTree>
    <p:extLst>
      <p:ext uri="{BB962C8B-B14F-4D97-AF65-F5344CB8AC3E}">
        <p14:creationId xmlns:p14="http://schemas.microsoft.com/office/powerpoint/2010/main" val="2046984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0439759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1475595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7487186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678621036"/>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8347662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6225721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4589729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121868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23898031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56382925"/>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5989236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44028243"/>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40235918"/>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9090447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44248378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0025246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69373692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p:nvPr>
        </p:nvSpPr>
        <p:spPr>
          <a:xfrm>
            <a:off x="0" y="0"/>
            <a:ext cx="14189529"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 name="connsiteX0" fmla="*/ 2543175 w 12177741"/>
              <a:gd name="connsiteY0" fmla="*/ 0 h 6858000"/>
              <a:gd name="connsiteX1" fmla="*/ 9977463 w 12177741"/>
              <a:gd name="connsiteY1" fmla="*/ 0 h 6858000"/>
              <a:gd name="connsiteX2" fmla="*/ 7122601 w 12177741"/>
              <a:gd name="connsiteY2" fmla="*/ 3152503 h 6858000"/>
              <a:gd name="connsiteX3" fmla="*/ 3119465 w 12177741"/>
              <a:gd name="connsiteY3" fmla="*/ 6857998 h 6858000"/>
              <a:gd name="connsiteX4" fmla="*/ 12177740 w 12177741"/>
              <a:gd name="connsiteY4" fmla="*/ 6857998 h 6858000"/>
              <a:gd name="connsiteX5" fmla="*/ 12177740 w 12177741"/>
              <a:gd name="connsiteY5" fmla="*/ 0 h 6858000"/>
              <a:gd name="connsiteX6" fmla="*/ 12177741 w 12177741"/>
              <a:gd name="connsiteY6" fmla="*/ 0 h 6858000"/>
              <a:gd name="connsiteX7" fmla="*/ 12177741 w 12177741"/>
              <a:gd name="connsiteY7" fmla="*/ 6858000 h 6858000"/>
              <a:gd name="connsiteX8" fmla="*/ 0 w 12177741"/>
              <a:gd name="connsiteY8" fmla="*/ 6858000 h 6858000"/>
              <a:gd name="connsiteX9" fmla="*/ 0 w 12177741"/>
              <a:gd name="connsiteY9" fmla="*/ 2543175 h 6858000"/>
              <a:gd name="connsiteX10" fmla="*/ 2543175 w 12177741"/>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7741" h="6858000">
                <a:moveTo>
                  <a:pt x="2543175" y="0"/>
                </a:moveTo>
                <a:lnTo>
                  <a:pt x="9977463" y="0"/>
                </a:lnTo>
                <a:cubicBezTo>
                  <a:pt x="8973525" y="1001486"/>
                  <a:pt x="8126539" y="2151017"/>
                  <a:pt x="7122601" y="3152503"/>
                </a:cubicBezTo>
                <a:lnTo>
                  <a:pt x="3119465" y="6857998"/>
                </a:lnTo>
                <a:lnTo>
                  <a:pt x="12177740" y="6857998"/>
                </a:lnTo>
                <a:lnTo>
                  <a:pt x="12177740" y="0"/>
                </a:lnTo>
                <a:lnTo>
                  <a:pt x="12177741" y="0"/>
                </a:lnTo>
                <a:lnTo>
                  <a:pt x="12177741" y="6858000"/>
                </a:lnTo>
                <a:lnTo>
                  <a:pt x="0" y="6858000"/>
                </a:lnTo>
                <a:lnTo>
                  <a:pt x="0" y="2543175"/>
                </a:lnTo>
                <a:lnTo>
                  <a:pt x="2543175" y="0"/>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endParaRPr lang="en-US" dirty="0"/>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595244315"/>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875030589"/>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407760007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731730681"/>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42053738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2" name="Footer Placeholder 2">
            <a:extLst>
              <a:ext uri="{FF2B5EF4-FFF2-40B4-BE49-F238E27FC236}">
                <a16:creationId xmlns:a16="http://schemas.microsoft.com/office/drawing/2014/main" id="{BEC5EDAE-F91B-560A-C903-F09F47DFA9DB}"/>
              </a:ext>
            </a:extLst>
          </p:cNvPr>
          <p:cNvSpPr txBox="1">
            <a:spLocks/>
          </p:cNvSpPr>
          <p:nvPr userDrawn="1"/>
        </p:nvSpPr>
        <p:spPr>
          <a:xfrm>
            <a:off x="6787387" y="6469661"/>
            <a:ext cx="3103414" cy="169277"/>
          </a:xfrm>
          <a:prstGeom prst="rect">
            <a:avLst/>
          </a:prstGeom>
        </p:spPr>
        <p:txBody>
          <a:bodyPr vert="horz" wrap="none" lIns="0" tIns="0" rIns="0" bIns="0" rtlCol="0" anchor="ctr">
            <a:spAutoFit/>
          </a:bodyPr>
          <a:lstStyle>
            <a:defPPr>
              <a:defRPr lang="en-US"/>
            </a:defPPr>
            <a:lvl1pPr marL="0" algn="ctr" defTabSz="914400" rtl="0" eaLnBrk="1" latinLnBrk="0" hangingPunct="1">
              <a:defRPr sz="1100" b="1" i="0" kern="1200">
                <a:solidFill>
                  <a:schemeClr val="bg2"/>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2024,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133826317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417616585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2726796122"/>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28698282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90870435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86469847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910527811"/>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37348811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1371601" y="0"/>
            <a:ext cx="10820400"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66827112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3592424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148386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6" name="Footer Placeholder 2">
            <a:extLst>
              <a:ext uri="{FF2B5EF4-FFF2-40B4-BE49-F238E27FC236}">
                <a16:creationId xmlns:a16="http://schemas.microsoft.com/office/drawing/2014/main" id="{A2D29CC8-EB4D-13F6-E8A6-44BD9F4A7536}"/>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9264898"/>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72736807"/>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dirty="0"/>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486467905"/>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504277794"/>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31547913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864605840"/>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169649419"/>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132848569"/>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06147632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993029413"/>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Tree>
    <p:extLst>
      <p:ext uri="{BB962C8B-B14F-4D97-AF65-F5344CB8AC3E}">
        <p14:creationId xmlns:p14="http://schemas.microsoft.com/office/powerpoint/2010/main" val="909314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2" name="Footer Placeholder 2">
            <a:extLst>
              <a:ext uri="{FF2B5EF4-FFF2-40B4-BE49-F238E27FC236}">
                <a16:creationId xmlns:a16="http://schemas.microsoft.com/office/drawing/2014/main" id="{D7E95EF4-2F2D-A6BC-EE98-DB4856232D8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1223124224"/>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68948200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46515019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835633801"/>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346324356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8295972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4936469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8454111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18588173"/>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78094231"/>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989840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p:nvPr>
        </p:nvSpPr>
        <p:spPr>
          <a:xfrm>
            <a:off x="0" y="0"/>
            <a:ext cx="14189529"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 name="connsiteX0" fmla="*/ 2543175 w 12177741"/>
              <a:gd name="connsiteY0" fmla="*/ 0 h 6858000"/>
              <a:gd name="connsiteX1" fmla="*/ 9977463 w 12177741"/>
              <a:gd name="connsiteY1" fmla="*/ 0 h 6858000"/>
              <a:gd name="connsiteX2" fmla="*/ 7122601 w 12177741"/>
              <a:gd name="connsiteY2" fmla="*/ 3152503 h 6858000"/>
              <a:gd name="connsiteX3" fmla="*/ 3119465 w 12177741"/>
              <a:gd name="connsiteY3" fmla="*/ 6857998 h 6858000"/>
              <a:gd name="connsiteX4" fmla="*/ 12177740 w 12177741"/>
              <a:gd name="connsiteY4" fmla="*/ 6857998 h 6858000"/>
              <a:gd name="connsiteX5" fmla="*/ 12177740 w 12177741"/>
              <a:gd name="connsiteY5" fmla="*/ 0 h 6858000"/>
              <a:gd name="connsiteX6" fmla="*/ 12177741 w 12177741"/>
              <a:gd name="connsiteY6" fmla="*/ 0 h 6858000"/>
              <a:gd name="connsiteX7" fmla="*/ 12177741 w 12177741"/>
              <a:gd name="connsiteY7" fmla="*/ 6858000 h 6858000"/>
              <a:gd name="connsiteX8" fmla="*/ 0 w 12177741"/>
              <a:gd name="connsiteY8" fmla="*/ 6858000 h 6858000"/>
              <a:gd name="connsiteX9" fmla="*/ 0 w 12177741"/>
              <a:gd name="connsiteY9" fmla="*/ 2543175 h 6858000"/>
              <a:gd name="connsiteX10" fmla="*/ 2543175 w 12177741"/>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7741" h="6858000">
                <a:moveTo>
                  <a:pt x="2543175" y="0"/>
                </a:moveTo>
                <a:lnTo>
                  <a:pt x="9977463" y="0"/>
                </a:lnTo>
                <a:cubicBezTo>
                  <a:pt x="8973525" y="1001486"/>
                  <a:pt x="8126539" y="2151017"/>
                  <a:pt x="7122601" y="3152503"/>
                </a:cubicBezTo>
                <a:lnTo>
                  <a:pt x="3119465" y="6857998"/>
                </a:lnTo>
                <a:lnTo>
                  <a:pt x="12177740" y="6857998"/>
                </a:lnTo>
                <a:lnTo>
                  <a:pt x="12177740" y="0"/>
                </a:lnTo>
                <a:lnTo>
                  <a:pt x="12177741" y="0"/>
                </a:lnTo>
                <a:lnTo>
                  <a:pt x="12177741" y="6858000"/>
                </a:lnTo>
                <a:lnTo>
                  <a:pt x="0" y="6858000"/>
                </a:lnTo>
                <a:lnTo>
                  <a:pt x="0" y="2543175"/>
                </a:lnTo>
                <a:lnTo>
                  <a:pt x="2543175" y="0"/>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endParaRPr lang="en-US" dirty="0"/>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092026825"/>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73911159"/>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34225889"/>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3896303C-B685-B197-17B5-9209F9DC277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3" name="Group 22">
            <a:extLst>
              <a:ext uri="{FF2B5EF4-FFF2-40B4-BE49-F238E27FC236}">
                <a16:creationId xmlns:a16="http://schemas.microsoft.com/office/drawing/2014/main" id="{624C2ED6-CC4D-8729-DFA5-DCCC00131ECF}"/>
              </a:ext>
            </a:extLst>
          </p:cNvPr>
          <p:cNvGrpSpPr/>
          <p:nvPr userDrawn="1"/>
        </p:nvGrpSpPr>
        <p:grpSpPr>
          <a:xfrm>
            <a:off x="4865326" y="0"/>
            <a:ext cx="7116514" cy="6896494"/>
            <a:chOff x="2974756" y="-42286"/>
            <a:chExt cx="7116514" cy="6896494"/>
          </a:xfrm>
        </p:grpSpPr>
        <p:grpSp>
          <p:nvGrpSpPr>
            <p:cNvPr id="24" name="Group 23">
              <a:extLst>
                <a:ext uri="{FF2B5EF4-FFF2-40B4-BE49-F238E27FC236}">
                  <a16:creationId xmlns:a16="http://schemas.microsoft.com/office/drawing/2014/main" id="{33FC21E8-374A-9899-F134-FF4F1945448C}"/>
                </a:ext>
              </a:extLst>
            </p:cNvPr>
            <p:cNvGrpSpPr/>
            <p:nvPr/>
          </p:nvGrpSpPr>
          <p:grpSpPr>
            <a:xfrm flipH="1">
              <a:off x="6977801" y="-42286"/>
              <a:ext cx="1962075" cy="1594114"/>
              <a:chOff x="2045012" y="-42286"/>
              <a:chExt cx="1962075" cy="1594114"/>
            </a:xfrm>
          </p:grpSpPr>
          <p:cxnSp>
            <p:nvCxnSpPr>
              <p:cNvPr id="33" name="Straight Connector 32">
                <a:extLst>
                  <a:ext uri="{FF2B5EF4-FFF2-40B4-BE49-F238E27FC236}">
                    <a16:creationId xmlns:a16="http://schemas.microsoft.com/office/drawing/2014/main" id="{1D8AB75F-E842-ABFC-7D5E-0FF7217006EF}"/>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071CDFF8-61EF-A857-5EE4-80E40B2A1A07}"/>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186B3E54-CB2D-D316-739A-2891F539E45C}"/>
                </a:ext>
              </a:extLst>
            </p:cNvPr>
            <p:cNvGrpSpPr/>
            <p:nvPr/>
          </p:nvGrpSpPr>
          <p:grpSpPr>
            <a:xfrm flipH="1">
              <a:off x="2974756" y="2268657"/>
              <a:ext cx="7116514" cy="4585551"/>
              <a:chOff x="756785" y="2268657"/>
              <a:chExt cx="7116514" cy="4585551"/>
            </a:xfrm>
          </p:grpSpPr>
          <p:grpSp>
            <p:nvGrpSpPr>
              <p:cNvPr id="27" name="Group 26">
                <a:extLst>
                  <a:ext uri="{FF2B5EF4-FFF2-40B4-BE49-F238E27FC236}">
                    <a16:creationId xmlns:a16="http://schemas.microsoft.com/office/drawing/2014/main" id="{1C6C3E6B-1ADB-C540-6FF5-5E3620086D13}"/>
                  </a:ext>
                </a:extLst>
              </p:cNvPr>
              <p:cNvGrpSpPr/>
              <p:nvPr/>
            </p:nvGrpSpPr>
            <p:grpSpPr>
              <a:xfrm rot="5400000">
                <a:off x="460536" y="3071127"/>
                <a:ext cx="2718430" cy="2125932"/>
                <a:chOff x="1626161" y="-819526"/>
                <a:chExt cx="2718430" cy="2125932"/>
              </a:xfrm>
            </p:grpSpPr>
            <p:cxnSp>
              <p:nvCxnSpPr>
                <p:cNvPr id="31" name="Straight Connector 30">
                  <a:extLst>
                    <a:ext uri="{FF2B5EF4-FFF2-40B4-BE49-F238E27FC236}">
                      <a16:creationId xmlns:a16="http://schemas.microsoft.com/office/drawing/2014/main" id="{332C6F01-9F68-AEBF-8D53-2D269A6228A2}"/>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9D8C893-AAC0-B2DA-EAFD-3106DBA1993D}"/>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8" name="Straight Connector 27">
                <a:extLst>
                  <a:ext uri="{FF2B5EF4-FFF2-40B4-BE49-F238E27FC236}">
                    <a16:creationId xmlns:a16="http://schemas.microsoft.com/office/drawing/2014/main" id="{F3FBC3BA-0C4F-7B13-63D3-03E0198557A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B4EE604-42A6-17B2-BC12-6A4501193298}"/>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AAFFA6E1-4175-337D-695C-2113A544CFDD}"/>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6" name="Straight Connector 25">
              <a:extLst>
                <a:ext uri="{FF2B5EF4-FFF2-40B4-BE49-F238E27FC236}">
                  <a16:creationId xmlns:a16="http://schemas.microsoft.com/office/drawing/2014/main" id="{72975D6B-4B80-99F5-3445-F14EE8018E9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72045445"/>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15037533"/>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578857355"/>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7" name="Footer Placeholder 2">
            <a:extLst>
              <a:ext uri="{FF2B5EF4-FFF2-40B4-BE49-F238E27FC236}">
                <a16:creationId xmlns:a16="http://schemas.microsoft.com/office/drawing/2014/main" id="{0B4A0AC6-841F-DC66-99A3-1673AE2966F8}"/>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Title 1">
            <a:extLst>
              <a:ext uri="{FF2B5EF4-FFF2-40B4-BE49-F238E27FC236}">
                <a16:creationId xmlns:a16="http://schemas.microsoft.com/office/drawing/2014/main" id="{49B2AEB9-9C22-2AE9-AC26-FA850AEDCB96}"/>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Tree>
    <p:extLst>
      <p:ext uri="{BB962C8B-B14F-4D97-AF65-F5344CB8AC3E}">
        <p14:creationId xmlns:p14="http://schemas.microsoft.com/office/powerpoint/2010/main" val="601417364"/>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763323" y="6469661"/>
            <a:ext cx="3103414" cy="169277"/>
          </a:xfrm>
        </p:spPr>
        <p:txBody>
          <a:bodyPr/>
          <a:lstStyle>
            <a:lvl1pPr>
              <a:defRPr>
                <a:solidFill>
                  <a:schemeClr val="bg1"/>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3613849002"/>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60576627"/>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4050426565"/>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9" name="Footer Placeholder 2">
            <a:extLst>
              <a:ext uri="{FF2B5EF4-FFF2-40B4-BE49-F238E27FC236}">
                <a16:creationId xmlns:a16="http://schemas.microsoft.com/office/drawing/2014/main" id="{B5A4A4A7-E4B2-376E-4A25-DA01F3BEC245}"/>
              </a:ext>
            </a:extLst>
          </p:cNvPr>
          <p:cNvSpPr>
            <a:spLocks noGrp="1"/>
          </p:cNvSpPr>
          <p:nvPr>
            <p:ph type="ftr" sz="quarter" idx="19"/>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192200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7" name="Footer Placeholder 2">
            <a:extLst>
              <a:ext uri="{FF2B5EF4-FFF2-40B4-BE49-F238E27FC236}">
                <a16:creationId xmlns:a16="http://schemas.microsoft.com/office/drawing/2014/main" id="{15E8D040-8A53-78DE-2D21-6256B711507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01158273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07232396"/>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186357890"/>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1_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118414515"/>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201266640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3437951349"/>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4449487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257932178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6929215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318524239"/>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3602403" y="649858"/>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413110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771049766"/>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70202873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76158620"/>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494928874"/>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29898293"/>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32608278"/>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3644335"/>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222243734"/>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646803452"/>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53990203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6053200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3458260278"/>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70510714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144884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866073073"/>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605263400"/>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 </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3524008940"/>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3525464165"/>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3254486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682665551"/>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11040229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21CF7768-F446-41FF-94EC-25D9FDD41286}"/>
              </a:ext>
            </a:extLst>
          </p:cNvPr>
          <p:cNvSpPr>
            <a:spLocks noGrp="1"/>
          </p:cNvSpPr>
          <p:nvPr>
            <p:ph type="ftr" sz="quarter" idx="23"/>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275094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4" name="Footer Placeholder 2">
            <a:extLst>
              <a:ext uri="{FF2B5EF4-FFF2-40B4-BE49-F238E27FC236}">
                <a16:creationId xmlns:a16="http://schemas.microsoft.com/office/drawing/2014/main" id="{B1AAE7CD-465E-6C99-BDAA-5475AF833A8F}"/>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25030122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3AC22E57-736D-CB2E-82ED-E93259C4D94C}"/>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2619350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2">
            <a:extLst>
              <a:ext uri="{FF2B5EF4-FFF2-40B4-BE49-F238E27FC236}">
                <a16:creationId xmlns:a16="http://schemas.microsoft.com/office/drawing/2014/main" id="{3B7EAD98-1FA3-F29A-DBCA-9B056346DC5D}"/>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2606385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3" name="Footer Placeholder 2">
            <a:extLst>
              <a:ext uri="{FF2B5EF4-FFF2-40B4-BE49-F238E27FC236}">
                <a16:creationId xmlns:a16="http://schemas.microsoft.com/office/drawing/2014/main" id="{EAF35335-4D1B-7DB0-08C4-230033F61AE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35700010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ooter Placeholder 2">
            <a:extLst>
              <a:ext uri="{FF2B5EF4-FFF2-40B4-BE49-F238E27FC236}">
                <a16:creationId xmlns:a16="http://schemas.microsoft.com/office/drawing/2014/main" id="{6DCA0264-DE30-3EE2-8AEC-1049966C3782}"/>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2024, National Life Group </a:t>
            </a:r>
            <a:endParaRPr lang="en-US" dirty="0">
              <a:solidFill>
                <a:schemeClr val="tx2"/>
              </a:solidFill>
            </a:endParaRPr>
          </a:p>
        </p:txBody>
      </p:sp>
    </p:spTree>
    <p:extLst>
      <p:ext uri="{BB962C8B-B14F-4D97-AF65-F5344CB8AC3E}">
        <p14:creationId xmlns:p14="http://schemas.microsoft.com/office/powerpoint/2010/main" val="906445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11D160C0-BA6F-3A4E-D0A7-7C31ABBDFC9E}"/>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8196687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DA7E959F-2DC6-D0C4-1ED6-31C4FB242F8B}"/>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8560777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Footer Placeholder 2">
            <a:extLst>
              <a:ext uri="{FF2B5EF4-FFF2-40B4-BE49-F238E27FC236}">
                <a16:creationId xmlns:a16="http://schemas.microsoft.com/office/drawing/2014/main" id="{91948995-A42D-0ABD-411C-D88D7331962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6595398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1371601" y="0"/>
            <a:ext cx="10820400"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ooter Placeholder 2">
            <a:extLst>
              <a:ext uri="{FF2B5EF4-FFF2-40B4-BE49-F238E27FC236}">
                <a16:creationId xmlns:a16="http://schemas.microsoft.com/office/drawing/2014/main" id="{7AC4BE7E-8DAB-647A-F149-F90F7D9B0C82}"/>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1354474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4" name="Footer Placeholder 2">
            <a:extLst>
              <a:ext uri="{FF2B5EF4-FFF2-40B4-BE49-F238E27FC236}">
                <a16:creationId xmlns:a16="http://schemas.microsoft.com/office/drawing/2014/main" id="{228F84F9-0542-8DDC-327E-8652F6433A45}"/>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687156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9" name="Footer Placeholder 2">
            <a:extLst>
              <a:ext uri="{FF2B5EF4-FFF2-40B4-BE49-F238E27FC236}">
                <a16:creationId xmlns:a16="http://schemas.microsoft.com/office/drawing/2014/main" id="{D5CE86D5-D731-266A-3179-F390EEA45EE2}"/>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691181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8" name="Footer Placeholder 2">
            <a:extLst>
              <a:ext uri="{FF2B5EF4-FFF2-40B4-BE49-F238E27FC236}">
                <a16:creationId xmlns:a16="http://schemas.microsoft.com/office/drawing/2014/main" id="{204C73F8-CAA5-207E-BC51-6EB7DF1CF06F}"/>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27296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4" name="Footer Placeholder 2">
            <a:extLst>
              <a:ext uri="{FF2B5EF4-FFF2-40B4-BE49-F238E27FC236}">
                <a16:creationId xmlns:a16="http://schemas.microsoft.com/office/drawing/2014/main" id="{0DA8D807-BC6D-A5A4-BDD2-377BCDE8D509}"/>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42625383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11" name="Footer Placeholder 2">
            <a:extLst>
              <a:ext uri="{FF2B5EF4-FFF2-40B4-BE49-F238E27FC236}">
                <a16:creationId xmlns:a16="http://schemas.microsoft.com/office/drawing/2014/main" id="{20588C48-997D-2D86-9E3F-C5D7B8BF0206}"/>
              </a:ext>
            </a:extLst>
          </p:cNvPr>
          <p:cNvSpPr>
            <a:spLocks noGrp="1"/>
          </p:cNvSpPr>
          <p:nvPr>
            <p:ph type="ftr" sz="quarter" idx="10"/>
          </p:nvPr>
        </p:nvSpPr>
        <p:spPr>
          <a:xfrm>
            <a:off x="6809008" y="6469661"/>
            <a:ext cx="3012043" cy="169277"/>
          </a:xfrm>
        </p:spPr>
        <p:txBody>
          <a:bodyPr/>
          <a:lstStyle>
            <a:lvl1pPr>
              <a:defRPr>
                <a:solidFill>
                  <a:schemeClr val="bg1"/>
                </a:solidFill>
              </a:defRPr>
            </a:lvl1pPr>
          </a:lstStyle>
          <a:p>
            <a:r>
              <a:rPr lang="en-US" dirty="0"/>
              <a:t>For Agent Use Only - Not for Use with the Public</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9013451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a:extLst>
              <a:ext uri="{FF2B5EF4-FFF2-40B4-BE49-F238E27FC236}">
                <a16:creationId xmlns:a16="http://schemas.microsoft.com/office/drawing/2014/main" id="{9ECBB2C6-997A-7A47-15E1-31539EA5B30F}"/>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42799574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ooter Placeholder 2">
            <a:extLst>
              <a:ext uri="{FF2B5EF4-FFF2-40B4-BE49-F238E27FC236}">
                <a16:creationId xmlns:a16="http://schemas.microsoft.com/office/drawing/2014/main" id="{6689A18B-31D0-99C2-FE07-F10797C5F48D}"/>
              </a:ext>
            </a:extLst>
          </p:cNvPr>
          <p:cNvSpPr>
            <a:spLocks noGrp="1"/>
          </p:cNvSpPr>
          <p:nvPr>
            <p:ph type="ftr" sz="quarter" idx="2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2758131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0E66B42C-D164-1BD7-D0DD-6545A4593971}"/>
              </a:ext>
            </a:extLst>
          </p:cNvPr>
          <p:cNvSpPr>
            <a:spLocks noGrp="1"/>
          </p:cNvSpPr>
          <p:nvPr>
            <p:ph type="ftr" sz="quarter" idx="27"/>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54917069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ooter Placeholder 2">
            <a:extLst>
              <a:ext uri="{FF2B5EF4-FFF2-40B4-BE49-F238E27FC236}">
                <a16:creationId xmlns:a16="http://schemas.microsoft.com/office/drawing/2014/main" id="{22B0F22B-6407-1A29-932A-D2D3C765FBF8}"/>
              </a:ext>
            </a:extLst>
          </p:cNvPr>
          <p:cNvSpPr>
            <a:spLocks noGrp="1"/>
          </p:cNvSpPr>
          <p:nvPr>
            <p:ph type="ftr" sz="quarter" idx="35"/>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8148607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4" name="Footer Placeholder 2">
            <a:extLst>
              <a:ext uri="{FF2B5EF4-FFF2-40B4-BE49-F238E27FC236}">
                <a16:creationId xmlns:a16="http://schemas.microsoft.com/office/drawing/2014/main" id="{995A0C61-0AF0-D2F2-0210-A28E644EF5AA}"/>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5519592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3B624EE9-55F6-5DC5-85DD-BB94BBE47F3C}"/>
              </a:ext>
            </a:extLst>
          </p:cNvPr>
          <p:cNvSpPr>
            <a:spLocks noGrp="1"/>
          </p:cNvSpPr>
          <p:nvPr>
            <p:ph type="ftr" sz="quarter" idx="20"/>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43427064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4" name="Footer Placeholder 2">
            <a:extLst>
              <a:ext uri="{FF2B5EF4-FFF2-40B4-BE49-F238E27FC236}">
                <a16:creationId xmlns:a16="http://schemas.microsoft.com/office/drawing/2014/main" id="{177343D4-55F4-56C4-4EB2-DB4C24C8965C}"/>
              </a:ext>
            </a:extLst>
          </p:cNvPr>
          <p:cNvSpPr>
            <a:spLocks noGrp="1"/>
          </p:cNvSpPr>
          <p:nvPr>
            <p:ph type="ftr" sz="quarter" idx="20"/>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73408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9" name="Footer Placeholder 2">
            <a:extLst>
              <a:ext uri="{FF2B5EF4-FFF2-40B4-BE49-F238E27FC236}">
                <a16:creationId xmlns:a16="http://schemas.microsoft.com/office/drawing/2014/main" id="{E0823669-1FFD-640E-78A4-8004857D43ED}"/>
              </a:ext>
            </a:extLst>
          </p:cNvPr>
          <p:cNvSpPr>
            <a:spLocks noGrp="1"/>
          </p:cNvSpPr>
          <p:nvPr>
            <p:ph type="ftr" sz="quarter" idx="19"/>
          </p:nvPr>
        </p:nvSpPr>
        <p:spPr>
          <a:xfrm>
            <a:off x="6865211" y="6469661"/>
            <a:ext cx="3103414" cy="169277"/>
          </a:xfrm>
        </p:spPr>
        <p:txBody>
          <a:bodyPr/>
          <a:lstStyle>
            <a:lvl1pPr>
              <a:defRPr>
                <a:solidFill>
                  <a:schemeClr val="tx2"/>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61099163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
        <p:nvSpPr>
          <p:cNvPr id="8" name="Footer Placeholder 2">
            <a:extLst>
              <a:ext uri="{FF2B5EF4-FFF2-40B4-BE49-F238E27FC236}">
                <a16:creationId xmlns:a16="http://schemas.microsoft.com/office/drawing/2014/main" id="{C8446C12-3445-C765-8BE6-6BE5325291EC}"/>
              </a:ext>
            </a:extLst>
          </p:cNvPr>
          <p:cNvSpPr>
            <a:spLocks noGrp="1"/>
          </p:cNvSpPr>
          <p:nvPr>
            <p:ph type="ftr" sz="quarter" idx="10"/>
          </p:nvPr>
        </p:nvSpPr>
        <p:spPr>
          <a:xfrm>
            <a:off x="457200" y="6469661"/>
            <a:ext cx="3103414" cy="169277"/>
          </a:xfrm>
        </p:spPr>
        <p:txBody>
          <a:bodyPr/>
          <a:lstStyle>
            <a:lvl1pPr algn="l">
              <a:defRPr>
                <a:solidFill>
                  <a:schemeClr val="tx2"/>
                </a:solidFill>
              </a:defRPr>
            </a:lvl1pPr>
          </a:lstStyle>
          <a:p>
            <a:r>
              <a:rPr lang="en-US" dirty="0"/>
              <a:t>For Agent Use Only - Not for Use with the Public</a:t>
            </a:r>
          </a:p>
        </p:txBody>
      </p:sp>
    </p:spTree>
    <p:extLst>
      <p:ext uri="{BB962C8B-B14F-4D97-AF65-F5344CB8AC3E}">
        <p14:creationId xmlns:p14="http://schemas.microsoft.com/office/powerpoint/2010/main" val="6522158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
        <p:nvSpPr>
          <p:cNvPr id="4" name="Footer Placeholder 2">
            <a:extLst>
              <a:ext uri="{FF2B5EF4-FFF2-40B4-BE49-F238E27FC236}">
                <a16:creationId xmlns:a16="http://schemas.microsoft.com/office/drawing/2014/main" id="{625A0725-D5E2-F511-D341-B183609D97B7}"/>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35107704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D6EAFAD8-5D65-4E14-CD34-5E23E1BC8378}"/>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For Agent Use Only – Not For Use With The Public</a:t>
            </a:r>
          </a:p>
        </p:txBody>
      </p:sp>
    </p:spTree>
    <p:extLst>
      <p:ext uri="{BB962C8B-B14F-4D97-AF65-F5344CB8AC3E}">
        <p14:creationId xmlns:p14="http://schemas.microsoft.com/office/powerpoint/2010/main" val="219413054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Footer Placeholder 2">
            <a:extLst>
              <a:ext uri="{FF2B5EF4-FFF2-40B4-BE49-F238E27FC236}">
                <a16:creationId xmlns:a16="http://schemas.microsoft.com/office/drawing/2014/main" id="{61A80148-07F2-5ECF-03BE-7EE77114905D}"/>
              </a:ext>
            </a:extLst>
          </p:cNvPr>
          <p:cNvSpPr txBox="1">
            <a:spLocks/>
          </p:cNvSpPr>
          <p:nvPr userDrawn="1"/>
        </p:nvSpPr>
        <p:spPr>
          <a:xfrm>
            <a:off x="457200" y="6469661"/>
            <a:ext cx="3103414" cy="169277"/>
          </a:xfrm>
          <a:prstGeom prst="rect">
            <a:avLst/>
          </a:prstGeom>
        </p:spPr>
        <p:txBody>
          <a:bodyPr vert="horz" wrap="none" lIns="0" tIns="0" rIns="0" bIns="0" rtlCol="0" anchor="ctr">
            <a:spAutoFit/>
          </a:bodyPr>
          <a:lstStyle>
            <a:defPPr>
              <a:defRPr lang="en-US"/>
            </a:defPPr>
            <a:lvl1pPr marL="0" algn="l" defTabSz="914400" rtl="0" eaLnBrk="1" latinLnBrk="0" hangingPunct="1">
              <a:defRPr sz="1100" b="1" i="0" kern="1200">
                <a:solidFill>
                  <a:schemeClr val="bg1"/>
                </a:solidFill>
                <a:latin typeface="Aptos" panose="020B00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rPr>
              <a:t>For Agent Use Only – Not For Use With The Public</a:t>
            </a:r>
          </a:p>
        </p:txBody>
      </p:sp>
    </p:spTree>
    <p:extLst>
      <p:ext uri="{BB962C8B-B14F-4D97-AF65-F5344CB8AC3E}">
        <p14:creationId xmlns:p14="http://schemas.microsoft.com/office/powerpoint/2010/main" val="14249928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278526497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Photo/1 Speak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62218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Photo/2 Speaker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8E7CECD-82B9-C3A3-9748-DC410BC1C3AC}"/>
              </a:ext>
            </a:extLst>
          </p:cNvPr>
          <p:cNvSpPr>
            <a:spLocks noGrp="1"/>
          </p:cNvSpPr>
          <p:nvPr>
            <p:ph type="pic" sz="quarter" idx="11" hasCustomPrompt="1"/>
          </p:nvPr>
        </p:nvSpPr>
        <p:spPr>
          <a:xfrm>
            <a:off x="4999680" y="1793849"/>
            <a:ext cx="7192320" cy="5064151"/>
          </a:xfrm>
          <a:custGeom>
            <a:avLst/>
            <a:gdLst>
              <a:gd name="connsiteX0" fmla="*/ 5064150 w 7192320"/>
              <a:gd name="connsiteY0" fmla="*/ 0 h 5064151"/>
              <a:gd name="connsiteX1" fmla="*/ 7192320 w 7192320"/>
              <a:gd name="connsiteY1" fmla="*/ 2128169 h 5064151"/>
              <a:gd name="connsiteX2" fmla="*/ 7192320 w 7192320"/>
              <a:gd name="connsiteY2" fmla="*/ 5064151 h 5064151"/>
              <a:gd name="connsiteX3" fmla="*/ 0 w 7192320"/>
              <a:gd name="connsiteY3" fmla="*/ 5064151 h 5064151"/>
            </a:gdLst>
            <a:ahLst/>
            <a:cxnLst>
              <a:cxn ang="0">
                <a:pos x="connsiteX0" y="connsiteY0"/>
              </a:cxn>
              <a:cxn ang="0">
                <a:pos x="connsiteX1" y="connsiteY1"/>
              </a:cxn>
              <a:cxn ang="0">
                <a:pos x="connsiteX2" y="connsiteY2"/>
              </a:cxn>
              <a:cxn ang="0">
                <a:pos x="connsiteX3" y="connsiteY3"/>
              </a:cxn>
            </a:cxnLst>
            <a:rect l="l" t="t" r="r" b="b"/>
            <a:pathLst>
              <a:path w="7192320" h="5064151">
                <a:moveTo>
                  <a:pt x="5064150" y="0"/>
                </a:moveTo>
                <a:lnTo>
                  <a:pt x="7192320" y="2128169"/>
                </a:lnTo>
                <a:lnTo>
                  <a:pt x="7192320" y="5064151"/>
                </a:lnTo>
                <a:lnTo>
                  <a:pt x="0" y="5064151"/>
                </a:lnTo>
                <a:close/>
              </a:path>
            </a:pathLst>
          </a:custGeom>
          <a:solidFill>
            <a:schemeClr val="bg2">
              <a:lumMod val="75000"/>
            </a:schemeClr>
          </a:solidFill>
        </p:spPr>
        <p:txBody>
          <a:bodyPr wrap="square" tIns="914400" rIns="0" anchor="ctr" anchorCtr="0">
            <a:noAutofit/>
          </a:bodyPr>
          <a:lstStyle>
            <a:lvl1pPr marL="0" indent="0" algn="ctr">
              <a:buNone/>
              <a:defRPr/>
            </a:lvl1pPr>
          </a:lstStyle>
          <a:p>
            <a:r>
              <a:rPr lang="en-US" dirty="0"/>
              <a:t>Click icon to insert photo and then RIGHT CLICK to “Send to Back”</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1801561"/>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2295337"/>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2898841"/>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185137"/>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2" name="Text Placeholder 10">
            <a:extLst>
              <a:ext uri="{FF2B5EF4-FFF2-40B4-BE49-F238E27FC236}">
                <a16:creationId xmlns:a16="http://schemas.microsoft.com/office/drawing/2014/main" id="{D7FC050A-CC5A-98E6-8B19-122820A77365}"/>
              </a:ext>
            </a:extLst>
          </p:cNvPr>
          <p:cNvSpPr>
            <a:spLocks noGrp="1"/>
          </p:cNvSpPr>
          <p:nvPr>
            <p:ph type="body" sz="quarter" idx="21" hasCustomPrompt="1"/>
          </p:nvPr>
        </p:nvSpPr>
        <p:spPr>
          <a:xfrm>
            <a:off x="457200" y="3587844"/>
            <a:ext cx="6330187" cy="250903"/>
          </a:xfrm>
        </p:spPr>
        <p:txBody>
          <a:bodyPr vert="horz" wrap="square"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4" name="Text Placeholder 10">
            <a:extLst>
              <a:ext uri="{FF2B5EF4-FFF2-40B4-BE49-F238E27FC236}">
                <a16:creationId xmlns:a16="http://schemas.microsoft.com/office/drawing/2014/main" id="{3CC8FCF3-9A23-38BA-64D6-7289C72DFB39}"/>
              </a:ext>
            </a:extLst>
          </p:cNvPr>
          <p:cNvSpPr>
            <a:spLocks noGrp="1"/>
          </p:cNvSpPr>
          <p:nvPr>
            <p:ph type="body" sz="quarter" idx="22" hasCustomPrompt="1"/>
          </p:nvPr>
        </p:nvSpPr>
        <p:spPr>
          <a:xfrm>
            <a:off x="457200" y="3874140"/>
            <a:ext cx="6330187" cy="223074"/>
          </a:xfrm>
        </p:spPr>
        <p:txBody>
          <a:bodyPr vert="horz" wrap="square"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52E6DD72-5D98-676D-FCB4-38270357E8B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24959639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Pattern/1 Speaker">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2500176"/>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3077596"/>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3657600"/>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937381"/>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10" name="Slide Number Placeholder 5">
            <a:extLst>
              <a:ext uri="{FF2B5EF4-FFF2-40B4-BE49-F238E27FC236}">
                <a16:creationId xmlns:a16="http://schemas.microsoft.com/office/drawing/2014/main" id="{33D34D66-E219-ED2C-5034-83DD847BE1F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2153749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attern/2 Speakers">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B40CC67-3A37-9E7D-9418-F5161805B0A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6200000">
            <a:off x="6065911" y="751634"/>
            <a:ext cx="6153130" cy="6092952"/>
          </a:xfrm>
          <a:prstGeom prst="rect">
            <a:avLst/>
          </a:prstGeom>
        </p:spPr>
      </p:pic>
      <p:sp>
        <p:nvSpPr>
          <p:cNvPr id="80" name="Text Placeholder 11">
            <a:extLst>
              <a:ext uri="{FF2B5EF4-FFF2-40B4-BE49-F238E27FC236}">
                <a16:creationId xmlns:a16="http://schemas.microsoft.com/office/drawing/2014/main" id="{D7B70497-F792-8446-7BC1-18DF1BAE6337}"/>
              </a:ext>
            </a:extLst>
          </p:cNvPr>
          <p:cNvSpPr>
            <a:spLocks noGrp="1"/>
          </p:cNvSpPr>
          <p:nvPr>
            <p:ph type="body" sz="quarter" idx="13" hasCustomPrompt="1"/>
          </p:nvPr>
        </p:nvSpPr>
        <p:spPr>
          <a:xfrm>
            <a:off x="457201" y="1801368"/>
            <a:ext cx="6215973" cy="501804"/>
          </a:xfrm>
        </p:spPr>
        <p:txBody>
          <a:bodyPr wrap="square" lIns="0" rIns="0" bIns="0" anchor="ctr">
            <a:spAutoFit/>
          </a:bodyPr>
          <a:lstStyle>
            <a:lvl1pPr marL="0" indent="0" algn="l">
              <a:buNone/>
              <a:defRPr sz="3600" b="1">
                <a:solidFill>
                  <a:schemeClr val="accent1"/>
                </a:solidFill>
              </a:defRPr>
            </a:lvl1pPr>
          </a:lstStyle>
          <a:p>
            <a:pPr lvl="0"/>
            <a:r>
              <a:rPr lang="en-US" dirty="0"/>
              <a:t>Click to add Title</a:t>
            </a:r>
          </a:p>
        </p:txBody>
      </p:sp>
      <p:sp>
        <p:nvSpPr>
          <p:cNvPr id="81" name="Text Placeholder 15">
            <a:extLst>
              <a:ext uri="{FF2B5EF4-FFF2-40B4-BE49-F238E27FC236}">
                <a16:creationId xmlns:a16="http://schemas.microsoft.com/office/drawing/2014/main" id="{0878EFE9-83B4-1469-97FD-2634123880B0}"/>
              </a:ext>
            </a:extLst>
          </p:cNvPr>
          <p:cNvSpPr>
            <a:spLocks noGrp="1"/>
          </p:cNvSpPr>
          <p:nvPr>
            <p:ph type="body" sz="quarter" idx="14" hasCustomPrompt="1"/>
          </p:nvPr>
        </p:nvSpPr>
        <p:spPr>
          <a:xfrm>
            <a:off x="457201" y="2318835"/>
            <a:ext cx="6215974" cy="334515"/>
          </a:xfrm>
        </p:spPr>
        <p:txBody>
          <a:bodyPr wrap="square" lIns="0" tIns="0" rIns="0" anchor="t" anchorCtr="0">
            <a:spAutoFit/>
          </a:bodyPr>
          <a:lstStyle>
            <a:lvl1pPr marL="0" indent="0" algn="l">
              <a:buNone/>
              <a:defRPr sz="240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Subtitle</a:t>
            </a:r>
          </a:p>
        </p:txBody>
      </p:sp>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256032" y="312693"/>
            <a:ext cx="2404872" cy="1185500"/>
          </a:xfrm>
          <a:prstGeom prst="rect">
            <a:avLst/>
          </a:prstGeom>
        </p:spPr>
      </p:pic>
      <p:sp>
        <p:nvSpPr>
          <p:cNvPr id="2" name="Text Placeholder 15">
            <a:extLst>
              <a:ext uri="{FF2B5EF4-FFF2-40B4-BE49-F238E27FC236}">
                <a16:creationId xmlns:a16="http://schemas.microsoft.com/office/drawing/2014/main" id="{A1D6F1B5-7E58-F624-7DF6-FAECCDD99F4E}"/>
              </a:ext>
            </a:extLst>
          </p:cNvPr>
          <p:cNvSpPr>
            <a:spLocks noGrp="1"/>
          </p:cNvSpPr>
          <p:nvPr>
            <p:ph type="body" sz="quarter" idx="15" hasCustomPrompt="1"/>
          </p:nvPr>
        </p:nvSpPr>
        <p:spPr>
          <a:xfrm>
            <a:off x="457200" y="2898839"/>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3" name="Text Placeholder 15">
            <a:extLst>
              <a:ext uri="{FF2B5EF4-FFF2-40B4-BE49-F238E27FC236}">
                <a16:creationId xmlns:a16="http://schemas.microsoft.com/office/drawing/2014/main" id="{D7AB4346-1C8D-0E14-4033-94E6AEEAB1CC}"/>
              </a:ext>
            </a:extLst>
          </p:cNvPr>
          <p:cNvSpPr>
            <a:spLocks noGrp="1"/>
          </p:cNvSpPr>
          <p:nvPr>
            <p:ph type="body" sz="quarter" idx="16" hasCustomPrompt="1"/>
          </p:nvPr>
        </p:nvSpPr>
        <p:spPr>
          <a:xfrm>
            <a:off x="457199" y="3178620"/>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6" name="Right Triangle 5">
            <a:extLst>
              <a:ext uri="{FF2B5EF4-FFF2-40B4-BE49-F238E27FC236}">
                <a16:creationId xmlns:a16="http://schemas.microsoft.com/office/drawing/2014/main" id="{8286DD57-192D-04F8-9FF5-F965F14D3A2C}"/>
              </a:ext>
            </a:extLst>
          </p:cNvPr>
          <p:cNvSpPr>
            <a:spLocks noChangeAspect="1"/>
          </p:cNvSpPr>
          <p:nvPr userDrawn="1"/>
        </p:nvSpPr>
        <p:spPr>
          <a:xfrm rot="10800000">
            <a:off x="8249920" y="2879"/>
            <a:ext cx="3949192" cy="39485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C998405A-C924-286C-05CF-CDB6B1D7A11F}"/>
              </a:ext>
            </a:extLst>
          </p:cNvPr>
          <p:cNvGrpSpPr/>
          <p:nvPr userDrawn="1"/>
        </p:nvGrpSpPr>
        <p:grpSpPr>
          <a:xfrm>
            <a:off x="5831840" y="8516"/>
            <a:ext cx="6161703" cy="6854208"/>
            <a:chOff x="3961631" y="0"/>
            <a:chExt cx="6161703" cy="6854208"/>
          </a:xfrm>
        </p:grpSpPr>
        <p:grpSp>
          <p:nvGrpSpPr>
            <p:cNvPr id="14" name="Group 13">
              <a:extLst>
                <a:ext uri="{FF2B5EF4-FFF2-40B4-BE49-F238E27FC236}">
                  <a16:creationId xmlns:a16="http://schemas.microsoft.com/office/drawing/2014/main" id="{8331758D-6562-C0BC-00E5-73A503FE17DF}"/>
                </a:ext>
              </a:extLst>
            </p:cNvPr>
            <p:cNvGrpSpPr/>
            <p:nvPr/>
          </p:nvGrpSpPr>
          <p:grpSpPr>
            <a:xfrm flipH="1">
              <a:off x="7020087" y="0"/>
              <a:ext cx="1900435" cy="1551828"/>
              <a:chOff x="2064366" y="0"/>
              <a:chExt cx="1900435" cy="1551828"/>
            </a:xfrm>
          </p:grpSpPr>
          <p:cxnSp>
            <p:nvCxnSpPr>
              <p:cNvPr id="23" name="Straight Connector 22">
                <a:extLst>
                  <a:ext uri="{FF2B5EF4-FFF2-40B4-BE49-F238E27FC236}">
                    <a16:creationId xmlns:a16="http://schemas.microsoft.com/office/drawing/2014/main" id="{E4998C44-FF63-28D5-CC60-6782125E3EE0}"/>
                  </a:ext>
                </a:extLst>
              </p:cNvPr>
              <p:cNvCxnSpPr>
                <a:cxnSpLocks/>
              </p:cNvCxnSpPr>
              <p:nvPr/>
            </p:nvCxnSpPr>
            <p:spPr>
              <a:xfrm flipH="1">
                <a:off x="2412973" y="0"/>
                <a:ext cx="1551828" cy="155182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E442F2BB-8327-4A1D-2D13-0CD3DE68112A}"/>
                  </a:ext>
                </a:extLst>
              </p:cNvPr>
              <p:cNvCxnSpPr>
                <a:cxnSpLocks/>
              </p:cNvCxnSpPr>
              <p:nvPr/>
            </p:nvCxnSpPr>
            <p:spPr>
              <a:xfrm flipH="1" flipV="1">
                <a:off x="2064366" y="1196688"/>
                <a:ext cx="355140" cy="355140"/>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0BB7C647-BF1C-B092-7216-38962B8D5D3B}"/>
                </a:ext>
              </a:extLst>
            </p:cNvPr>
            <p:cNvGrpSpPr/>
            <p:nvPr/>
          </p:nvGrpSpPr>
          <p:grpSpPr>
            <a:xfrm flipH="1">
              <a:off x="3961631" y="2284458"/>
              <a:ext cx="6161703" cy="4569750"/>
              <a:chOff x="724721" y="2284458"/>
              <a:chExt cx="6161703" cy="4569750"/>
            </a:xfrm>
          </p:grpSpPr>
          <p:grpSp>
            <p:nvGrpSpPr>
              <p:cNvPr id="17" name="Group 16">
                <a:extLst>
                  <a:ext uri="{FF2B5EF4-FFF2-40B4-BE49-F238E27FC236}">
                    <a16:creationId xmlns:a16="http://schemas.microsoft.com/office/drawing/2014/main" id="{E720D086-736C-4B55-A983-89C6890F44AC}"/>
                  </a:ext>
                </a:extLst>
              </p:cNvPr>
              <p:cNvGrpSpPr/>
              <p:nvPr/>
            </p:nvGrpSpPr>
            <p:grpSpPr>
              <a:xfrm rot="5400000">
                <a:off x="433444" y="3057485"/>
                <a:ext cx="2769913" cy="2187359"/>
                <a:chOff x="1617492" y="-848890"/>
                <a:chExt cx="2769913" cy="2187359"/>
              </a:xfrm>
            </p:grpSpPr>
            <p:cxnSp>
              <p:nvCxnSpPr>
                <p:cNvPr id="21" name="Straight Connector 20">
                  <a:extLst>
                    <a:ext uri="{FF2B5EF4-FFF2-40B4-BE49-F238E27FC236}">
                      <a16:creationId xmlns:a16="http://schemas.microsoft.com/office/drawing/2014/main" id="{1D44E010-D2C1-566E-CEC2-1A9B86A4FCED}"/>
                    </a:ext>
                  </a:extLst>
                </p:cNvPr>
                <p:cNvCxnSpPr>
                  <a:cxnSpLocks/>
                </p:cNvCxnSpPr>
                <p:nvPr/>
              </p:nvCxnSpPr>
              <p:spPr>
                <a:xfrm rot="16200000" flipH="1" flipV="1">
                  <a:off x="2200047" y="-848890"/>
                  <a:ext cx="2187358" cy="218735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83AEA2D-685A-23F6-B42F-7651C31CE12A}"/>
                    </a:ext>
                  </a:extLst>
                </p:cNvPr>
                <p:cNvCxnSpPr>
                  <a:cxnSpLocks/>
                </p:cNvCxnSpPr>
                <p:nvPr/>
              </p:nvCxnSpPr>
              <p:spPr>
                <a:xfrm rot="16200000" flipV="1">
                  <a:off x="1617492" y="749817"/>
                  <a:ext cx="588652" cy="588651"/>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8" name="Straight Connector 17">
                <a:extLst>
                  <a:ext uri="{FF2B5EF4-FFF2-40B4-BE49-F238E27FC236}">
                    <a16:creationId xmlns:a16="http://schemas.microsoft.com/office/drawing/2014/main" id="{9E175D15-6B7A-D8F4-532E-5E417020909B}"/>
                  </a:ext>
                </a:extLst>
              </p:cNvPr>
              <p:cNvCxnSpPr>
                <a:cxnSpLocks/>
              </p:cNvCxnSpPr>
              <p:nvPr/>
            </p:nvCxnSpPr>
            <p:spPr>
              <a:xfrm flipH="1" flipV="1">
                <a:off x="831626" y="2284458"/>
                <a:ext cx="481748" cy="481748"/>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3C01B5EA-397C-E68D-355A-34B9FDC8A741}"/>
                  </a:ext>
                </a:extLst>
              </p:cNvPr>
              <p:cNvCxnSpPr>
                <a:cxnSpLocks/>
              </p:cNvCxnSpPr>
              <p:nvPr/>
            </p:nvCxnSpPr>
            <p:spPr>
              <a:xfrm flipV="1">
                <a:off x="2912079" y="4207451"/>
                <a:ext cx="1316402" cy="131640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26B8A42-572F-0A8D-B6A0-0D5B1D4DD6AF}"/>
                  </a:ext>
                </a:extLst>
              </p:cNvPr>
              <p:cNvCxnSpPr>
                <a:cxnSpLocks/>
              </p:cNvCxnSpPr>
              <p:nvPr/>
            </p:nvCxnSpPr>
            <p:spPr>
              <a:xfrm>
                <a:off x="4228482" y="4196266"/>
                <a:ext cx="2657942" cy="2657942"/>
              </a:xfrm>
              <a:prstGeom prst="line">
                <a:avLst/>
              </a:prstGeom>
              <a:ln w="19050">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6" name="Straight Connector 15">
              <a:extLst>
                <a:ext uri="{FF2B5EF4-FFF2-40B4-BE49-F238E27FC236}">
                  <a16:creationId xmlns:a16="http://schemas.microsoft.com/office/drawing/2014/main" id="{01BFE5B7-E6EA-561A-7D2F-871C7CA4A2E4}"/>
                </a:ext>
              </a:extLst>
            </p:cNvPr>
            <p:cNvCxnSpPr>
              <a:cxnSpLocks/>
            </p:cNvCxnSpPr>
            <p:nvPr/>
          </p:nvCxnSpPr>
          <p:spPr>
            <a:xfrm>
              <a:off x="8929135" y="1193135"/>
              <a:ext cx="1091323" cy="1091323"/>
            </a:xfrm>
            <a:prstGeom prst="line">
              <a:avLst/>
            </a:prstGeom>
            <a:ln>
              <a:solidFill>
                <a:schemeClr val="accent2"/>
              </a:solidFill>
            </a:ln>
          </p:spPr>
          <p:style>
            <a:lnRef idx="2">
              <a:schemeClr val="accent1"/>
            </a:lnRef>
            <a:fillRef idx="0">
              <a:schemeClr val="accent1"/>
            </a:fillRef>
            <a:effectRef idx="1">
              <a:schemeClr val="accent1"/>
            </a:effectRef>
            <a:fontRef idx="minor">
              <a:schemeClr val="tx1"/>
            </a:fontRef>
          </p:style>
        </p:cxnSp>
      </p:grpSp>
      <p:sp>
        <p:nvSpPr>
          <p:cNvPr id="7" name="Text Placeholder 15">
            <a:extLst>
              <a:ext uri="{FF2B5EF4-FFF2-40B4-BE49-F238E27FC236}">
                <a16:creationId xmlns:a16="http://schemas.microsoft.com/office/drawing/2014/main" id="{BF155F00-A127-A397-9227-914AABC02E65}"/>
              </a:ext>
            </a:extLst>
          </p:cNvPr>
          <p:cNvSpPr>
            <a:spLocks noGrp="1"/>
          </p:cNvSpPr>
          <p:nvPr>
            <p:ph type="body" sz="quarter" idx="17" hasCustomPrompt="1"/>
          </p:nvPr>
        </p:nvSpPr>
        <p:spPr>
          <a:xfrm>
            <a:off x="457199" y="3604333"/>
            <a:ext cx="6215973" cy="260700"/>
          </a:xfrm>
        </p:spPr>
        <p:txBody>
          <a:bodyPr lIns="0" rIns="0" anchor="t" anchorCtr="0">
            <a:noAutofit/>
          </a:bodyPr>
          <a:lstStyle>
            <a:lvl1pPr marL="0" indent="0" algn="l">
              <a:lnSpc>
                <a:spcPct val="100000"/>
              </a:lnSpc>
              <a:spcBef>
                <a:spcPts val="0"/>
              </a:spcBef>
              <a:spcAft>
                <a:spcPts val="0"/>
              </a:spcAft>
              <a:buNone/>
              <a:defRPr sz="1800" b="1">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Name</a:t>
            </a:r>
          </a:p>
          <a:p>
            <a:pPr lvl="0"/>
            <a:endParaRPr lang="en-US" dirty="0"/>
          </a:p>
        </p:txBody>
      </p:sp>
      <p:sp>
        <p:nvSpPr>
          <p:cNvPr id="8" name="Text Placeholder 15">
            <a:extLst>
              <a:ext uri="{FF2B5EF4-FFF2-40B4-BE49-F238E27FC236}">
                <a16:creationId xmlns:a16="http://schemas.microsoft.com/office/drawing/2014/main" id="{3B200A48-2067-A756-4EB8-2A59410017C6}"/>
              </a:ext>
            </a:extLst>
          </p:cNvPr>
          <p:cNvSpPr>
            <a:spLocks noGrp="1"/>
          </p:cNvSpPr>
          <p:nvPr>
            <p:ph type="body" sz="quarter" idx="18" hasCustomPrompt="1"/>
          </p:nvPr>
        </p:nvSpPr>
        <p:spPr>
          <a:xfrm>
            <a:off x="457198" y="3884114"/>
            <a:ext cx="6215973" cy="260700"/>
          </a:xfrm>
        </p:spPr>
        <p:txBody>
          <a:bodyPr lIns="0" rIns="0" anchor="t" anchorCtr="0">
            <a:noAutofit/>
          </a:bodyPr>
          <a:lstStyle>
            <a:lvl1pPr marL="0" indent="0" algn="l">
              <a:lnSpc>
                <a:spcPct val="100000"/>
              </a:lnSpc>
              <a:spcBef>
                <a:spcPts val="0"/>
              </a:spcBef>
              <a:spcAft>
                <a:spcPts val="0"/>
              </a:spcAft>
              <a:buNone/>
              <a:defRPr sz="1600" b="0">
                <a:solidFill>
                  <a:schemeClr val="tx1"/>
                </a:solidFill>
              </a:defRPr>
            </a:lvl1pPr>
            <a:lvl2pPr marL="285750" indent="0" algn="r">
              <a:buNone/>
              <a:defRPr sz="2400">
                <a:solidFill>
                  <a:schemeClr val="tx1"/>
                </a:solidFill>
              </a:defRPr>
            </a:lvl2pPr>
            <a:lvl3pPr marL="571500" indent="0" algn="r">
              <a:buNone/>
              <a:defRPr sz="2400">
                <a:solidFill>
                  <a:schemeClr val="tx1"/>
                </a:solidFill>
              </a:defRPr>
            </a:lvl3pPr>
            <a:lvl4pPr marL="808037" indent="0" algn="r">
              <a:buNone/>
              <a:defRPr sz="2400">
                <a:solidFill>
                  <a:schemeClr val="tx1"/>
                </a:solidFill>
              </a:defRPr>
            </a:lvl4pPr>
            <a:lvl5pPr marL="1031875" indent="0" algn="r">
              <a:buNone/>
              <a:defRPr sz="2400">
                <a:solidFill>
                  <a:schemeClr val="tx1"/>
                </a:solidFill>
              </a:defRPr>
            </a:lvl5pPr>
          </a:lstStyle>
          <a:p>
            <a:pPr lvl="0"/>
            <a:r>
              <a:rPr lang="en-US" dirty="0"/>
              <a:t>Click to edit Job title</a:t>
            </a:r>
          </a:p>
          <a:p>
            <a:pPr lvl="0"/>
            <a:endParaRPr lang="en-US" dirty="0"/>
          </a:p>
        </p:txBody>
      </p:sp>
      <p:sp>
        <p:nvSpPr>
          <p:cNvPr id="10" name="Slide Number Placeholder 5">
            <a:extLst>
              <a:ext uri="{FF2B5EF4-FFF2-40B4-BE49-F238E27FC236}">
                <a16:creationId xmlns:a16="http://schemas.microsoft.com/office/drawing/2014/main" id="{2F837515-92C6-4CE6-8392-842D5979E436}"/>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0414710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374183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Default Photo/Financial Prof">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18BBD0E0-FB9A-EE00-B5A6-C259010E5BA5}"/>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36231646-2C6E-2A4F-A2BD-5400E57DD7BE}"/>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FEE6966C-6FCE-884B-E140-2CAC76774EF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64A4F79-401F-A1FE-2E1A-988A68F349E9}"/>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4612C092-D650-AC47-F644-1C89E1A3A423}"/>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6DDDFC88-2DB2-59DA-987F-3398E3B51CB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A763DEE2-A8AE-87E6-BF6B-C8380176CD81}"/>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CF7B3C8F-C37A-B0A2-90AE-5A288223F8D2}"/>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9598A946-DCA6-6B90-387D-6688DCD2C37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E81C7256-6DFA-09A7-E083-E99E34744F5B}"/>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029456A-94AD-DA03-1B95-59BED0FE462E}"/>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1B704486-B7E9-39B6-DFA7-6DC6A4788AAE}"/>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1448650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484912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85826385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88905539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4289148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Default Photo/Vermo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DFF35736-BDB7-12D4-FE31-DDD48DAC7622}"/>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064C39B1-8A88-9E26-4A37-D94FCC5E7B73}"/>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B96C64EA-DE7D-0946-97EE-9E4B9D30D5D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1F7FF9E7-2049-C3CE-E36A-220E143061A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F4901CC1-0EAA-F7CF-4A0D-2E37BEF227CE}"/>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E00C0204-05B7-2B9F-1C2F-EB7DC493EA0F}"/>
                  </a:ext>
                </a:extLst>
              </p:cNvPr>
              <p:cNvGrpSpPr/>
              <p:nvPr/>
            </p:nvGrpSpPr>
            <p:grpSpPr>
              <a:xfrm rot="5400000">
                <a:off x="460536" y="3071127"/>
                <a:ext cx="2718430" cy="2125932"/>
                <a:chOff x="1626161" y="-819526"/>
                <a:chExt cx="2718430" cy="2125932"/>
              </a:xfrm>
            </p:grpSpPr>
            <p:cxnSp>
              <p:nvCxnSpPr>
                <p:cNvPr id="17" name="Straight Connector 16">
                  <a:extLst>
                    <a:ext uri="{FF2B5EF4-FFF2-40B4-BE49-F238E27FC236}">
                      <a16:creationId xmlns:a16="http://schemas.microsoft.com/office/drawing/2014/main" id="{FDCC7EA1-64F9-0DCD-BEA9-A84689802179}"/>
                    </a:ext>
                  </a:extLst>
                </p:cNvPr>
                <p:cNvCxnSpPr>
                  <a:cxnSpLocks/>
                </p:cNvCxnSpPr>
                <p:nvPr/>
              </p:nvCxnSpPr>
              <p:spPr>
                <a:xfrm rot="16200000" flipH="1" flipV="1">
                  <a:off x="2218660" y="-819526"/>
                  <a:ext cx="2125931" cy="212593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7AB328AF-FEF6-7106-27DF-6AE3D59BBEF1}"/>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7C529C4F-FDD9-5FB4-4EF8-3A8350F8351C}"/>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2E2466CB-7E22-E368-A492-19864A1101D6}"/>
                  </a:ext>
                </a:extLst>
              </p:cNvPr>
              <p:cNvCxnSpPr>
                <a:cxnSpLocks/>
              </p:cNvCxnSpPr>
              <p:nvPr/>
            </p:nvCxnSpPr>
            <p:spPr>
              <a:xfrm flipV="1">
                <a:off x="2882717" y="3692416"/>
                <a:ext cx="1828789" cy="1828789"/>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B5001075-5F6A-E8B0-2D6F-1D76153DFEC2}"/>
                  </a:ext>
                </a:extLst>
              </p:cNvPr>
              <p:cNvCxnSpPr>
                <a:cxnSpLocks/>
              </p:cNvCxnSpPr>
              <p:nvPr/>
            </p:nvCxnSpPr>
            <p:spPr>
              <a:xfrm>
                <a:off x="4711507" y="3692416"/>
                <a:ext cx="3161792" cy="316179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BD9F17F-0074-AB5B-B421-45475D92EA40}"/>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6944691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Default Photo/Texa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57" b="512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E653520-F7C3-8EDB-FBB0-0D81741E165F}"/>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289F3232-B9D6-08A5-0EDF-5F6AF0886DCA}"/>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E1647CE-0F6B-5745-7277-DEA1318A3EC6}"/>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5457A497-BF1F-459E-7F5C-9BE977938ED5}"/>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77343C2C-55A9-959E-ECBF-1F1C7EDBF9F7}"/>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157CB11D-1DA5-8156-9CC1-A023E927E0D4}"/>
                  </a:ext>
                </a:extLst>
              </p:cNvPr>
              <p:cNvGrpSpPr/>
              <p:nvPr/>
            </p:nvGrpSpPr>
            <p:grpSpPr>
              <a:xfrm rot="5400000">
                <a:off x="460536" y="3071127"/>
                <a:ext cx="2273892" cy="1681394"/>
                <a:chOff x="1626161" y="-374988"/>
                <a:chExt cx="2273892" cy="1681394"/>
              </a:xfrm>
            </p:grpSpPr>
            <p:cxnSp>
              <p:nvCxnSpPr>
                <p:cNvPr id="17" name="Straight Connector 16">
                  <a:extLst>
                    <a:ext uri="{FF2B5EF4-FFF2-40B4-BE49-F238E27FC236}">
                      <a16:creationId xmlns:a16="http://schemas.microsoft.com/office/drawing/2014/main" id="{0BC5B4A3-C076-A0FD-41A4-235FCCEBE37D}"/>
                    </a:ext>
                  </a:extLst>
                </p:cNvPr>
                <p:cNvCxnSpPr>
                  <a:cxnSpLocks/>
                </p:cNvCxnSpPr>
                <p:nvPr/>
              </p:nvCxnSpPr>
              <p:spPr>
                <a:xfrm rot="16200000" flipH="1" flipV="1">
                  <a:off x="2218660" y="-374988"/>
                  <a:ext cx="1681393" cy="168139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E500C9AD-DDF6-356A-D066-F4396EF19CEB}"/>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A6C06D14-427C-C814-EC20-097BE3A95D06}"/>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B15B1A8-FEC4-5992-32A0-9ACFFFC28A68}"/>
                  </a:ext>
                </a:extLst>
              </p:cNvPr>
              <p:cNvCxnSpPr>
                <a:cxnSpLocks/>
              </p:cNvCxnSpPr>
              <p:nvPr/>
            </p:nvCxnSpPr>
            <p:spPr>
              <a:xfrm flipV="1">
                <a:off x="2438180" y="3223066"/>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63CFFD9F-2B8B-7C83-57FE-FD450E911D0B}"/>
                  </a:ext>
                </a:extLst>
              </p:cNvPr>
              <p:cNvCxnSpPr>
                <a:cxnSpLocks/>
              </p:cNvCxnSpPr>
              <p:nvPr/>
            </p:nvCxnSpPr>
            <p:spPr>
              <a:xfrm>
                <a:off x="4242157" y="3223066"/>
                <a:ext cx="3631142" cy="3631142"/>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E5507E2-FC87-A6BA-0832-6DDD93241ABD}"/>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6345325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genda: White Background">
    <p:bg>
      <p:bgPr>
        <a:solidFill>
          <a:srgbClr val="FFFFFF"/>
        </a:solidFill>
        <a:effectLst/>
      </p:bgPr>
    </p:bg>
    <p:spTree>
      <p:nvGrpSpPr>
        <p:cNvPr id="1" name=""/>
        <p:cNvGrpSpPr/>
        <p:nvPr/>
      </p:nvGrpSpPr>
      <p:grpSpPr>
        <a:xfrm>
          <a:off x="0" y="0"/>
          <a:ext cx="0" cy="0"/>
          <a:chOff x="0" y="0"/>
          <a:chExt cx="0" cy="0"/>
        </a:xfrm>
      </p:grpSpPr>
      <p:sp>
        <p:nvSpPr>
          <p:cNvPr id="8" name="TextBox 7"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95060038-8F4F-6273-E33E-7781A3F96FFC}"/>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chemeClr val="tx1"/>
                </a:solidFill>
                <a:latin typeface="+mn-lt"/>
                <a:ea typeface="微软雅黑" panose="020B0503020204020204" pitchFamily="34" charset="-122"/>
                <a:cs typeface="Lato" panose="020F0502020204030203" pitchFamily="34" charset="0"/>
              </a:rPr>
              <a:t>AGENDA</a:t>
            </a:r>
          </a:p>
        </p:txBody>
      </p:sp>
      <p:sp>
        <p:nvSpPr>
          <p:cNvPr id="10" name="Text Placeholder 9">
            <a:extLst>
              <a:ext uri="{FF2B5EF4-FFF2-40B4-BE49-F238E27FC236}">
                <a16:creationId xmlns:a16="http://schemas.microsoft.com/office/drawing/2014/main" id="{57EAD23C-D440-F3DE-2E6A-435277708ED4}"/>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11" name="Right Triangle 10">
            <a:extLst>
              <a:ext uri="{FF2B5EF4-FFF2-40B4-BE49-F238E27FC236}">
                <a16:creationId xmlns:a16="http://schemas.microsoft.com/office/drawing/2014/main" id="{822BEDBF-E4AC-2307-9F0F-D108B5D207D5}"/>
              </a:ext>
            </a:extLst>
          </p:cNvPr>
          <p:cNvSpPr/>
          <p:nvPr userDrawn="1"/>
        </p:nvSpPr>
        <p:spPr>
          <a:xfrm rot="10800000">
            <a:off x="10374458" y="-5783"/>
            <a:ext cx="1819085" cy="1819085"/>
          </a:xfrm>
          <a:prstGeom prst="r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ptos" panose="020B0004020202020204" pitchFamily="34" charset="0"/>
            </a:endParaRPr>
          </a:p>
        </p:txBody>
      </p:sp>
      <p:sp>
        <p:nvSpPr>
          <p:cNvPr id="12" name="Right Triangle 11">
            <a:extLst>
              <a:ext uri="{FF2B5EF4-FFF2-40B4-BE49-F238E27FC236}">
                <a16:creationId xmlns:a16="http://schemas.microsoft.com/office/drawing/2014/main" id="{18F15832-FAD4-DE6F-420E-D784D19BA6B0}"/>
              </a:ext>
            </a:extLst>
          </p:cNvPr>
          <p:cNvSpPr/>
          <p:nvPr userDrawn="1"/>
        </p:nvSpPr>
        <p:spPr>
          <a:xfrm>
            <a:off x="1" y="4479011"/>
            <a:ext cx="2394488" cy="2394488"/>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en-US" b="0" i="0" dirty="0">
              <a:latin typeface="Aptos" panose="020B0004020202020204" pitchFamily="34" charset="0"/>
            </a:endParaRPr>
          </a:p>
        </p:txBody>
      </p:sp>
      <p:sp>
        <p:nvSpPr>
          <p:cNvPr id="9" name="Slide Number Placeholder 5">
            <a:extLst>
              <a:ext uri="{FF2B5EF4-FFF2-40B4-BE49-F238E27FC236}">
                <a16:creationId xmlns:a16="http://schemas.microsoft.com/office/drawing/2014/main" id="{BB79095C-EAB9-3014-BE25-5C627542ABC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2482865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Green Background">
    <p:bg>
      <p:bgPr>
        <a:solidFill>
          <a:srgbClr val="FFFFFF"/>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80A0B52E-E824-BA15-67C2-FE2128BB304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1"/>
          </a:xfrm>
          <a:prstGeom prst="rect">
            <a:avLst/>
          </a:prstGeom>
        </p:spPr>
      </p:pic>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9" name="Freeform 8">
            <a:extLst>
              <a:ext uri="{FF2B5EF4-FFF2-40B4-BE49-F238E27FC236}">
                <a16:creationId xmlns:a16="http://schemas.microsoft.com/office/drawing/2014/main" id="{9B5521CE-805D-711D-E19E-014228067F92}"/>
              </a:ext>
            </a:extLst>
          </p:cNvPr>
          <p:cNvSpPr/>
          <p:nvPr userDrawn="1"/>
        </p:nvSpPr>
        <p:spPr>
          <a:xfrm>
            <a:off x="0" y="0"/>
            <a:ext cx="12192000" cy="6861924"/>
          </a:xfrm>
          <a:custGeom>
            <a:avLst/>
            <a:gdLst>
              <a:gd name="connsiteX0" fmla="*/ 0 w 12188952"/>
              <a:gd name="connsiteY0" fmla="*/ 0 h 6852780"/>
              <a:gd name="connsiteX1" fmla="*/ 12188952 w 12188952"/>
              <a:gd name="connsiteY1" fmla="*/ 0 h 6852780"/>
              <a:gd name="connsiteX2" fmla="*/ 12188952 w 12188952"/>
              <a:gd name="connsiteY2" fmla="*/ 1 h 6852780"/>
              <a:gd name="connsiteX3" fmla="*/ 10374458 w 12188952"/>
              <a:gd name="connsiteY3" fmla="*/ 1 h 6852780"/>
              <a:gd name="connsiteX4" fmla="*/ 12188952 w 12188952"/>
              <a:gd name="connsiteY4" fmla="*/ 1814495 h 6852780"/>
              <a:gd name="connsiteX5" fmla="*/ 12188952 w 12188952"/>
              <a:gd name="connsiteY5" fmla="*/ 6852780 h 6852780"/>
              <a:gd name="connsiteX6" fmla="*/ 2394489 w 12188952"/>
              <a:gd name="connsiteY6" fmla="*/ 6852780 h 6852780"/>
              <a:gd name="connsiteX7" fmla="*/ 1 w 12188952"/>
              <a:gd name="connsiteY7" fmla="*/ 4458292 h 6852780"/>
              <a:gd name="connsiteX8" fmla="*/ 1 w 12188952"/>
              <a:gd name="connsiteY8" fmla="*/ 6852780 h 6852780"/>
              <a:gd name="connsiteX9" fmla="*/ 0 w 12188952"/>
              <a:gd name="connsiteY9" fmla="*/ 6852780 h 685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88952" h="6852780">
                <a:moveTo>
                  <a:pt x="0" y="0"/>
                </a:moveTo>
                <a:lnTo>
                  <a:pt x="12188952" y="0"/>
                </a:lnTo>
                <a:lnTo>
                  <a:pt x="12188952" y="1"/>
                </a:lnTo>
                <a:lnTo>
                  <a:pt x="10374458" y="1"/>
                </a:lnTo>
                <a:lnTo>
                  <a:pt x="12188952" y="1814495"/>
                </a:lnTo>
                <a:lnTo>
                  <a:pt x="12188952" y="6852780"/>
                </a:lnTo>
                <a:lnTo>
                  <a:pt x="2394489" y="6852780"/>
                </a:lnTo>
                <a:lnTo>
                  <a:pt x="1" y="4458292"/>
                </a:lnTo>
                <a:lnTo>
                  <a:pt x="1" y="6852780"/>
                </a:lnTo>
                <a:lnTo>
                  <a:pt x="0" y="685278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0" name="TextBox 9"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0F118204-D75F-3177-11F1-AE821651E1BA}"/>
              </a:ext>
            </a:extLst>
          </p:cNvPr>
          <p:cNvSpPr txBox="1"/>
          <p:nvPr userDrawn="1"/>
        </p:nvSpPr>
        <p:spPr>
          <a:xfrm>
            <a:off x="0" y="1463040"/>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13" name="Text Placeholder 9">
            <a:extLst>
              <a:ext uri="{FF2B5EF4-FFF2-40B4-BE49-F238E27FC236}">
                <a16:creationId xmlns:a16="http://schemas.microsoft.com/office/drawing/2014/main" id="{B15CFC6E-78A4-E14E-81AE-47DB0325553D}"/>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Clr>
                <a:srgbClr val="FFFFFF"/>
              </a:buClr>
              <a:buFont typeface="+mj-lt"/>
              <a:buAutoNum type="arabicPeriod"/>
              <a:defRPr sz="2400">
                <a:solidFill>
                  <a:srgbClr val="FFFFFF"/>
                </a:solidFill>
              </a:defRPr>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3" name="Slide Number Placeholder 5">
            <a:extLst>
              <a:ext uri="{FF2B5EF4-FFF2-40B4-BE49-F238E27FC236}">
                <a16:creationId xmlns:a16="http://schemas.microsoft.com/office/drawing/2014/main" id="{30903B04-4289-B665-BFFA-D1FE702EFBE6}"/>
              </a:ext>
            </a:extLst>
          </p:cNvPr>
          <p:cNvSpPr txBox="1">
            <a:spLocks/>
          </p:cNvSpPr>
          <p:nvPr userDrawn="1"/>
        </p:nvSpPr>
        <p:spPr>
          <a:xfrm>
            <a:off x="9890801"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2"/>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bg1"/>
                </a:solidFill>
                <a:latin typeface="Aptos Light" panose="020B0004020202020204" pitchFamily="34" charset="0"/>
              </a:rPr>
              <a:t>© 2025, National Life Group  |  </a:t>
            </a:r>
            <a:fld id="{7100E8EA-2210-4425-A1B5-66FC0BB99DA3}" type="slidenum">
              <a:rPr lang="en-US" smtClean="0">
                <a:solidFill>
                  <a:schemeClr val="bg1"/>
                </a:solidFill>
                <a:latin typeface="Aptos Light" panose="020B0004020202020204" pitchFamily="34" charset="0"/>
              </a:rPr>
              <a:pPr/>
              <a:t>‹#›</a:t>
            </a:fld>
            <a:endParaRPr lang="en-US" dirty="0">
              <a:solidFill>
                <a:schemeClr val="bg1"/>
              </a:solidFill>
              <a:latin typeface="Aptos Light" panose="020B0004020202020204" pitchFamily="34" charset="0"/>
            </a:endParaRPr>
          </a:p>
        </p:txBody>
      </p:sp>
    </p:spTree>
    <p:extLst>
      <p:ext uri="{BB962C8B-B14F-4D97-AF65-F5344CB8AC3E}">
        <p14:creationId xmlns:p14="http://schemas.microsoft.com/office/powerpoint/2010/main" val="94315731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Agenda: Mixed Graphics">
    <p:spTree>
      <p:nvGrpSpPr>
        <p:cNvPr id="1" name=""/>
        <p:cNvGrpSpPr/>
        <p:nvPr/>
      </p:nvGrpSpPr>
      <p:grpSpPr>
        <a:xfrm>
          <a:off x="0" y="0"/>
          <a:ext cx="0" cy="0"/>
          <a:chOff x="0" y="0"/>
          <a:chExt cx="0" cy="0"/>
        </a:xfrm>
      </p:grpSpPr>
      <p:sp>
        <p:nvSpPr>
          <p:cNvPr id="3" name="Graphic 6">
            <a:extLst>
              <a:ext uri="{FF2B5EF4-FFF2-40B4-BE49-F238E27FC236}">
                <a16:creationId xmlns:a16="http://schemas.microsoft.com/office/drawing/2014/main" id="{3EACD427-FE2B-B104-9336-A3A2ACF16472}"/>
              </a:ext>
            </a:extLst>
          </p:cNvPr>
          <p:cNvSpPr/>
          <p:nvPr/>
        </p:nvSpPr>
        <p:spPr>
          <a:xfrm>
            <a:off x="-625" y="1382749"/>
            <a:ext cx="5470379" cy="5472647"/>
          </a:xfrm>
          <a:custGeom>
            <a:avLst/>
            <a:gdLst>
              <a:gd name="connsiteX0" fmla="*/ 0 w 5470379"/>
              <a:gd name="connsiteY0" fmla="*/ 66688 h 5472647"/>
              <a:gd name="connsiteX1" fmla="*/ 0 w 5470379"/>
              <a:gd name="connsiteY1" fmla="*/ 0 h 5472647"/>
              <a:gd name="connsiteX2" fmla="*/ 5470380 w 5470379"/>
              <a:gd name="connsiteY2" fmla="*/ 5472648 h 5472647"/>
              <a:gd name="connsiteX3" fmla="*/ 5403719 w 5470379"/>
              <a:gd name="connsiteY3" fmla="*/ 5472648 h 5472647"/>
              <a:gd name="connsiteX4" fmla="*/ 0 w 5470379"/>
              <a:gd name="connsiteY4" fmla="*/ 66688 h 5472647"/>
              <a:gd name="connsiteX5" fmla="*/ 0 w 5470379"/>
              <a:gd name="connsiteY5" fmla="*/ 1420109 h 5472647"/>
              <a:gd name="connsiteX6" fmla="*/ 4050860 w 5470379"/>
              <a:gd name="connsiteY6" fmla="*/ 5472648 h 5472647"/>
              <a:gd name="connsiteX7" fmla="*/ 4117520 w 5470379"/>
              <a:gd name="connsiteY7" fmla="*/ 5472648 h 5472647"/>
              <a:gd name="connsiteX8" fmla="*/ 0 w 5470379"/>
              <a:gd name="connsiteY8" fmla="*/ 1353420 h 5472647"/>
              <a:gd name="connsiteX9" fmla="*/ 0 w 5470379"/>
              <a:gd name="connsiteY9" fmla="*/ 1420109 h 5472647"/>
              <a:gd name="connsiteX10" fmla="*/ 0 w 5470379"/>
              <a:gd name="connsiteY10" fmla="*/ 1690371 h 5472647"/>
              <a:gd name="connsiteX11" fmla="*/ 3780709 w 5470379"/>
              <a:gd name="connsiteY11" fmla="*/ 5472648 h 5472647"/>
              <a:gd name="connsiteX12" fmla="*/ 3847369 w 5470379"/>
              <a:gd name="connsiteY12" fmla="*/ 5472648 h 5472647"/>
              <a:gd name="connsiteX13" fmla="*/ 0 w 5470379"/>
              <a:gd name="connsiteY13" fmla="*/ 1624385 h 5472647"/>
              <a:gd name="connsiteX14" fmla="*/ 0 w 5470379"/>
              <a:gd name="connsiteY14" fmla="*/ 1690371 h 5472647"/>
              <a:gd name="connsiteX15" fmla="*/ 0 w 5470379"/>
              <a:gd name="connsiteY15" fmla="*/ 1961336 h 5472647"/>
              <a:gd name="connsiteX16" fmla="*/ 3509856 w 5470379"/>
              <a:gd name="connsiteY16" fmla="*/ 5472648 h 5472647"/>
              <a:gd name="connsiteX17" fmla="*/ 3576517 w 5470379"/>
              <a:gd name="connsiteY17" fmla="*/ 5472648 h 5472647"/>
              <a:gd name="connsiteX18" fmla="*/ 0 w 5470379"/>
              <a:gd name="connsiteY18" fmla="*/ 1894648 h 5472647"/>
              <a:gd name="connsiteX19" fmla="*/ 0 w 5470379"/>
              <a:gd name="connsiteY19" fmla="*/ 1961336 h 5472647"/>
              <a:gd name="connsiteX20" fmla="*/ 0 w 5470379"/>
              <a:gd name="connsiteY20" fmla="*/ 2502564 h 5472647"/>
              <a:gd name="connsiteX21" fmla="*/ 2968853 w 5470379"/>
              <a:gd name="connsiteY21" fmla="*/ 5472648 h 5472647"/>
              <a:gd name="connsiteX22" fmla="*/ 3035514 w 5470379"/>
              <a:gd name="connsiteY22" fmla="*/ 5472648 h 5472647"/>
              <a:gd name="connsiteX23" fmla="*/ 0 w 5470379"/>
              <a:gd name="connsiteY23" fmla="*/ 2435876 h 5472647"/>
              <a:gd name="connsiteX24" fmla="*/ 0 w 5470379"/>
              <a:gd name="connsiteY24" fmla="*/ 2502564 h 5472647"/>
              <a:gd name="connsiteX25" fmla="*/ 0 w 5470379"/>
              <a:gd name="connsiteY25" fmla="*/ 2232301 h 5472647"/>
              <a:gd name="connsiteX26" fmla="*/ 3239004 w 5470379"/>
              <a:gd name="connsiteY26" fmla="*/ 5472648 h 5472647"/>
              <a:gd name="connsiteX27" fmla="*/ 3305664 w 5470379"/>
              <a:gd name="connsiteY27" fmla="*/ 5472648 h 5472647"/>
              <a:gd name="connsiteX28" fmla="*/ 0 w 5470379"/>
              <a:gd name="connsiteY28" fmla="*/ 2165613 h 5472647"/>
              <a:gd name="connsiteX29" fmla="*/ 0 w 5470379"/>
              <a:gd name="connsiteY29" fmla="*/ 2232301 h 5472647"/>
              <a:gd name="connsiteX30" fmla="*/ 0 w 5470379"/>
              <a:gd name="connsiteY30" fmla="*/ 878179 h 5472647"/>
              <a:gd name="connsiteX31" fmla="*/ 4591864 w 5470379"/>
              <a:gd name="connsiteY31" fmla="*/ 5471945 h 5472647"/>
              <a:gd name="connsiteX32" fmla="*/ 4658524 w 5470379"/>
              <a:gd name="connsiteY32" fmla="*/ 5471945 h 5472647"/>
              <a:gd name="connsiteX33" fmla="*/ 0 w 5470379"/>
              <a:gd name="connsiteY33" fmla="*/ 812193 h 5472647"/>
              <a:gd name="connsiteX34" fmla="*/ 0 w 5470379"/>
              <a:gd name="connsiteY34" fmla="*/ 878179 h 5472647"/>
              <a:gd name="connsiteX35" fmla="*/ 0 w 5470379"/>
              <a:gd name="connsiteY35" fmla="*/ 336951 h 5472647"/>
              <a:gd name="connsiteX36" fmla="*/ 5133568 w 5470379"/>
              <a:gd name="connsiteY36" fmla="*/ 5472648 h 5472647"/>
              <a:gd name="connsiteX37" fmla="*/ 5200229 w 5470379"/>
              <a:gd name="connsiteY37" fmla="*/ 5472648 h 5472647"/>
              <a:gd name="connsiteX38" fmla="*/ 0 w 5470379"/>
              <a:gd name="connsiteY38" fmla="*/ 270263 h 5472647"/>
              <a:gd name="connsiteX39" fmla="*/ 0 w 5470379"/>
              <a:gd name="connsiteY39" fmla="*/ 336951 h 5472647"/>
              <a:gd name="connsiteX40" fmla="*/ 0 w 5470379"/>
              <a:gd name="connsiteY40" fmla="*/ 607916 h 5472647"/>
              <a:gd name="connsiteX41" fmla="*/ 4862716 w 5470379"/>
              <a:gd name="connsiteY41" fmla="*/ 5472648 h 5472647"/>
              <a:gd name="connsiteX42" fmla="*/ 4929377 w 5470379"/>
              <a:gd name="connsiteY42" fmla="*/ 5472648 h 5472647"/>
              <a:gd name="connsiteX43" fmla="*/ 0 w 5470379"/>
              <a:gd name="connsiteY43" fmla="*/ 541228 h 5472647"/>
              <a:gd name="connsiteX44" fmla="*/ 0 w 5470379"/>
              <a:gd name="connsiteY44" fmla="*/ 607916 h 5472647"/>
              <a:gd name="connsiteX45" fmla="*/ 0 w 5470379"/>
              <a:gd name="connsiteY45" fmla="*/ 2773529 h 5472647"/>
              <a:gd name="connsiteX46" fmla="*/ 2698000 w 5470379"/>
              <a:gd name="connsiteY46" fmla="*/ 5472648 h 5472647"/>
              <a:gd name="connsiteX47" fmla="*/ 2764661 w 5470379"/>
              <a:gd name="connsiteY47" fmla="*/ 5472648 h 5472647"/>
              <a:gd name="connsiteX48" fmla="*/ 0 w 5470379"/>
              <a:gd name="connsiteY48" fmla="*/ 2706840 h 5472647"/>
              <a:gd name="connsiteX49" fmla="*/ 0 w 5470379"/>
              <a:gd name="connsiteY49" fmla="*/ 2773529 h 5472647"/>
              <a:gd name="connsiteX50" fmla="*/ 0 w 5470379"/>
              <a:gd name="connsiteY50" fmla="*/ 1149144 h 5472647"/>
              <a:gd name="connsiteX51" fmla="*/ 4321713 w 5470379"/>
              <a:gd name="connsiteY51" fmla="*/ 5472648 h 5472647"/>
              <a:gd name="connsiteX52" fmla="*/ 4388373 w 5470379"/>
              <a:gd name="connsiteY52" fmla="*/ 5472648 h 5472647"/>
              <a:gd name="connsiteX53" fmla="*/ 0 w 5470379"/>
              <a:gd name="connsiteY53" fmla="*/ 1082455 h 5472647"/>
              <a:gd name="connsiteX54" fmla="*/ 0 w 5470379"/>
              <a:gd name="connsiteY54" fmla="*/ 1149144 h 5472647"/>
              <a:gd name="connsiteX55" fmla="*/ 0 w 5470379"/>
              <a:gd name="connsiteY55" fmla="*/ 4397212 h 5472647"/>
              <a:gd name="connsiteX56" fmla="*/ 1074990 w 5470379"/>
              <a:gd name="connsiteY56" fmla="*/ 5472648 h 5472647"/>
              <a:gd name="connsiteX57" fmla="*/ 1141651 w 5470379"/>
              <a:gd name="connsiteY57" fmla="*/ 5472648 h 5472647"/>
              <a:gd name="connsiteX58" fmla="*/ 0 w 5470379"/>
              <a:gd name="connsiteY58" fmla="*/ 4331225 h 5472647"/>
              <a:gd name="connsiteX59" fmla="*/ 0 w 5470379"/>
              <a:gd name="connsiteY59" fmla="*/ 4397212 h 5472647"/>
              <a:gd name="connsiteX60" fmla="*/ 0 w 5470379"/>
              <a:gd name="connsiteY60" fmla="*/ 5472648 h 5472647"/>
              <a:gd name="connsiteX61" fmla="*/ 58942 w 5470379"/>
              <a:gd name="connsiteY61" fmla="*/ 5472648 h 5472647"/>
              <a:gd name="connsiteX62" fmla="*/ 0 w 5470379"/>
              <a:gd name="connsiteY62" fmla="*/ 5413681 h 5472647"/>
              <a:gd name="connsiteX63" fmla="*/ 0 w 5470379"/>
              <a:gd name="connsiteY63" fmla="*/ 5472648 h 5472647"/>
              <a:gd name="connsiteX64" fmla="*/ 0 w 5470379"/>
              <a:gd name="connsiteY64" fmla="*/ 4668177 h 5472647"/>
              <a:gd name="connsiteX65" fmla="*/ 804137 w 5470379"/>
              <a:gd name="connsiteY65" fmla="*/ 5472648 h 5472647"/>
              <a:gd name="connsiteX66" fmla="*/ 870798 w 5470379"/>
              <a:gd name="connsiteY66" fmla="*/ 5472648 h 5472647"/>
              <a:gd name="connsiteX67" fmla="*/ 0 w 5470379"/>
              <a:gd name="connsiteY67" fmla="*/ 4601488 h 5472647"/>
              <a:gd name="connsiteX68" fmla="*/ 0 w 5470379"/>
              <a:gd name="connsiteY68" fmla="*/ 4668177 h 5472647"/>
              <a:gd name="connsiteX69" fmla="*/ 0 w 5470379"/>
              <a:gd name="connsiteY69" fmla="*/ 4939142 h 5472647"/>
              <a:gd name="connsiteX70" fmla="*/ 533285 w 5470379"/>
              <a:gd name="connsiteY70" fmla="*/ 5472648 h 5472647"/>
              <a:gd name="connsiteX71" fmla="*/ 599945 w 5470379"/>
              <a:gd name="connsiteY71" fmla="*/ 5472648 h 5472647"/>
              <a:gd name="connsiteX72" fmla="*/ 0 w 5470379"/>
              <a:gd name="connsiteY72" fmla="*/ 4872453 h 5472647"/>
              <a:gd name="connsiteX73" fmla="*/ 0 w 5470379"/>
              <a:gd name="connsiteY73" fmla="*/ 4939142 h 5472647"/>
              <a:gd name="connsiteX74" fmla="*/ 0 w 5470379"/>
              <a:gd name="connsiteY74" fmla="*/ 5209404 h 5472647"/>
              <a:gd name="connsiteX75" fmla="*/ 263134 w 5470379"/>
              <a:gd name="connsiteY75" fmla="*/ 5472648 h 5472647"/>
              <a:gd name="connsiteX76" fmla="*/ 329795 w 5470379"/>
              <a:gd name="connsiteY76" fmla="*/ 5472648 h 5472647"/>
              <a:gd name="connsiteX77" fmla="*/ 0 w 5470379"/>
              <a:gd name="connsiteY77" fmla="*/ 5142716 h 5472647"/>
              <a:gd name="connsiteX78" fmla="*/ 0 w 5470379"/>
              <a:gd name="connsiteY78" fmla="*/ 5209404 h 5472647"/>
              <a:gd name="connsiteX79" fmla="*/ 0 w 5470379"/>
              <a:gd name="connsiteY79" fmla="*/ 3585721 h 5472647"/>
              <a:gd name="connsiteX80" fmla="*/ 1886144 w 5470379"/>
              <a:gd name="connsiteY80" fmla="*/ 5472648 h 5472647"/>
              <a:gd name="connsiteX81" fmla="*/ 1952805 w 5470379"/>
              <a:gd name="connsiteY81" fmla="*/ 5472648 h 5472647"/>
              <a:gd name="connsiteX82" fmla="*/ 0 w 5470379"/>
              <a:gd name="connsiteY82" fmla="*/ 3519033 h 5472647"/>
              <a:gd name="connsiteX83" fmla="*/ 0 w 5470379"/>
              <a:gd name="connsiteY83" fmla="*/ 3585721 h 5472647"/>
              <a:gd name="connsiteX84" fmla="*/ 0 w 5470379"/>
              <a:gd name="connsiteY84" fmla="*/ 3314756 h 5472647"/>
              <a:gd name="connsiteX85" fmla="*/ 2156997 w 5470379"/>
              <a:gd name="connsiteY85" fmla="*/ 5472648 h 5472647"/>
              <a:gd name="connsiteX86" fmla="*/ 2223658 w 5470379"/>
              <a:gd name="connsiteY86" fmla="*/ 5472648 h 5472647"/>
              <a:gd name="connsiteX87" fmla="*/ 0 w 5470379"/>
              <a:gd name="connsiteY87" fmla="*/ 3248068 h 5472647"/>
              <a:gd name="connsiteX88" fmla="*/ 0 w 5470379"/>
              <a:gd name="connsiteY88" fmla="*/ 3314756 h 5472647"/>
              <a:gd name="connsiteX89" fmla="*/ 0 w 5470379"/>
              <a:gd name="connsiteY89" fmla="*/ 3043791 h 5472647"/>
              <a:gd name="connsiteX90" fmla="*/ 2427849 w 5470379"/>
              <a:gd name="connsiteY90" fmla="*/ 5472648 h 5472647"/>
              <a:gd name="connsiteX91" fmla="*/ 2494510 w 5470379"/>
              <a:gd name="connsiteY91" fmla="*/ 5472648 h 5472647"/>
              <a:gd name="connsiteX92" fmla="*/ 0 w 5470379"/>
              <a:gd name="connsiteY92" fmla="*/ 2977805 h 5472647"/>
              <a:gd name="connsiteX93" fmla="*/ 0 w 5470379"/>
              <a:gd name="connsiteY93" fmla="*/ 3043791 h 5472647"/>
              <a:gd name="connsiteX94" fmla="*/ 0 w 5470379"/>
              <a:gd name="connsiteY94" fmla="*/ 3855984 h 5472647"/>
              <a:gd name="connsiteX95" fmla="*/ 1615993 w 5470379"/>
              <a:gd name="connsiteY95" fmla="*/ 5472648 h 5472647"/>
              <a:gd name="connsiteX96" fmla="*/ 1682654 w 5470379"/>
              <a:gd name="connsiteY96" fmla="*/ 5472648 h 5472647"/>
              <a:gd name="connsiteX97" fmla="*/ 0 w 5470379"/>
              <a:gd name="connsiteY97" fmla="*/ 3789296 h 5472647"/>
              <a:gd name="connsiteX98" fmla="*/ 0 w 5470379"/>
              <a:gd name="connsiteY98" fmla="*/ 3855984 h 5472647"/>
              <a:gd name="connsiteX99" fmla="*/ 0 w 5470379"/>
              <a:gd name="connsiteY99" fmla="*/ 4126949 h 5472647"/>
              <a:gd name="connsiteX100" fmla="*/ 1345141 w 5470379"/>
              <a:gd name="connsiteY100" fmla="*/ 5472648 h 5472647"/>
              <a:gd name="connsiteX101" fmla="*/ 1411801 w 5470379"/>
              <a:gd name="connsiteY101" fmla="*/ 5472648 h 5472647"/>
              <a:gd name="connsiteX102" fmla="*/ 0 w 5470379"/>
              <a:gd name="connsiteY102" fmla="*/ 4060261 h 5472647"/>
              <a:gd name="connsiteX103" fmla="*/ 0 w 5470379"/>
              <a:gd name="connsiteY103" fmla="*/ 4126949 h 547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470379" h="5472647">
                <a:moveTo>
                  <a:pt x="0" y="66688"/>
                </a:moveTo>
                <a:lnTo>
                  <a:pt x="0" y="0"/>
                </a:lnTo>
                <a:lnTo>
                  <a:pt x="5470380" y="5472648"/>
                </a:lnTo>
                <a:lnTo>
                  <a:pt x="5403719" y="5472648"/>
                </a:lnTo>
                <a:lnTo>
                  <a:pt x="0" y="66688"/>
                </a:lnTo>
                <a:close/>
                <a:moveTo>
                  <a:pt x="0" y="1420109"/>
                </a:moveTo>
                <a:lnTo>
                  <a:pt x="4050860" y="5472648"/>
                </a:lnTo>
                <a:lnTo>
                  <a:pt x="4117520" y="5472648"/>
                </a:lnTo>
                <a:lnTo>
                  <a:pt x="0" y="1353420"/>
                </a:lnTo>
                <a:lnTo>
                  <a:pt x="0" y="1420109"/>
                </a:lnTo>
                <a:close/>
                <a:moveTo>
                  <a:pt x="0" y="1690371"/>
                </a:moveTo>
                <a:lnTo>
                  <a:pt x="3780709" y="5472648"/>
                </a:lnTo>
                <a:lnTo>
                  <a:pt x="3847369" y="5472648"/>
                </a:lnTo>
                <a:lnTo>
                  <a:pt x="0" y="1624385"/>
                </a:lnTo>
                <a:lnTo>
                  <a:pt x="0" y="1690371"/>
                </a:lnTo>
                <a:close/>
                <a:moveTo>
                  <a:pt x="0" y="1961336"/>
                </a:moveTo>
                <a:lnTo>
                  <a:pt x="3509856" y="5472648"/>
                </a:lnTo>
                <a:lnTo>
                  <a:pt x="3576517" y="5472648"/>
                </a:lnTo>
                <a:lnTo>
                  <a:pt x="0" y="1894648"/>
                </a:lnTo>
                <a:lnTo>
                  <a:pt x="0" y="1961336"/>
                </a:lnTo>
                <a:close/>
                <a:moveTo>
                  <a:pt x="0" y="2502564"/>
                </a:moveTo>
                <a:lnTo>
                  <a:pt x="2968853" y="5472648"/>
                </a:lnTo>
                <a:lnTo>
                  <a:pt x="3035514" y="5472648"/>
                </a:lnTo>
                <a:lnTo>
                  <a:pt x="0" y="2435876"/>
                </a:lnTo>
                <a:lnTo>
                  <a:pt x="0" y="2502564"/>
                </a:lnTo>
                <a:close/>
                <a:moveTo>
                  <a:pt x="0" y="2232301"/>
                </a:moveTo>
                <a:lnTo>
                  <a:pt x="3239004" y="5472648"/>
                </a:lnTo>
                <a:lnTo>
                  <a:pt x="3305664" y="5472648"/>
                </a:lnTo>
                <a:lnTo>
                  <a:pt x="0" y="2165613"/>
                </a:lnTo>
                <a:lnTo>
                  <a:pt x="0" y="2232301"/>
                </a:lnTo>
                <a:close/>
                <a:moveTo>
                  <a:pt x="0" y="878179"/>
                </a:moveTo>
                <a:lnTo>
                  <a:pt x="4591864" y="5471945"/>
                </a:lnTo>
                <a:lnTo>
                  <a:pt x="4658524" y="5471945"/>
                </a:lnTo>
                <a:lnTo>
                  <a:pt x="0" y="812193"/>
                </a:lnTo>
                <a:lnTo>
                  <a:pt x="0" y="878179"/>
                </a:lnTo>
                <a:close/>
                <a:moveTo>
                  <a:pt x="0" y="336951"/>
                </a:moveTo>
                <a:lnTo>
                  <a:pt x="5133568" y="5472648"/>
                </a:lnTo>
                <a:lnTo>
                  <a:pt x="5200229" y="5472648"/>
                </a:lnTo>
                <a:lnTo>
                  <a:pt x="0" y="270263"/>
                </a:lnTo>
                <a:lnTo>
                  <a:pt x="0" y="336951"/>
                </a:lnTo>
                <a:close/>
                <a:moveTo>
                  <a:pt x="0" y="607916"/>
                </a:moveTo>
                <a:lnTo>
                  <a:pt x="4862716" y="5472648"/>
                </a:lnTo>
                <a:lnTo>
                  <a:pt x="4929377" y="5472648"/>
                </a:lnTo>
                <a:lnTo>
                  <a:pt x="0" y="541228"/>
                </a:lnTo>
                <a:lnTo>
                  <a:pt x="0" y="607916"/>
                </a:lnTo>
                <a:close/>
                <a:moveTo>
                  <a:pt x="0" y="2773529"/>
                </a:moveTo>
                <a:lnTo>
                  <a:pt x="2698000" y="5472648"/>
                </a:lnTo>
                <a:lnTo>
                  <a:pt x="2764661" y="5472648"/>
                </a:lnTo>
                <a:lnTo>
                  <a:pt x="0" y="2706840"/>
                </a:lnTo>
                <a:lnTo>
                  <a:pt x="0" y="2773529"/>
                </a:lnTo>
                <a:close/>
                <a:moveTo>
                  <a:pt x="0" y="1149144"/>
                </a:moveTo>
                <a:lnTo>
                  <a:pt x="4321713" y="5472648"/>
                </a:lnTo>
                <a:lnTo>
                  <a:pt x="4388373" y="5472648"/>
                </a:lnTo>
                <a:lnTo>
                  <a:pt x="0" y="1082455"/>
                </a:lnTo>
                <a:lnTo>
                  <a:pt x="0" y="1149144"/>
                </a:lnTo>
                <a:close/>
                <a:moveTo>
                  <a:pt x="0" y="4397212"/>
                </a:moveTo>
                <a:lnTo>
                  <a:pt x="1074990" y="5472648"/>
                </a:lnTo>
                <a:lnTo>
                  <a:pt x="1141651" y="5472648"/>
                </a:lnTo>
                <a:lnTo>
                  <a:pt x="0" y="4331225"/>
                </a:lnTo>
                <a:lnTo>
                  <a:pt x="0" y="4397212"/>
                </a:lnTo>
                <a:close/>
                <a:moveTo>
                  <a:pt x="0" y="5472648"/>
                </a:moveTo>
                <a:lnTo>
                  <a:pt x="58942" y="5472648"/>
                </a:lnTo>
                <a:lnTo>
                  <a:pt x="0" y="5413681"/>
                </a:lnTo>
                <a:lnTo>
                  <a:pt x="0" y="5472648"/>
                </a:lnTo>
                <a:close/>
                <a:moveTo>
                  <a:pt x="0" y="4668177"/>
                </a:moveTo>
                <a:lnTo>
                  <a:pt x="804137" y="5472648"/>
                </a:lnTo>
                <a:lnTo>
                  <a:pt x="870798" y="5472648"/>
                </a:lnTo>
                <a:lnTo>
                  <a:pt x="0" y="4601488"/>
                </a:lnTo>
                <a:lnTo>
                  <a:pt x="0" y="4668177"/>
                </a:lnTo>
                <a:close/>
                <a:moveTo>
                  <a:pt x="0" y="4939142"/>
                </a:moveTo>
                <a:lnTo>
                  <a:pt x="533285" y="5472648"/>
                </a:lnTo>
                <a:lnTo>
                  <a:pt x="599945" y="5472648"/>
                </a:lnTo>
                <a:lnTo>
                  <a:pt x="0" y="4872453"/>
                </a:lnTo>
                <a:lnTo>
                  <a:pt x="0" y="4939142"/>
                </a:lnTo>
                <a:close/>
                <a:moveTo>
                  <a:pt x="0" y="5209404"/>
                </a:moveTo>
                <a:lnTo>
                  <a:pt x="263134" y="5472648"/>
                </a:lnTo>
                <a:lnTo>
                  <a:pt x="329795" y="5472648"/>
                </a:lnTo>
                <a:lnTo>
                  <a:pt x="0" y="5142716"/>
                </a:lnTo>
                <a:lnTo>
                  <a:pt x="0" y="5209404"/>
                </a:lnTo>
                <a:close/>
                <a:moveTo>
                  <a:pt x="0" y="3585721"/>
                </a:moveTo>
                <a:lnTo>
                  <a:pt x="1886144" y="5472648"/>
                </a:lnTo>
                <a:lnTo>
                  <a:pt x="1952805" y="5472648"/>
                </a:lnTo>
                <a:lnTo>
                  <a:pt x="0" y="3519033"/>
                </a:lnTo>
                <a:lnTo>
                  <a:pt x="0" y="3585721"/>
                </a:lnTo>
                <a:close/>
                <a:moveTo>
                  <a:pt x="0" y="3314756"/>
                </a:moveTo>
                <a:lnTo>
                  <a:pt x="2156997" y="5472648"/>
                </a:lnTo>
                <a:lnTo>
                  <a:pt x="2223658" y="5472648"/>
                </a:lnTo>
                <a:lnTo>
                  <a:pt x="0" y="3248068"/>
                </a:lnTo>
                <a:lnTo>
                  <a:pt x="0" y="3314756"/>
                </a:lnTo>
                <a:close/>
                <a:moveTo>
                  <a:pt x="0" y="3043791"/>
                </a:moveTo>
                <a:lnTo>
                  <a:pt x="2427849" y="5472648"/>
                </a:lnTo>
                <a:lnTo>
                  <a:pt x="2494510" y="5472648"/>
                </a:lnTo>
                <a:lnTo>
                  <a:pt x="0" y="2977805"/>
                </a:lnTo>
                <a:lnTo>
                  <a:pt x="0" y="3043791"/>
                </a:lnTo>
                <a:close/>
                <a:moveTo>
                  <a:pt x="0" y="3855984"/>
                </a:moveTo>
                <a:lnTo>
                  <a:pt x="1615993" y="5472648"/>
                </a:lnTo>
                <a:lnTo>
                  <a:pt x="1682654" y="5472648"/>
                </a:lnTo>
                <a:lnTo>
                  <a:pt x="0" y="3789296"/>
                </a:lnTo>
                <a:lnTo>
                  <a:pt x="0" y="3855984"/>
                </a:lnTo>
                <a:close/>
                <a:moveTo>
                  <a:pt x="0" y="4126949"/>
                </a:moveTo>
                <a:lnTo>
                  <a:pt x="1345141" y="5472648"/>
                </a:lnTo>
                <a:lnTo>
                  <a:pt x="1411801" y="5472648"/>
                </a:lnTo>
                <a:lnTo>
                  <a:pt x="0" y="4060261"/>
                </a:lnTo>
                <a:lnTo>
                  <a:pt x="0" y="4126949"/>
                </a:lnTo>
                <a:close/>
              </a:path>
            </a:pathLst>
          </a:custGeom>
          <a:solidFill>
            <a:schemeClr val="accent6"/>
          </a:solidFill>
          <a:ln w="7008"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5400000">
            <a:off x="-2" y="0"/>
            <a:ext cx="6912245" cy="6912245"/>
          </a:xfrm>
          <a:prstGeom prst="r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descr="e7d195523061f1c0cef09ac28eaae964ec9988a5cce77c8b8C1E4685C6E6B40CD7615480512384A61EE159C6FE0045D14B61E85D0A95589D558B81FFC809322ACC20DC2254D928200A3EA0841B8B1814E3C79D0DF8AF216FB497AA06F6F4B721085BA35F6799E590F516F06AFC91D3DE45A045845BF66CE115A619C1BE5F8BA40CD67ABFF3CFB4F6">
            <a:extLst>
              <a:ext uri="{FF2B5EF4-FFF2-40B4-BE49-F238E27FC236}">
                <a16:creationId xmlns:a16="http://schemas.microsoft.com/office/drawing/2014/main" id="{B96BD3C1-6F81-0B28-17FC-EB9B6A27A643}"/>
              </a:ext>
            </a:extLst>
          </p:cNvPr>
          <p:cNvSpPr txBox="1"/>
          <p:nvPr userDrawn="1"/>
        </p:nvSpPr>
        <p:spPr>
          <a:xfrm>
            <a:off x="0" y="1464338"/>
            <a:ext cx="6313041" cy="830997"/>
          </a:xfrm>
          <a:prstGeom prst="rect">
            <a:avLst/>
          </a:prstGeom>
          <a:noFill/>
        </p:spPr>
        <p:txBody>
          <a:bodyPr wrap="square" lIns="914400" rtlCol="0">
            <a:spAutoFit/>
          </a:bodyPr>
          <a:lstStyle/>
          <a:p>
            <a:pPr>
              <a:spcBef>
                <a:spcPts val="1200"/>
              </a:spcBef>
            </a:pPr>
            <a:r>
              <a:rPr lang="en-US" altLang="zh-CN" sz="4800" b="1" spc="0" dirty="0">
                <a:solidFill>
                  <a:srgbClr val="FFFFFF"/>
                </a:solidFill>
                <a:latin typeface="+mn-lt"/>
                <a:ea typeface="微软雅黑" panose="020B0503020204020204" pitchFamily="34" charset="-122"/>
                <a:cs typeface="Lato" panose="020F0502020204030203" pitchFamily="34" charset="0"/>
              </a:rPr>
              <a:t>AGENDA</a:t>
            </a:r>
          </a:p>
        </p:txBody>
      </p:sp>
      <p:sp>
        <p:nvSpPr>
          <p:cNvPr id="69" name="Text Placeholder 9">
            <a:extLst>
              <a:ext uri="{FF2B5EF4-FFF2-40B4-BE49-F238E27FC236}">
                <a16:creationId xmlns:a16="http://schemas.microsoft.com/office/drawing/2014/main" id="{3111AEF4-9B25-A8AC-7605-69291522960C}"/>
              </a:ext>
            </a:extLst>
          </p:cNvPr>
          <p:cNvSpPr>
            <a:spLocks noGrp="1"/>
          </p:cNvSpPr>
          <p:nvPr>
            <p:ph type="body" sz="quarter" idx="11" hasCustomPrompt="1"/>
          </p:nvPr>
        </p:nvSpPr>
        <p:spPr>
          <a:xfrm>
            <a:off x="6313040" y="3151521"/>
            <a:ext cx="5279691" cy="500715"/>
          </a:xfrm>
        </p:spPr>
        <p:txBody>
          <a:bodyPr lIns="0" tIns="0" rIns="182880" bIns="0" anchor="ctr">
            <a:spAutoFit/>
          </a:bodyPr>
          <a:lstStyle>
            <a:lvl1pPr marL="457200" indent="-457200">
              <a:lnSpc>
                <a:spcPct val="150000"/>
              </a:lnSpc>
              <a:buFont typeface="+mj-lt"/>
              <a:buAutoNum type="arabicPeriod"/>
              <a:defRPr sz="2400"/>
            </a:lvl1pPr>
            <a:lvl2pPr marL="742950" indent="-457200">
              <a:buFont typeface="+mj-lt"/>
              <a:buAutoNum type="arabicPeriod"/>
              <a:defRPr/>
            </a:lvl2pPr>
            <a:lvl3pPr marL="914400" indent="-342900">
              <a:buFont typeface="+mj-lt"/>
              <a:buAutoNum type="arabicPeriod"/>
              <a:defRPr/>
            </a:lvl3pPr>
            <a:lvl4pPr marL="1150937" indent="-342900">
              <a:buFont typeface="+mj-lt"/>
              <a:buAutoNum type="arabicPeriod"/>
              <a:defRPr/>
            </a:lvl4pPr>
            <a:lvl5pPr marL="1374775" indent="-342900">
              <a:buFont typeface="+mj-lt"/>
              <a:buAutoNum type="arabicPeriod"/>
              <a:defRPr/>
            </a:lvl5pPr>
          </a:lstStyle>
          <a:p>
            <a:pPr lvl="0"/>
            <a:r>
              <a:rPr lang="en-US" dirty="0"/>
              <a:t>Click to add agenda items</a:t>
            </a:r>
          </a:p>
        </p:txBody>
      </p:sp>
      <p:sp>
        <p:nvSpPr>
          <p:cNvPr id="8" name="Slide Number Placeholder 5">
            <a:extLst>
              <a:ext uri="{FF2B5EF4-FFF2-40B4-BE49-F238E27FC236}">
                <a16:creationId xmlns:a16="http://schemas.microsoft.com/office/drawing/2014/main" id="{1BA3BD02-C1D5-AD6B-6960-5E4A53D7652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1141486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Section: L Photo/R Heading on White">
    <p:bg>
      <p:bgPr>
        <a:solidFill>
          <a:srgbClr val="FFFFFF"/>
        </a:soli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B45D6FE2-AD2C-0135-3D20-C09DDB2D52F1}"/>
              </a:ext>
            </a:extLst>
          </p:cNvPr>
          <p:cNvSpPr>
            <a:spLocks noGrp="1"/>
          </p:cNvSpPr>
          <p:nvPr>
            <p:ph type="pic" sz="quarter" idx="10" hasCustomPrompt="1"/>
          </p:nvPr>
        </p:nvSpPr>
        <p:spPr>
          <a:xfrm>
            <a:off x="0" y="1"/>
            <a:ext cx="12177741" cy="6858000"/>
          </a:xfrm>
          <a:custGeom>
            <a:avLst/>
            <a:gdLst>
              <a:gd name="connsiteX0" fmla="*/ 1857374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185737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1857374" y="0"/>
                </a:moveTo>
                <a:lnTo>
                  <a:pt x="9977463" y="0"/>
                </a:lnTo>
                <a:lnTo>
                  <a:pt x="3119465" y="6857998"/>
                </a:lnTo>
                <a:lnTo>
                  <a:pt x="12177740" y="6857998"/>
                </a:lnTo>
                <a:lnTo>
                  <a:pt x="12177740" y="0"/>
                </a:lnTo>
                <a:lnTo>
                  <a:pt x="12177741" y="0"/>
                </a:lnTo>
                <a:lnTo>
                  <a:pt x="12177741" y="6858000"/>
                </a:lnTo>
                <a:lnTo>
                  <a:pt x="0" y="6858000"/>
                </a:lnTo>
                <a:lnTo>
                  <a:pt x="0" y="1857374"/>
                </a:lnTo>
                <a:close/>
              </a:path>
            </a:pathLst>
          </a:custGeom>
          <a:solidFill>
            <a:schemeClr val="bg2">
              <a:lumMod val="75000"/>
            </a:schemeClr>
          </a:solidFill>
        </p:spPr>
        <p:txBody>
          <a:bodyPr wrap="square" anchor="ctr">
            <a:noAutofit/>
          </a:bodyPr>
          <a:lstStyle>
            <a:lvl1pPr algn="l">
              <a:defRPr/>
            </a:lvl1pPr>
            <a:lvl2pPr marL="285750" indent="0">
              <a:buFont typeface="Arial" panose="020B0604020202020204" pitchFamily="34" charset="0"/>
              <a:buNone/>
              <a:defRPr/>
            </a:lvl2pPr>
          </a:lstStyle>
          <a:p>
            <a:pPr lvl="1"/>
            <a:r>
              <a:rPr lang="en-US" dirty="0"/>
              <a:t>Click icon to insert photo and then RIGHT CLICK to “Send to Back”</a:t>
            </a:r>
          </a:p>
        </p:txBody>
      </p:sp>
      <p:sp>
        <p:nvSpPr>
          <p:cNvPr id="9" name="Text Placeholder 15">
            <a:extLst>
              <a:ext uri="{FF2B5EF4-FFF2-40B4-BE49-F238E27FC236}">
                <a16:creationId xmlns:a16="http://schemas.microsoft.com/office/drawing/2014/main" id="{CF72D185-1CCE-BD85-5F98-603BD2A381B6}"/>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3" name="Slide Number Placeholder 5">
            <a:extLst>
              <a:ext uri="{FF2B5EF4-FFF2-40B4-BE49-F238E27FC236}">
                <a16:creationId xmlns:a16="http://schemas.microsoft.com/office/drawing/2014/main" id="{D281D956-6FAD-DA07-CB58-CF3DF0DEF02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2" name="Right Triangle 1">
            <a:extLst>
              <a:ext uri="{FF2B5EF4-FFF2-40B4-BE49-F238E27FC236}">
                <a16:creationId xmlns:a16="http://schemas.microsoft.com/office/drawing/2014/main" id="{9612A33C-0937-4399-FDC3-4EACB5694983}"/>
              </a:ext>
            </a:extLst>
          </p:cNvPr>
          <p:cNvSpPr/>
          <p:nvPr userDrawn="1"/>
        </p:nvSpPr>
        <p:spPr>
          <a:xfrm rot="5400000">
            <a:off x="0" y="2"/>
            <a:ext cx="1857374" cy="1857374"/>
          </a:xfrm>
          <a:prstGeom prst="rtTriangle">
            <a:avLst/>
          </a:prstGeom>
          <a:gradFill>
            <a:gsLst>
              <a:gs pos="14000">
                <a:schemeClr val="accent1"/>
              </a:gs>
              <a:gs pos="26000">
                <a:srgbClr val="3D9C33"/>
              </a:gs>
              <a:gs pos="67000">
                <a:schemeClr val="accent2"/>
              </a:gs>
              <a:gs pos="100000">
                <a:schemeClr val="accent6"/>
              </a:gs>
            </a:gsLst>
            <a:lin ang="21594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Graphic 2">
            <a:extLst>
              <a:ext uri="{FF2B5EF4-FFF2-40B4-BE49-F238E27FC236}">
                <a16:creationId xmlns:a16="http://schemas.microsoft.com/office/drawing/2014/main" id="{53BA4372-3045-C804-DE89-60D77236CBF9}"/>
              </a:ext>
            </a:extLst>
          </p:cNvPr>
          <p:cNvSpPr/>
          <p:nvPr/>
        </p:nvSpPr>
        <p:spPr>
          <a:xfrm rot="10800000">
            <a:off x="8876179" y="15158"/>
            <a:ext cx="3339721" cy="3341105"/>
          </a:xfrm>
          <a:custGeom>
            <a:avLst/>
            <a:gdLst>
              <a:gd name="connsiteX0" fmla="*/ 0 w 3339721"/>
              <a:gd name="connsiteY0" fmla="*/ 40714 h 3341105"/>
              <a:gd name="connsiteX1" fmla="*/ 0 w 3339721"/>
              <a:gd name="connsiteY1" fmla="*/ 0 h 3341105"/>
              <a:gd name="connsiteX2" fmla="*/ 3339721 w 3339721"/>
              <a:gd name="connsiteY2" fmla="*/ 3341106 h 3341105"/>
              <a:gd name="connsiteX3" fmla="*/ 3299024 w 3339721"/>
              <a:gd name="connsiteY3" fmla="*/ 3341106 h 3341105"/>
              <a:gd name="connsiteX4" fmla="*/ 0 w 3339721"/>
              <a:gd name="connsiteY4" fmla="*/ 40714 h 3341105"/>
              <a:gd name="connsiteX5" fmla="*/ 0 w 3339721"/>
              <a:gd name="connsiteY5" fmla="*/ 1031989 h 3341105"/>
              <a:gd name="connsiteX6" fmla="*/ 2308160 w 3339721"/>
              <a:gd name="connsiteY6" fmla="*/ 3341106 h 3341105"/>
              <a:gd name="connsiteX7" fmla="*/ 2348857 w 3339721"/>
              <a:gd name="connsiteY7" fmla="*/ 3341106 h 3341105"/>
              <a:gd name="connsiteX8" fmla="*/ 0 w 3339721"/>
              <a:gd name="connsiteY8" fmla="*/ 991703 h 3341105"/>
              <a:gd name="connsiteX9" fmla="*/ 0 w 3339721"/>
              <a:gd name="connsiteY9" fmla="*/ 1031989 h 3341105"/>
              <a:gd name="connsiteX10" fmla="*/ 0 w 3339721"/>
              <a:gd name="connsiteY10" fmla="*/ 1362842 h 3341105"/>
              <a:gd name="connsiteX11" fmla="*/ 1977444 w 3339721"/>
              <a:gd name="connsiteY11" fmla="*/ 3341106 h 3341105"/>
              <a:gd name="connsiteX12" fmla="*/ 2018141 w 3339721"/>
              <a:gd name="connsiteY12" fmla="*/ 3341106 h 3341105"/>
              <a:gd name="connsiteX13" fmla="*/ 0 w 3339721"/>
              <a:gd name="connsiteY13" fmla="*/ 1322128 h 3341105"/>
              <a:gd name="connsiteX14" fmla="*/ 0 w 3339721"/>
              <a:gd name="connsiteY14" fmla="*/ 1362842 h 3341105"/>
              <a:gd name="connsiteX15" fmla="*/ 0 w 3339721"/>
              <a:gd name="connsiteY15" fmla="*/ 371139 h 3341105"/>
              <a:gd name="connsiteX16" fmla="*/ 2968736 w 3339721"/>
              <a:gd name="connsiteY16" fmla="*/ 3341106 h 3341105"/>
              <a:gd name="connsiteX17" fmla="*/ 3009433 w 3339721"/>
              <a:gd name="connsiteY17" fmla="*/ 3341106 h 3341105"/>
              <a:gd name="connsiteX18" fmla="*/ 0 w 3339721"/>
              <a:gd name="connsiteY18" fmla="*/ 330425 h 3341105"/>
              <a:gd name="connsiteX19" fmla="*/ 0 w 3339721"/>
              <a:gd name="connsiteY19" fmla="*/ 371139 h 3341105"/>
              <a:gd name="connsiteX20" fmla="*/ 0 w 3339721"/>
              <a:gd name="connsiteY20" fmla="*/ 1693267 h 3341105"/>
              <a:gd name="connsiteX21" fmla="*/ 1647156 w 3339721"/>
              <a:gd name="connsiteY21" fmla="*/ 3341106 h 3341105"/>
              <a:gd name="connsiteX22" fmla="*/ 1687853 w 3339721"/>
              <a:gd name="connsiteY22" fmla="*/ 3341106 h 3341105"/>
              <a:gd name="connsiteX23" fmla="*/ 0 w 3339721"/>
              <a:gd name="connsiteY23" fmla="*/ 1652553 h 3341105"/>
              <a:gd name="connsiteX24" fmla="*/ 0 w 3339721"/>
              <a:gd name="connsiteY24" fmla="*/ 1693267 h 3341105"/>
              <a:gd name="connsiteX25" fmla="*/ 0 w 3339721"/>
              <a:gd name="connsiteY25" fmla="*/ 701564 h 3341105"/>
              <a:gd name="connsiteX26" fmla="*/ 2638449 w 3339721"/>
              <a:gd name="connsiteY26" fmla="*/ 3341106 h 3341105"/>
              <a:gd name="connsiteX27" fmla="*/ 2679146 w 3339721"/>
              <a:gd name="connsiteY27" fmla="*/ 3341106 h 3341105"/>
              <a:gd name="connsiteX28" fmla="*/ 0 w 3339721"/>
              <a:gd name="connsiteY28" fmla="*/ 660850 h 3341105"/>
              <a:gd name="connsiteX29" fmla="*/ 0 w 3339721"/>
              <a:gd name="connsiteY29" fmla="*/ 701564 h 3341105"/>
              <a:gd name="connsiteX30" fmla="*/ 0 w 3339721"/>
              <a:gd name="connsiteY30" fmla="*/ 2684542 h 3341105"/>
              <a:gd name="connsiteX31" fmla="*/ 656292 w 3339721"/>
              <a:gd name="connsiteY31" fmla="*/ 3341106 h 3341105"/>
              <a:gd name="connsiteX32" fmla="*/ 696989 w 3339721"/>
              <a:gd name="connsiteY32" fmla="*/ 3341106 h 3341105"/>
              <a:gd name="connsiteX33" fmla="*/ 0 w 3339721"/>
              <a:gd name="connsiteY33" fmla="*/ 2644256 h 3341105"/>
              <a:gd name="connsiteX34" fmla="*/ 0 w 3339721"/>
              <a:gd name="connsiteY34" fmla="*/ 2684542 h 3341105"/>
              <a:gd name="connsiteX35" fmla="*/ 0 w 3339721"/>
              <a:gd name="connsiteY35" fmla="*/ 3341106 h 3341105"/>
              <a:gd name="connsiteX36" fmla="*/ 35985 w 3339721"/>
              <a:gd name="connsiteY36" fmla="*/ 3341106 h 3341105"/>
              <a:gd name="connsiteX37" fmla="*/ 0 w 3339721"/>
              <a:gd name="connsiteY37" fmla="*/ 3305106 h 3341105"/>
              <a:gd name="connsiteX38" fmla="*/ 0 w 3339721"/>
              <a:gd name="connsiteY38" fmla="*/ 3341106 h 3341105"/>
              <a:gd name="connsiteX39" fmla="*/ 0 w 3339721"/>
              <a:gd name="connsiteY39" fmla="*/ 3015395 h 3341105"/>
              <a:gd name="connsiteX40" fmla="*/ 325576 w 3339721"/>
              <a:gd name="connsiteY40" fmla="*/ 3341106 h 3341105"/>
              <a:gd name="connsiteX41" fmla="*/ 366273 w 3339721"/>
              <a:gd name="connsiteY41" fmla="*/ 3341106 h 3341105"/>
              <a:gd name="connsiteX42" fmla="*/ 0 w 3339721"/>
              <a:gd name="connsiteY42" fmla="*/ 2974681 h 3341105"/>
              <a:gd name="connsiteX43" fmla="*/ 0 w 3339721"/>
              <a:gd name="connsiteY43" fmla="*/ 3015395 h 3341105"/>
              <a:gd name="connsiteX44" fmla="*/ 0 w 3339721"/>
              <a:gd name="connsiteY44" fmla="*/ 2023692 h 3341105"/>
              <a:gd name="connsiteX45" fmla="*/ 1316868 w 3339721"/>
              <a:gd name="connsiteY45" fmla="*/ 3341106 h 3341105"/>
              <a:gd name="connsiteX46" fmla="*/ 1357565 w 3339721"/>
              <a:gd name="connsiteY46" fmla="*/ 3341106 h 3341105"/>
              <a:gd name="connsiteX47" fmla="*/ 0 w 3339721"/>
              <a:gd name="connsiteY47" fmla="*/ 1982978 h 3341105"/>
              <a:gd name="connsiteX48" fmla="*/ 0 w 3339721"/>
              <a:gd name="connsiteY48" fmla="*/ 2023692 h 3341105"/>
              <a:gd name="connsiteX49" fmla="*/ 0 w 3339721"/>
              <a:gd name="connsiteY49" fmla="*/ 2354117 h 3341105"/>
              <a:gd name="connsiteX50" fmla="*/ 986580 w 3339721"/>
              <a:gd name="connsiteY50" fmla="*/ 3341106 h 3341105"/>
              <a:gd name="connsiteX51" fmla="*/ 1027277 w 3339721"/>
              <a:gd name="connsiteY51" fmla="*/ 3341106 h 3341105"/>
              <a:gd name="connsiteX52" fmla="*/ 0 w 3339721"/>
              <a:gd name="connsiteY52" fmla="*/ 2313403 h 3341105"/>
              <a:gd name="connsiteX53" fmla="*/ 0 w 3339721"/>
              <a:gd name="connsiteY53" fmla="*/ 2354117 h 334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339721" h="3341105">
                <a:moveTo>
                  <a:pt x="0" y="40714"/>
                </a:moveTo>
                <a:lnTo>
                  <a:pt x="0" y="0"/>
                </a:lnTo>
                <a:lnTo>
                  <a:pt x="3339721" y="3341106"/>
                </a:lnTo>
                <a:lnTo>
                  <a:pt x="3299024" y="3341106"/>
                </a:lnTo>
                <a:lnTo>
                  <a:pt x="0" y="40714"/>
                </a:lnTo>
                <a:close/>
                <a:moveTo>
                  <a:pt x="0" y="1031989"/>
                </a:moveTo>
                <a:lnTo>
                  <a:pt x="2308160" y="3341106"/>
                </a:lnTo>
                <a:lnTo>
                  <a:pt x="2348857" y="3341106"/>
                </a:lnTo>
                <a:lnTo>
                  <a:pt x="0" y="991703"/>
                </a:lnTo>
                <a:lnTo>
                  <a:pt x="0" y="1031989"/>
                </a:lnTo>
                <a:close/>
                <a:moveTo>
                  <a:pt x="0" y="1362842"/>
                </a:moveTo>
                <a:lnTo>
                  <a:pt x="1977444" y="3341106"/>
                </a:lnTo>
                <a:lnTo>
                  <a:pt x="2018141" y="3341106"/>
                </a:lnTo>
                <a:lnTo>
                  <a:pt x="0" y="1322128"/>
                </a:lnTo>
                <a:lnTo>
                  <a:pt x="0" y="1362842"/>
                </a:lnTo>
                <a:close/>
                <a:moveTo>
                  <a:pt x="0" y="371139"/>
                </a:moveTo>
                <a:lnTo>
                  <a:pt x="2968736" y="3341106"/>
                </a:lnTo>
                <a:lnTo>
                  <a:pt x="3009433" y="3341106"/>
                </a:lnTo>
                <a:lnTo>
                  <a:pt x="0" y="330425"/>
                </a:lnTo>
                <a:lnTo>
                  <a:pt x="0" y="371139"/>
                </a:lnTo>
                <a:close/>
                <a:moveTo>
                  <a:pt x="0" y="1693267"/>
                </a:moveTo>
                <a:lnTo>
                  <a:pt x="1647156" y="3341106"/>
                </a:lnTo>
                <a:lnTo>
                  <a:pt x="1687853" y="3341106"/>
                </a:lnTo>
                <a:lnTo>
                  <a:pt x="0" y="1652553"/>
                </a:lnTo>
                <a:lnTo>
                  <a:pt x="0" y="1693267"/>
                </a:lnTo>
                <a:close/>
                <a:moveTo>
                  <a:pt x="0" y="701564"/>
                </a:moveTo>
                <a:lnTo>
                  <a:pt x="2638449" y="3341106"/>
                </a:lnTo>
                <a:lnTo>
                  <a:pt x="2679146" y="3341106"/>
                </a:lnTo>
                <a:lnTo>
                  <a:pt x="0" y="660850"/>
                </a:lnTo>
                <a:lnTo>
                  <a:pt x="0" y="701564"/>
                </a:lnTo>
                <a:close/>
                <a:moveTo>
                  <a:pt x="0" y="2684542"/>
                </a:moveTo>
                <a:lnTo>
                  <a:pt x="656292" y="3341106"/>
                </a:lnTo>
                <a:lnTo>
                  <a:pt x="696989" y="3341106"/>
                </a:lnTo>
                <a:lnTo>
                  <a:pt x="0" y="2644256"/>
                </a:lnTo>
                <a:lnTo>
                  <a:pt x="0" y="2684542"/>
                </a:lnTo>
                <a:close/>
                <a:moveTo>
                  <a:pt x="0" y="3341106"/>
                </a:moveTo>
                <a:lnTo>
                  <a:pt x="35985" y="3341106"/>
                </a:lnTo>
                <a:lnTo>
                  <a:pt x="0" y="3305106"/>
                </a:lnTo>
                <a:lnTo>
                  <a:pt x="0" y="3341106"/>
                </a:lnTo>
                <a:close/>
                <a:moveTo>
                  <a:pt x="0" y="3015395"/>
                </a:moveTo>
                <a:lnTo>
                  <a:pt x="325576" y="3341106"/>
                </a:lnTo>
                <a:lnTo>
                  <a:pt x="366273" y="3341106"/>
                </a:lnTo>
                <a:lnTo>
                  <a:pt x="0" y="2974681"/>
                </a:lnTo>
                <a:lnTo>
                  <a:pt x="0" y="3015395"/>
                </a:lnTo>
                <a:close/>
                <a:moveTo>
                  <a:pt x="0" y="2023692"/>
                </a:moveTo>
                <a:lnTo>
                  <a:pt x="1316868" y="3341106"/>
                </a:lnTo>
                <a:lnTo>
                  <a:pt x="1357565" y="3341106"/>
                </a:lnTo>
                <a:lnTo>
                  <a:pt x="0" y="1982978"/>
                </a:lnTo>
                <a:lnTo>
                  <a:pt x="0" y="2023692"/>
                </a:lnTo>
                <a:close/>
                <a:moveTo>
                  <a:pt x="0" y="2354117"/>
                </a:moveTo>
                <a:lnTo>
                  <a:pt x="986580" y="3341106"/>
                </a:lnTo>
                <a:lnTo>
                  <a:pt x="1027277" y="3341106"/>
                </a:lnTo>
                <a:lnTo>
                  <a:pt x="0" y="2313403"/>
                </a:lnTo>
                <a:lnTo>
                  <a:pt x="0" y="2354117"/>
                </a:lnTo>
                <a:close/>
              </a:path>
            </a:pathLst>
          </a:custGeom>
          <a:solidFill>
            <a:schemeClr val="accent1"/>
          </a:solidFill>
          <a:ln w="4278" cap="flat">
            <a:noFill/>
            <a:prstDash val="solid"/>
            <a:miter/>
          </a:ln>
        </p:spPr>
        <p:txBody>
          <a:bodyPr rtlCol="0" anchor="ctr"/>
          <a:lstStyle/>
          <a:p>
            <a:endParaRPr lang="en-US" dirty="0"/>
          </a:p>
        </p:txBody>
      </p:sp>
    </p:spTree>
    <p:extLst>
      <p:ext uri="{BB962C8B-B14F-4D97-AF65-F5344CB8AC3E}">
        <p14:creationId xmlns:p14="http://schemas.microsoft.com/office/powerpoint/2010/main" val="3515847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Default Photo/Business Owners">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2" name="Group 21">
            <a:extLst>
              <a:ext uri="{FF2B5EF4-FFF2-40B4-BE49-F238E27FC236}">
                <a16:creationId xmlns:a16="http://schemas.microsoft.com/office/drawing/2014/main" id="{A414CC1D-DDF1-C4C2-16BB-D1D95E821DFE}"/>
              </a:ext>
            </a:extLst>
          </p:cNvPr>
          <p:cNvGrpSpPr/>
          <p:nvPr userDrawn="1"/>
        </p:nvGrpSpPr>
        <p:grpSpPr>
          <a:xfrm>
            <a:off x="4865326" y="0"/>
            <a:ext cx="7116515" cy="6896494"/>
            <a:chOff x="2974756" y="-42286"/>
            <a:chExt cx="7116515" cy="6896494"/>
          </a:xfrm>
        </p:grpSpPr>
        <p:grpSp>
          <p:nvGrpSpPr>
            <p:cNvPr id="23" name="Group 22">
              <a:extLst>
                <a:ext uri="{FF2B5EF4-FFF2-40B4-BE49-F238E27FC236}">
                  <a16:creationId xmlns:a16="http://schemas.microsoft.com/office/drawing/2014/main" id="{B3028A4F-4DBA-92EF-F279-67C4E8674705}"/>
                </a:ext>
              </a:extLst>
            </p:cNvPr>
            <p:cNvGrpSpPr/>
            <p:nvPr/>
          </p:nvGrpSpPr>
          <p:grpSpPr>
            <a:xfrm flipH="1">
              <a:off x="6977801" y="-42286"/>
              <a:ext cx="1962075" cy="1594114"/>
              <a:chOff x="2045012" y="-42286"/>
              <a:chExt cx="1962075" cy="1594114"/>
            </a:xfrm>
          </p:grpSpPr>
          <p:cxnSp>
            <p:nvCxnSpPr>
              <p:cNvPr id="32" name="Straight Connector 31">
                <a:extLst>
                  <a:ext uri="{FF2B5EF4-FFF2-40B4-BE49-F238E27FC236}">
                    <a16:creationId xmlns:a16="http://schemas.microsoft.com/office/drawing/2014/main" id="{07A11BE6-A8D0-53D2-D879-4F0371DFFDA3}"/>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068F7664-C533-354F-D435-35FF4D85A740}"/>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90100BAC-CBDC-7EA0-4B31-A98A14D8F0A8}"/>
                </a:ext>
              </a:extLst>
            </p:cNvPr>
            <p:cNvGrpSpPr/>
            <p:nvPr/>
          </p:nvGrpSpPr>
          <p:grpSpPr>
            <a:xfrm flipH="1">
              <a:off x="2974756" y="2268657"/>
              <a:ext cx="7116515" cy="4585551"/>
              <a:chOff x="756784" y="2268657"/>
              <a:chExt cx="7116515" cy="4585551"/>
            </a:xfrm>
          </p:grpSpPr>
          <p:grpSp>
            <p:nvGrpSpPr>
              <p:cNvPr id="26" name="Group 25">
                <a:extLst>
                  <a:ext uri="{FF2B5EF4-FFF2-40B4-BE49-F238E27FC236}">
                    <a16:creationId xmlns:a16="http://schemas.microsoft.com/office/drawing/2014/main" id="{E6B06D57-4375-0DFB-9B75-E513DD50DEF1}"/>
                  </a:ext>
                </a:extLst>
              </p:cNvPr>
              <p:cNvGrpSpPr/>
              <p:nvPr/>
            </p:nvGrpSpPr>
            <p:grpSpPr>
              <a:xfrm rot="5400000">
                <a:off x="460536" y="3071126"/>
                <a:ext cx="2779856" cy="2187359"/>
                <a:chOff x="1626161" y="-880953"/>
                <a:chExt cx="2779856" cy="2187359"/>
              </a:xfrm>
            </p:grpSpPr>
            <p:cxnSp>
              <p:nvCxnSpPr>
                <p:cNvPr id="30" name="Straight Connector 29">
                  <a:extLst>
                    <a:ext uri="{FF2B5EF4-FFF2-40B4-BE49-F238E27FC236}">
                      <a16:creationId xmlns:a16="http://schemas.microsoft.com/office/drawing/2014/main" id="{7DDCC8AF-62D5-8B2E-CED9-61018808913D}"/>
                    </a:ext>
                  </a:extLst>
                </p:cNvPr>
                <p:cNvCxnSpPr>
                  <a:cxnSpLocks/>
                </p:cNvCxnSpPr>
                <p:nvPr/>
              </p:nvCxnSpPr>
              <p:spPr>
                <a:xfrm rot="16200000" flipH="1" flipV="1">
                  <a:off x="2218659" y="-880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A53566F7-0BCE-24AF-BE08-2428A56C6B3E}"/>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7" name="Straight Connector 26">
                <a:extLst>
                  <a:ext uri="{FF2B5EF4-FFF2-40B4-BE49-F238E27FC236}">
                    <a16:creationId xmlns:a16="http://schemas.microsoft.com/office/drawing/2014/main" id="{DD2400C3-7E0A-0FD9-61CB-44F53D6DBEBD}"/>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331BC953-DDC3-FF57-C93E-D98C3D0C3BBC}"/>
                  </a:ext>
                </a:extLst>
              </p:cNvPr>
              <p:cNvCxnSpPr>
                <a:cxnSpLocks/>
              </p:cNvCxnSpPr>
              <p:nvPr/>
            </p:nvCxnSpPr>
            <p:spPr>
              <a:xfrm flipV="1">
                <a:off x="2944143" y="373316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059C72-9730-2FE1-874E-CC223F6D8A62}"/>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25" name="Straight Connector 24">
              <a:extLst>
                <a:ext uri="{FF2B5EF4-FFF2-40B4-BE49-F238E27FC236}">
                  <a16:creationId xmlns:a16="http://schemas.microsoft.com/office/drawing/2014/main" id="{85368EB2-E315-2ABC-40E5-6F494B1B706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3761589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Section: L Photo/R Heading on Green">
    <p:bg>
      <p:bgPr>
        <a:gradFill>
          <a:gsLst>
            <a:gs pos="5000">
              <a:schemeClr val="accent1"/>
            </a:gs>
            <a:gs pos="23000">
              <a:srgbClr val="3D9C33"/>
            </a:gs>
            <a:gs pos="65000">
              <a:schemeClr val="accent2"/>
            </a:gs>
            <a:gs pos="89000">
              <a:schemeClr val="accent6"/>
            </a:gs>
          </a:gsLst>
          <a:lin ang="9600000" scaled="0"/>
        </a:gra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31AEEB-2283-3FA7-DC4B-462787885EF3}"/>
              </a:ext>
            </a:extLst>
          </p:cNvPr>
          <p:cNvSpPr>
            <a:spLocks noGrp="1"/>
          </p:cNvSpPr>
          <p:nvPr>
            <p:ph type="pic" sz="quarter" idx="10" hasCustomPrompt="1"/>
          </p:nvPr>
        </p:nvSpPr>
        <p:spPr>
          <a:xfrm>
            <a:off x="1" y="-1"/>
            <a:ext cx="12177741" cy="6858000"/>
          </a:xfrm>
          <a:custGeom>
            <a:avLst/>
            <a:gdLst>
              <a:gd name="connsiteX0" fmla="*/ 2543175 w 12177741"/>
              <a:gd name="connsiteY0" fmla="*/ 0 h 6858000"/>
              <a:gd name="connsiteX1" fmla="*/ 9977463 w 12177741"/>
              <a:gd name="connsiteY1" fmla="*/ 0 h 6858000"/>
              <a:gd name="connsiteX2" fmla="*/ 3119465 w 12177741"/>
              <a:gd name="connsiteY2" fmla="*/ 6857998 h 6858000"/>
              <a:gd name="connsiteX3" fmla="*/ 12177740 w 12177741"/>
              <a:gd name="connsiteY3" fmla="*/ 6857998 h 6858000"/>
              <a:gd name="connsiteX4" fmla="*/ 12177740 w 12177741"/>
              <a:gd name="connsiteY4" fmla="*/ 0 h 6858000"/>
              <a:gd name="connsiteX5" fmla="*/ 12177741 w 12177741"/>
              <a:gd name="connsiteY5" fmla="*/ 0 h 6858000"/>
              <a:gd name="connsiteX6" fmla="*/ 12177741 w 12177741"/>
              <a:gd name="connsiteY6" fmla="*/ 6858000 h 6858000"/>
              <a:gd name="connsiteX7" fmla="*/ 0 w 12177741"/>
              <a:gd name="connsiteY7" fmla="*/ 6858000 h 6858000"/>
              <a:gd name="connsiteX8" fmla="*/ 0 w 12177741"/>
              <a:gd name="connsiteY8" fmla="*/ 2543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7741" h="6858000">
                <a:moveTo>
                  <a:pt x="2543175" y="0"/>
                </a:moveTo>
                <a:lnTo>
                  <a:pt x="9977463" y="0"/>
                </a:lnTo>
                <a:lnTo>
                  <a:pt x="3119465" y="6857998"/>
                </a:lnTo>
                <a:lnTo>
                  <a:pt x="12177740" y="6857998"/>
                </a:lnTo>
                <a:lnTo>
                  <a:pt x="12177740" y="0"/>
                </a:lnTo>
                <a:lnTo>
                  <a:pt x="12177741" y="0"/>
                </a:lnTo>
                <a:lnTo>
                  <a:pt x="12177741" y="6858000"/>
                </a:lnTo>
                <a:lnTo>
                  <a:pt x="0" y="6858000"/>
                </a:lnTo>
                <a:lnTo>
                  <a:pt x="0" y="2543175"/>
                </a:lnTo>
                <a:close/>
              </a:path>
            </a:pathLst>
          </a:custGeom>
          <a:solidFill>
            <a:schemeClr val="bg2">
              <a:lumMod val="75000"/>
            </a:schemeClr>
          </a:solidFill>
        </p:spPr>
        <p:txBody>
          <a:bodyPr wrap="square" anchor="ctr">
            <a:noAutofit/>
          </a:bodyPr>
          <a:lstStyle>
            <a:lvl1pPr marL="0" indent="0">
              <a:buNone/>
              <a:defRPr/>
            </a:lvl1pPr>
            <a:lvl2pPr marL="571500" indent="0">
              <a:buFont typeface="+mj-lt"/>
              <a:buNone/>
              <a:defRPr/>
            </a:lvl2pPr>
          </a:lstStyle>
          <a:p>
            <a:pPr marL="800100" marR="0" lvl="1"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icon to insert photo and then RIGHT CLICK to “Send to Back”</a:t>
            </a:r>
          </a:p>
        </p:txBody>
      </p:sp>
      <p:sp>
        <p:nvSpPr>
          <p:cNvPr id="8" name="Text Placeholder 15">
            <a:extLst>
              <a:ext uri="{FF2B5EF4-FFF2-40B4-BE49-F238E27FC236}">
                <a16:creationId xmlns:a16="http://schemas.microsoft.com/office/drawing/2014/main" id="{854A7B9B-4306-D58C-CE07-D371D67E9A21}"/>
              </a:ext>
            </a:extLst>
          </p:cNvPr>
          <p:cNvSpPr>
            <a:spLocks noGrp="1"/>
          </p:cNvSpPr>
          <p:nvPr>
            <p:ph type="body" sz="quarter" idx="12" hasCustomPrompt="1"/>
          </p:nvPr>
        </p:nvSpPr>
        <p:spPr>
          <a:xfrm>
            <a:off x="7241438" y="4590121"/>
            <a:ext cx="4562856" cy="501804"/>
          </a:xfrm>
        </p:spPr>
        <p:txBody>
          <a:bodyPr lIns="0" tIns="0" rIns="0" bIns="0" anchor="ctr">
            <a:spAutoFit/>
          </a:bodyPr>
          <a:lstStyle>
            <a:lvl1pPr marL="0" indent="0" algn="r">
              <a:buFontTx/>
              <a:buNone/>
              <a:defRPr sz="3600" b="1">
                <a:solidFill>
                  <a:srgbClr val="FFFFFF"/>
                </a:solidFill>
              </a:defRPr>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10" name="Slide Number Placeholder 5">
            <a:extLst>
              <a:ext uri="{FF2B5EF4-FFF2-40B4-BE49-F238E27FC236}">
                <a16:creationId xmlns:a16="http://schemas.microsoft.com/office/drawing/2014/main" id="{4E1AFBDE-41B0-CB1D-F5B6-7D7ECA165AF5}"/>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46090155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Section Divider with Graphics">
    <p:spTree>
      <p:nvGrpSpPr>
        <p:cNvPr id="1" name=""/>
        <p:cNvGrpSpPr/>
        <p:nvPr/>
      </p:nvGrpSpPr>
      <p:grpSpPr>
        <a:xfrm>
          <a:off x="0" y="0"/>
          <a:ext cx="0" cy="0"/>
          <a:chOff x="0" y="0"/>
          <a:chExt cx="0" cy="0"/>
        </a:xfrm>
      </p:grpSpPr>
      <p:sp>
        <p:nvSpPr>
          <p:cNvPr id="45" name="Graphic 39">
            <a:extLst>
              <a:ext uri="{FF2B5EF4-FFF2-40B4-BE49-F238E27FC236}">
                <a16:creationId xmlns:a16="http://schemas.microsoft.com/office/drawing/2014/main" id="{3F5D9EA3-528D-79D2-39F9-937A4DB40E00}"/>
              </a:ext>
            </a:extLst>
          </p:cNvPr>
          <p:cNvSpPr/>
          <p:nvPr userDrawn="1"/>
        </p:nvSpPr>
        <p:spPr>
          <a:xfrm rot="8100000">
            <a:off x="6668100" y="4573088"/>
            <a:ext cx="4599099" cy="4601007"/>
          </a:xfrm>
          <a:custGeom>
            <a:avLst/>
            <a:gdLst>
              <a:gd name="connsiteX0" fmla="*/ 0 w 1530956"/>
              <a:gd name="connsiteY0" fmla="*/ 18664 h 1531591"/>
              <a:gd name="connsiteX1" fmla="*/ 0 w 1530956"/>
              <a:gd name="connsiteY1" fmla="*/ 0 h 1531591"/>
              <a:gd name="connsiteX2" fmla="*/ 1530956 w 1530956"/>
              <a:gd name="connsiteY2" fmla="*/ 1531591 h 1531591"/>
              <a:gd name="connsiteX3" fmla="*/ 1512301 w 1530956"/>
              <a:gd name="connsiteY3" fmla="*/ 1531591 h 1531591"/>
              <a:gd name="connsiteX4" fmla="*/ 0 w 1530956"/>
              <a:gd name="connsiteY4" fmla="*/ 18664 h 1531591"/>
              <a:gd name="connsiteX5" fmla="*/ 0 w 1530956"/>
              <a:gd name="connsiteY5" fmla="*/ 397436 h 1531591"/>
              <a:gd name="connsiteX6" fmla="*/ 1133685 w 1530956"/>
              <a:gd name="connsiteY6" fmla="*/ 1531591 h 1531591"/>
              <a:gd name="connsiteX7" fmla="*/ 1152341 w 1530956"/>
              <a:gd name="connsiteY7" fmla="*/ 1531591 h 1531591"/>
              <a:gd name="connsiteX8" fmla="*/ 0 w 1530956"/>
              <a:gd name="connsiteY8" fmla="*/ 378772 h 1531591"/>
              <a:gd name="connsiteX9" fmla="*/ 0 w 1530956"/>
              <a:gd name="connsiteY9" fmla="*/ 397436 h 1531591"/>
              <a:gd name="connsiteX10" fmla="*/ 0 w 1530956"/>
              <a:gd name="connsiteY10" fmla="*/ 473072 h 1531591"/>
              <a:gd name="connsiteX11" fmla="*/ 1058080 w 1530956"/>
              <a:gd name="connsiteY11" fmla="*/ 1531591 h 1531591"/>
              <a:gd name="connsiteX12" fmla="*/ 1076736 w 1530956"/>
              <a:gd name="connsiteY12" fmla="*/ 1531591 h 1531591"/>
              <a:gd name="connsiteX13" fmla="*/ 0 w 1530956"/>
              <a:gd name="connsiteY13" fmla="*/ 454605 h 1531591"/>
              <a:gd name="connsiteX14" fmla="*/ 0 w 1530956"/>
              <a:gd name="connsiteY14" fmla="*/ 473072 h 1531591"/>
              <a:gd name="connsiteX15" fmla="*/ 0 w 1530956"/>
              <a:gd name="connsiteY15" fmla="*/ 548905 h 1531591"/>
              <a:gd name="connsiteX16" fmla="*/ 982279 w 1530956"/>
              <a:gd name="connsiteY16" fmla="*/ 1531591 h 1531591"/>
              <a:gd name="connsiteX17" fmla="*/ 1000934 w 1530956"/>
              <a:gd name="connsiteY17" fmla="*/ 1531591 h 1531591"/>
              <a:gd name="connsiteX18" fmla="*/ 0 w 1530956"/>
              <a:gd name="connsiteY18" fmla="*/ 530242 h 1531591"/>
              <a:gd name="connsiteX19" fmla="*/ 0 w 1530956"/>
              <a:gd name="connsiteY19" fmla="*/ 548905 h 1531591"/>
              <a:gd name="connsiteX20" fmla="*/ 0 w 1530956"/>
              <a:gd name="connsiteY20" fmla="*/ 700375 h 1531591"/>
              <a:gd name="connsiteX21" fmla="*/ 830872 w 1530956"/>
              <a:gd name="connsiteY21" fmla="*/ 1531591 h 1531591"/>
              <a:gd name="connsiteX22" fmla="*/ 849528 w 1530956"/>
              <a:gd name="connsiteY22" fmla="*/ 1531591 h 1531591"/>
              <a:gd name="connsiteX23" fmla="*/ 0 w 1530956"/>
              <a:gd name="connsiteY23" fmla="*/ 681711 h 1531591"/>
              <a:gd name="connsiteX24" fmla="*/ 0 w 1530956"/>
              <a:gd name="connsiteY24" fmla="*/ 700375 h 1531591"/>
              <a:gd name="connsiteX25" fmla="*/ 0 w 1530956"/>
              <a:gd name="connsiteY25" fmla="*/ 624738 h 1531591"/>
              <a:gd name="connsiteX26" fmla="*/ 906477 w 1530956"/>
              <a:gd name="connsiteY26" fmla="*/ 1531591 h 1531591"/>
              <a:gd name="connsiteX27" fmla="*/ 925133 w 1530956"/>
              <a:gd name="connsiteY27" fmla="*/ 1531591 h 1531591"/>
              <a:gd name="connsiteX28" fmla="*/ 0 w 1530956"/>
              <a:gd name="connsiteY28" fmla="*/ 606075 h 1531591"/>
              <a:gd name="connsiteX29" fmla="*/ 0 w 1530956"/>
              <a:gd name="connsiteY29" fmla="*/ 624738 h 1531591"/>
              <a:gd name="connsiteX30" fmla="*/ 0 w 1530956"/>
              <a:gd name="connsiteY30" fmla="*/ 245770 h 1531591"/>
              <a:gd name="connsiteX31" fmla="*/ 1285092 w 1530956"/>
              <a:gd name="connsiteY31" fmla="*/ 1531395 h 1531591"/>
              <a:gd name="connsiteX32" fmla="*/ 1303748 w 1530956"/>
              <a:gd name="connsiteY32" fmla="*/ 1531395 h 1531591"/>
              <a:gd name="connsiteX33" fmla="*/ 0 w 1530956"/>
              <a:gd name="connsiteY33" fmla="*/ 227303 h 1531591"/>
              <a:gd name="connsiteX34" fmla="*/ 0 w 1530956"/>
              <a:gd name="connsiteY34" fmla="*/ 245770 h 1531591"/>
              <a:gd name="connsiteX35" fmla="*/ 0 w 1530956"/>
              <a:gd name="connsiteY35" fmla="*/ 94300 h 1531591"/>
              <a:gd name="connsiteX36" fmla="*/ 1436695 w 1530956"/>
              <a:gd name="connsiteY36" fmla="*/ 1531591 h 1531591"/>
              <a:gd name="connsiteX37" fmla="*/ 1455351 w 1530956"/>
              <a:gd name="connsiteY37" fmla="*/ 1531591 h 1531591"/>
              <a:gd name="connsiteX38" fmla="*/ 0 w 1530956"/>
              <a:gd name="connsiteY38" fmla="*/ 75637 h 1531591"/>
              <a:gd name="connsiteX39" fmla="*/ 0 w 1530956"/>
              <a:gd name="connsiteY39" fmla="*/ 94300 h 1531591"/>
              <a:gd name="connsiteX40" fmla="*/ 0 w 1530956"/>
              <a:gd name="connsiteY40" fmla="*/ 170133 h 1531591"/>
              <a:gd name="connsiteX41" fmla="*/ 1360894 w 1530956"/>
              <a:gd name="connsiteY41" fmla="*/ 1531591 h 1531591"/>
              <a:gd name="connsiteX42" fmla="*/ 1379550 w 1530956"/>
              <a:gd name="connsiteY42" fmla="*/ 1531591 h 1531591"/>
              <a:gd name="connsiteX43" fmla="*/ 0 w 1530956"/>
              <a:gd name="connsiteY43" fmla="*/ 151470 h 1531591"/>
              <a:gd name="connsiteX44" fmla="*/ 0 w 1530956"/>
              <a:gd name="connsiteY44" fmla="*/ 170133 h 1531591"/>
              <a:gd name="connsiteX45" fmla="*/ 0 w 1530956"/>
              <a:gd name="connsiteY45" fmla="*/ 776208 h 1531591"/>
              <a:gd name="connsiteX46" fmla="*/ 755070 w 1530956"/>
              <a:gd name="connsiteY46" fmla="*/ 1531591 h 1531591"/>
              <a:gd name="connsiteX47" fmla="*/ 773726 w 1530956"/>
              <a:gd name="connsiteY47" fmla="*/ 1531591 h 1531591"/>
              <a:gd name="connsiteX48" fmla="*/ 0 w 1530956"/>
              <a:gd name="connsiteY48" fmla="*/ 757544 h 1531591"/>
              <a:gd name="connsiteX49" fmla="*/ 0 w 1530956"/>
              <a:gd name="connsiteY49" fmla="*/ 776208 h 1531591"/>
              <a:gd name="connsiteX50" fmla="*/ 0 w 1530956"/>
              <a:gd name="connsiteY50" fmla="*/ 321603 h 1531591"/>
              <a:gd name="connsiteX51" fmla="*/ 1209487 w 1530956"/>
              <a:gd name="connsiteY51" fmla="*/ 1531591 h 1531591"/>
              <a:gd name="connsiteX52" fmla="*/ 1228143 w 1530956"/>
              <a:gd name="connsiteY52" fmla="*/ 1531591 h 1531591"/>
              <a:gd name="connsiteX53" fmla="*/ 0 w 1530956"/>
              <a:gd name="connsiteY53" fmla="*/ 302939 h 1531591"/>
              <a:gd name="connsiteX54" fmla="*/ 0 w 1530956"/>
              <a:gd name="connsiteY54" fmla="*/ 321603 h 1531591"/>
              <a:gd name="connsiteX55" fmla="*/ 0 w 1530956"/>
              <a:gd name="connsiteY55" fmla="*/ 1230617 h 1531591"/>
              <a:gd name="connsiteX56" fmla="*/ 300850 w 1530956"/>
              <a:gd name="connsiteY56" fmla="*/ 1531591 h 1531591"/>
              <a:gd name="connsiteX57" fmla="*/ 319506 w 1530956"/>
              <a:gd name="connsiteY57" fmla="*/ 1531591 h 1531591"/>
              <a:gd name="connsiteX58" fmla="*/ 0 w 1530956"/>
              <a:gd name="connsiteY58" fmla="*/ 1212150 h 1531591"/>
              <a:gd name="connsiteX59" fmla="*/ 0 w 1530956"/>
              <a:gd name="connsiteY59" fmla="*/ 1230617 h 1531591"/>
              <a:gd name="connsiteX60" fmla="*/ 0 w 1530956"/>
              <a:gd name="connsiteY60" fmla="*/ 1531591 h 1531591"/>
              <a:gd name="connsiteX61" fmla="*/ 16496 w 1530956"/>
              <a:gd name="connsiteY61" fmla="*/ 1531591 h 1531591"/>
              <a:gd name="connsiteX62" fmla="*/ 0 w 1530956"/>
              <a:gd name="connsiteY62" fmla="*/ 1515089 h 1531591"/>
              <a:gd name="connsiteX63" fmla="*/ 0 w 1530956"/>
              <a:gd name="connsiteY63" fmla="*/ 1531591 h 1531591"/>
              <a:gd name="connsiteX64" fmla="*/ 0 w 1530956"/>
              <a:gd name="connsiteY64" fmla="*/ 1306450 h 1531591"/>
              <a:gd name="connsiteX65" fmla="*/ 225048 w 1530956"/>
              <a:gd name="connsiteY65" fmla="*/ 1531591 h 1531591"/>
              <a:gd name="connsiteX66" fmla="*/ 243704 w 1530956"/>
              <a:gd name="connsiteY66" fmla="*/ 1531591 h 1531591"/>
              <a:gd name="connsiteX67" fmla="*/ 0 w 1530956"/>
              <a:gd name="connsiteY67" fmla="*/ 1287786 h 1531591"/>
              <a:gd name="connsiteX68" fmla="*/ 0 w 1530956"/>
              <a:gd name="connsiteY68" fmla="*/ 1306450 h 1531591"/>
              <a:gd name="connsiteX69" fmla="*/ 0 w 1530956"/>
              <a:gd name="connsiteY69" fmla="*/ 1382283 h 1531591"/>
              <a:gd name="connsiteX70" fmla="*/ 149247 w 1530956"/>
              <a:gd name="connsiteY70" fmla="*/ 1531591 h 1531591"/>
              <a:gd name="connsiteX71" fmla="*/ 167902 w 1530956"/>
              <a:gd name="connsiteY71" fmla="*/ 1531591 h 1531591"/>
              <a:gd name="connsiteX72" fmla="*/ 0 w 1530956"/>
              <a:gd name="connsiteY72" fmla="*/ 1363619 h 1531591"/>
              <a:gd name="connsiteX73" fmla="*/ 0 w 1530956"/>
              <a:gd name="connsiteY73" fmla="*/ 1382283 h 1531591"/>
              <a:gd name="connsiteX74" fmla="*/ 0 w 1530956"/>
              <a:gd name="connsiteY74" fmla="*/ 1457919 h 1531591"/>
              <a:gd name="connsiteX75" fmla="*/ 73641 w 1530956"/>
              <a:gd name="connsiteY75" fmla="*/ 1531591 h 1531591"/>
              <a:gd name="connsiteX76" fmla="*/ 92297 w 1530956"/>
              <a:gd name="connsiteY76" fmla="*/ 1531591 h 1531591"/>
              <a:gd name="connsiteX77" fmla="*/ 0 w 1530956"/>
              <a:gd name="connsiteY77" fmla="*/ 1439256 h 1531591"/>
              <a:gd name="connsiteX78" fmla="*/ 0 w 1530956"/>
              <a:gd name="connsiteY78" fmla="*/ 1457919 h 1531591"/>
              <a:gd name="connsiteX79" fmla="*/ 0 w 1530956"/>
              <a:gd name="connsiteY79" fmla="*/ 1003511 h 1531591"/>
              <a:gd name="connsiteX80" fmla="*/ 527862 w 1530956"/>
              <a:gd name="connsiteY80" fmla="*/ 1531591 h 1531591"/>
              <a:gd name="connsiteX81" fmla="*/ 546518 w 1530956"/>
              <a:gd name="connsiteY81" fmla="*/ 1531591 h 1531591"/>
              <a:gd name="connsiteX82" fmla="*/ 0 w 1530956"/>
              <a:gd name="connsiteY82" fmla="*/ 984847 h 1531591"/>
              <a:gd name="connsiteX83" fmla="*/ 0 w 1530956"/>
              <a:gd name="connsiteY83" fmla="*/ 1003511 h 1531591"/>
              <a:gd name="connsiteX84" fmla="*/ 0 w 1530956"/>
              <a:gd name="connsiteY84" fmla="*/ 927678 h 1531591"/>
              <a:gd name="connsiteX85" fmla="*/ 603663 w 1530956"/>
              <a:gd name="connsiteY85" fmla="*/ 1531591 h 1531591"/>
              <a:gd name="connsiteX86" fmla="*/ 622319 w 1530956"/>
              <a:gd name="connsiteY86" fmla="*/ 1531591 h 1531591"/>
              <a:gd name="connsiteX87" fmla="*/ 0 w 1530956"/>
              <a:gd name="connsiteY87" fmla="*/ 909014 h 1531591"/>
              <a:gd name="connsiteX88" fmla="*/ 0 w 1530956"/>
              <a:gd name="connsiteY88" fmla="*/ 927678 h 1531591"/>
              <a:gd name="connsiteX89" fmla="*/ 0 w 1530956"/>
              <a:gd name="connsiteY89" fmla="*/ 851845 h 1531591"/>
              <a:gd name="connsiteX90" fmla="*/ 679465 w 1530956"/>
              <a:gd name="connsiteY90" fmla="*/ 1531591 h 1531591"/>
              <a:gd name="connsiteX91" fmla="*/ 698121 w 1530956"/>
              <a:gd name="connsiteY91" fmla="*/ 1531591 h 1531591"/>
              <a:gd name="connsiteX92" fmla="*/ 0 w 1530956"/>
              <a:gd name="connsiteY92" fmla="*/ 833377 h 1531591"/>
              <a:gd name="connsiteX93" fmla="*/ 0 w 1530956"/>
              <a:gd name="connsiteY93" fmla="*/ 851845 h 1531591"/>
              <a:gd name="connsiteX94" fmla="*/ 0 w 1530956"/>
              <a:gd name="connsiteY94" fmla="*/ 1079147 h 1531591"/>
              <a:gd name="connsiteX95" fmla="*/ 452257 w 1530956"/>
              <a:gd name="connsiteY95" fmla="*/ 1531591 h 1531591"/>
              <a:gd name="connsiteX96" fmla="*/ 470912 w 1530956"/>
              <a:gd name="connsiteY96" fmla="*/ 1531591 h 1531591"/>
              <a:gd name="connsiteX97" fmla="*/ 0 w 1530956"/>
              <a:gd name="connsiteY97" fmla="*/ 1060484 h 1531591"/>
              <a:gd name="connsiteX98" fmla="*/ 0 w 1530956"/>
              <a:gd name="connsiteY98" fmla="*/ 1079147 h 1531591"/>
              <a:gd name="connsiteX99" fmla="*/ 0 w 1530956"/>
              <a:gd name="connsiteY99" fmla="*/ 1154980 h 1531591"/>
              <a:gd name="connsiteX100" fmla="*/ 376455 w 1530956"/>
              <a:gd name="connsiteY100" fmla="*/ 1531591 h 1531591"/>
              <a:gd name="connsiteX101" fmla="*/ 395111 w 1530956"/>
              <a:gd name="connsiteY101" fmla="*/ 1531591 h 1531591"/>
              <a:gd name="connsiteX102" fmla="*/ 0 w 1530956"/>
              <a:gd name="connsiteY102" fmla="*/ 1136317 h 1531591"/>
              <a:gd name="connsiteX103" fmla="*/ 0 w 1530956"/>
              <a:gd name="connsiteY103" fmla="*/ 1154980 h 1531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1530956" h="1531591">
                <a:moveTo>
                  <a:pt x="0" y="18664"/>
                </a:moveTo>
                <a:lnTo>
                  <a:pt x="0" y="0"/>
                </a:lnTo>
                <a:lnTo>
                  <a:pt x="1530956" y="1531591"/>
                </a:lnTo>
                <a:lnTo>
                  <a:pt x="1512301" y="1531591"/>
                </a:lnTo>
                <a:lnTo>
                  <a:pt x="0" y="18664"/>
                </a:lnTo>
                <a:close/>
                <a:moveTo>
                  <a:pt x="0" y="397436"/>
                </a:moveTo>
                <a:lnTo>
                  <a:pt x="1133685" y="1531591"/>
                </a:lnTo>
                <a:lnTo>
                  <a:pt x="1152341" y="1531591"/>
                </a:lnTo>
                <a:lnTo>
                  <a:pt x="0" y="378772"/>
                </a:lnTo>
                <a:lnTo>
                  <a:pt x="0" y="397436"/>
                </a:lnTo>
                <a:close/>
                <a:moveTo>
                  <a:pt x="0" y="473072"/>
                </a:moveTo>
                <a:lnTo>
                  <a:pt x="1058080" y="1531591"/>
                </a:lnTo>
                <a:lnTo>
                  <a:pt x="1076736" y="1531591"/>
                </a:lnTo>
                <a:lnTo>
                  <a:pt x="0" y="454605"/>
                </a:lnTo>
                <a:lnTo>
                  <a:pt x="0" y="473072"/>
                </a:lnTo>
                <a:close/>
                <a:moveTo>
                  <a:pt x="0" y="548905"/>
                </a:moveTo>
                <a:lnTo>
                  <a:pt x="982279" y="1531591"/>
                </a:lnTo>
                <a:lnTo>
                  <a:pt x="1000934" y="1531591"/>
                </a:lnTo>
                <a:lnTo>
                  <a:pt x="0" y="530242"/>
                </a:lnTo>
                <a:lnTo>
                  <a:pt x="0" y="548905"/>
                </a:lnTo>
                <a:close/>
                <a:moveTo>
                  <a:pt x="0" y="700375"/>
                </a:moveTo>
                <a:lnTo>
                  <a:pt x="830872" y="1531591"/>
                </a:lnTo>
                <a:lnTo>
                  <a:pt x="849528" y="1531591"/>
                </a:lnTo>
                <a:lnTo>
                  <a:pt x="0" y="681711"/>
                </a:lnTo>
                <a:lnTo>
                  <a:pt x="0" y="700375"/>
                </a:lnTo>
                <a:close/>
                <a:moveTo>
                  <a:pt x="0" y="624738"/>
                </a:moveTo>
                <a:lnTo>
                  <a:pt x="906477" y="1531591"/>
                </a:lnTo>
                <a:lnTo>
                  <a:pt x="925133" y="1531591"/>
                </a:lnTo>
                <a:lnTo>
                  <a:pt x="0" y="606075"/>
                </a:lnTo>
                <a:lnTo>
                  <a:pt x="0" y="624738"/>
                </a:lnTo>
                <a:close/>
                <a:moveTo>
                  <a:pt x="0" y="245770"/>
                </a:moveTo>
                <a:lnTo>
                  <a:pt x="1285092" y="1531395"/>
                </a:lnTo>
                <a:lnTo>
                  <a:pt x="1303748" y="1531395"/>
                </a:lnTo>
                <a:lnTo>
                  <a:pt x="0" y="227303"/>
                </a:lnTo>
                <a:lnTo>
                  <a:pt x="0" y="245770"/>
                </a:lnTo>
                <a:close/>
                <a:moveTo>
                  <a:pt x="0" y="94300"/>
                </a:moveTo>
                <a:lnTo>
                  <a:pt x="1436695" y="1531591"/>
                </a:lnTo>
                <a:lnTo>
                  <a:pt x="1455351" y="1531591"/>
                </a:lnTo>
                <a:lnTo>
                  <a:pt x="0" y="75637"/>
                </a:lnTo>
                <a:lnTo>
                  <a:pt x="0" y="94300"/>
                </a:lnTo>
                <a:close/>
                <a:moveTo>
                  <a:pt x="0" y="170133"/>
                </a:moveTo>
                <a:lnTo>
                  <a:pt x="1360894" y="1531591"/>
                </a:lnTo>
                <a:lnTo>
                  <a:pt x="1379550" y="1531591"/>
                </a:lnTo>
                <a:lnTo>
                  <a:pt x="0" y="151470"/>
                </a:lnTo>
                <a:lnTo>
                  <a:pt x="0" y="170133"/>
                </a:lnTo>
                <a:close/>
                <a:moveTo>
                  <a:pt x="0" y="776208"/>
                </a:moveTo>
                <a:lnTo>
                  <a:pt x="755070" y="1531591"/>
                </a:lnTo>
                <a:lnTo>
                  <a:pt x="773726" y="1531591"/>
                </a:lnTo>
                <a:lnTo>
                  <a:pt x="0" y="757544"/>
                </a:lnTo>
                <a:lnTo>
                  <a:pt x="0" y="776208"/>
                </a:lnTo>
                <a:close/>
                <a:moveTo>
                  <a:pt x="0" y="321603"/>
                </a:moveTo>
                <a:lnTo>
                  <a:pt x="1209487" y="1531591"/>
                </a:lnTo>
                <a:lnTo>
                  <a:pt x="1228143" y="1531591"/>
                </a:lnTo>
                <a:lnTo>
                  <a:pt x="0" y="302939"/>
                </a:lnTo>
                <a:lnTo>
                  <a:pt x="0" y="321603"/>
                </a:lnTo>
                <a:close/>
                <a:moveTo>
                  <a:pt x="0" y="1230617"/>
                </a:moveTo>
                <a:lnTo>
                  <a:pt x="300850" y="1531591"/>
                </a:lnTo>
                <a:lnTo>
                  <a:pt x="319506" y="1531591"/>
                </a:lnTo>
                <a:lnTo>
                  <a:pt x="0" y="1212150"/>
                </a:lnTo>
                <a:lnTo>
                  <a:pt x="0" y="1230617"/>
                </a:lnTo>
                <a:close/>
                <a:moveTo>
                  <a:pt x="0" y="1531591"/>
                </a:moveTo>
                <a:lnTo>
                  <a:pt x="16496" y="1531591"/>
                </a:lnTo>
                <a:lnTo>
                  <a:pt x="0" y="1515089"/>
                </a:lnTo>
                <a:lnTo>
                  <a:pt x="0" y="1531591"/>
                </a:lnTo>
                <a:close/>
                <a:moveTo>
                  <a:pt x="0" y="1306450"/>
                </a:moveTo>
                <a:lnTo>
                  <a:pt x="225048" y="1531591"/>
                </a:lnTo>
                <a:lnTo>
                  <a:pt x="243704" y="1531591"/>
                </a:lnTo>
                <a:lnTo>
                  <a:pt x="0" y="1287786"/>
                </a:lnTo>
                <a:lnTo>
                  <a:pt x="0" y="1306450"/>
                </a:lnTo>
                <a:close/>
                <a:moveTo>
                  <a:pt x="0" y="1382283"/>
                </a:moveTo>
                <a:lnTo>
                  <a:pt x="149247" y="1531591"/>
                </a:lnTo>
                <a:lnTo>
                  <a:pt x="167902" y="1531591"/>
                </a:lnTo>
                <a:lnTo>
                  <a:pt x="0" y="1363619"/>
                </a:lnTo>
                <a:lnTo>
                  <a:pt x="0" y="1382283"/>
                </a:lnTo>
                <a:close/>
                <a:moveTo>
                  <a:pt x="0" y="1457919"/>
                </a:moveTo>
                <a:lnTo>
                  <a:pt x="73641" y="1531591"/>
                </a:lnTo>
                <a:lnTo>
                  <a:pt x="92297" y="1531591"/>
                </a:lnTo>
                <a:lnTo>
                  <a:pt x="0" y="1439256"/>
                </a:lnTo>
                <a:lnTo>
                  <a:pt x="0" y="1457919"/>
                </a:lnTo>
                <a:close/>
                <a:moveTo>
                  <a:pt x="0" y="1003511"/>
                </a:moveTo>
                <a:lnTo>
                  <a:pt x="527862" y="1531591"/>
                </a:lnTo>
                <a:lnTo>
                  <a:pt x="546518" y="1531591"/>
                </a:lnTo>
                <a:lnTo>
                  <a:pt x="0" y="984847"/>
                </a:lnTo>
                <a:lnTo>
                  <a:pt x="0" y="1003511"/>
                </a:lnTo>
                <a:close/>
                <a:moveTo>
                  <a:pt x="0" y="927678"/>
                </a:moveTo>
                <a:lnTo>
                  <a:pt x="603663" y="1531591"/>
                </a:lnTo>
                <a:lnTo>
                  <a:pt x="622319" y="1531591"/>
                </a:lnTo>
                <a:lnTo>
                  <a:pt x="0" y="909014"/>
                </a:lnTo>
                <a:lnTo>
                  <a:pt x="0" y="927678"/>
                </a:lnTo>
                <a:close/>
                <a:moveTo>
                  <a:pt x="0" y="851845"/>
                </a:moveTo>
                <a:lnTo>
                  <a:pt x="679465" y="1531591"/>
                </a:lnTo>
                <a:lnTo>
                  <a:pt x="698121" y="1531591"/>
                </a:lnTo>
                <a:lnTo>
                  <a:pt x="0" y="833377"/>
                </a:lnTo>
                <a:lnTo>
                  <a:pt x="0" y="851845"/>
                </a:lnTo>
                <a:close/>
                <a:moveTo>
                  <a:pt x="0" y="1079147"/>
                </a:moveTo>
                <a:lnTo>
                  <a:pt x="452257" y="1531591"/>
                </a:lnTo>
                <a:lnTo>
                  <a:pt x="470912" y="1531591"/>
                </a:lnTo>
                <a:lnTo>
                  <a:pt x="0" y="1060484"/>
                </a:lnTo>
                <a:lnTo>
                  <a:pt x="0" y="1079147"/>
                </a:lnTo>
                <a:close/>
                <a:moveTo>
                  <a:pt x="0" y="1154980"/>
                </a:moveTo>
                <a:lnTo>
                  <a:pt x="376455" y="1531591"/>
                </a:lnTo>
                <a:lnTo>
                  <a:pt x="395111" y="1531591"/>
                </a:lnTo>
                <a:lnTo>
                  <a:pt x="0" y="1136317"/>
                </a:lnTo>
                <a:lnTo>
                  <a:pt x="0" y="1154980"/>
                </a:lnTo>
                <a:close/>
              </a:path>
            </a:pathLst>
          </a:custGeom>
          <a:solidFill>
            <a:schemeClr val="accent2"/>
          </a:solidFill>
          <a:ln w="1962" cap="flat">
            <a:noFill/>
            <a:prstDash val="solid"/>
            <a:miter/>
          </a:ln>
        </p:spPr>
        <p:txBody>
          <a:bodyPr rtlCol="0" anchor="ctr"/>
          <a:lstStyle/>
          <a:p>
            <a:endParaRPr lang="en-US" dirty="0"/>
          </a:p>
        </p:txBody>
      </p:sp>
      <p:sp>
        <p:nvSpPr>
          <p:cNvPr id="2" name="Right Triangle 1">
            <a:extLst>
              <a:ext uri="{FF2B5EF4-FFF2-40B4-BE49-F238E27FC236}">
                <a16:creationId xmlns:a16="http://schemas.microsoft.com/office/drawing/2014/main" id="{A67940AF-BA96-C836-B915-3DA0A2F8C019}"/>
              </a:ext>
            </a:extLst>
          </p:cNvPr>
          <p:cNvSpPr>
            <a:spLocks noChangeAspect="1"/>
          </p:cNvSpPr>
          <p:nvPr userDrawn="1"/>
        </p:nvSpPr>
        <p:spPr>
          <a:xfrm rot="16200000" flipH="1">
            <a:off x="5343712" y="-2"/>
            <a:ext cx="6853744" cy="6853744"/>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4" name="Group 103">
            <a:extLst>
              <a:ext uri="{FF2B5EF4-FFF2-40B4-BE49-F238E27FC236}">
                <a16:creationId xmlns:a16="http://schemas.microsoft.com/office/drawing/2014/main" id="{FB95735C-E906-98F9-754A-11C2D4AD24E5}"/>
              </a:ext>
            </a:extLst>
          </p:cNvPr>
          <p:cNvGrpSpPr/>
          <p:nvPr userDrawn="1"/>
        </p:nvGrpSpPr>
        <p:grpSpPr>
          <a:xfrm flipH="1">
            <a:off x="5476534" y="-1"/>
            <a:ext cx="3889431" cy="6853743"/>
            <a:chOff x="2145833" y="29122"/>
            <a:chExt cx="3889431" cy="6853743"/>
          </a:xfrm>
          <a:solidFill>
            <a:schemeClr val="accent1"/>
          </a:solidFill>
        </p:grpSpPr>
        <p:grpSp>
          <p:nvGrpSpPr>
            <p:cNvPr id="79" name="Group 78">
              <a:extLst>
                <a:ext uri="{FF2B5EF4-FFF2-40B4-BE49-F238E27FC236}">
                  <a16:creationId xmlns:a16="http://schemas.microsoft.com/office/drawing/2014/main" id="{CB935368-5B6A-BFA6-BBC4-4B179BA244B8}"/>
                </a:ext>
              </a:extLst>
            </p:cNvPr>
            <p:cNvGrpSpPr/>
            <p:nvPr/>
          </p:nvGrpSpPr>
          <p:grpSpPr>
            <a:xfrm>
              <a:off x="2145833" y="29122"/>
              <a:ext cx="3889431" cy="6853743"/>
              <a:chOff x="2965193" y="-185995"/>
              <a:chExt cx="3889431" cy="6853743"/>
            </a:xfrm>
            <a:grpFill/>
          </p:grpSpPr>
          <p:grpSp>
            <p:nvGrpSpPr>
              <p:cNvPr id="81" name="Group 80">
                <a:extLst>
                  <a:ext uri="{FF2B5EF4-FFF2-40B4-BE49-F238E27FC236}">
                    <a16:creationId xmlns:a16="http://schemas.microsoft.com/office/drawing/2014/main" id="{1F85B07D-2292-63C4-738D-0945061BC22C}"/>
                  </a:ext>
                </a:extLst>
              </p:cNvPr>
              <p:cNvGrpSpPr/>
              <p:nvPr/>
            </p:nvGrpSpPr>
            <p:grpSpPr>
              <a:xfrm rot="5400000">
                <a:off x="3575443" y="345818"/>
                <a:ext cx="1969822" cy="906196"/>
                <a:chOff x="-1334711" y="-2950256"/>
                <a:chExt cx="1969822" cy="906196"/>
              </a:xfrm>
              <a:grpFill/>
            </p:grpSpPr>
            <p:cxnSp>
              <p:nvCxnSpPr>
                <p:cNvPr id="85" name="Straight Connector 84">
                  <a:extLst>
                    <a:ext uri="{FF2B5EF4-FFF2-40B4-BE49-F238E27FC236}">
                      <a16:creationId xmlns:a16="http://schemas.microsoft.com/office/drawing/2014/main" id="{1AFD57A4-6994-026B-BF1A-17E23D039E6A}"/>
                    </a:ext>
                  </a:extLst>
                </p:cNvPr>
                <p:cNvCxnSpPr>
                  <a:cxnSpLocks/>
                </p:cNvCxnSpPr>
                <p:nvPr/>
              </p:nvCxnSpPr>
              <p:spPr>
                <a:xfrm rot="16200000" flipH="1" flipV="1">
                  <a:off x="493684" y="-2185487"/>
                  <a:ext cx="141427" cy="141427"/>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6" name="Straight Connector 85">
                  <a:extLst>
                    <a:ext uri="{FF2B5EF4-FFF2-40B4-BE49-F238E27FC236}">
                      <a16:creationId xmlns:a16="http://schemas.microsoft.com/office/drawing/2014/main" id="{5FDB96EE-C551-B987-0C7E-A066463CE90F}"/>
                    </a:ext>
                  </a:extLst>
                </p:cNvPr>
                <p:cNvCxnSpPr>
                  <a:cxnSpLocks/>
                </p:cNvCxnSpPr>
                <p:nvPr/>
              </p:nvCxnSpPr>
              <p:spPr>
                <a:xfrm rot="16200000" flipV="1">
                  <a:off x="-1334711" y="-2950256"/>
                  <a:ext cx="879869" cy="879869"/>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83" name="Straight Connector 82">
                <a:extLst>
                  <a:ext uri="{FF2B5EF4-FFF2-40B4-BE49-F238E27FC236}">
                    <a16:creationId xmlns:a16="http://schemas.microsoft.com/office/drawing/2014/main" id="{2FA41A45-74B1-4C26-4B33-F68187EDBFA1}"/>
                  </a:ext>
                </a:extLst>
              </p:cNvPr>
              <p:cNvCxnSpPr>
                <a:cxnSpLocks/>
              </p:cNvCxnSpPr>
              <p:nvPr/>
            </p:nvCxnSpPr>
            <p:spPr>
              <a:xfrm flipV="1">
                <a:off x="2979497" y="1646655"/>
                <a:ext cx="1127406" cy="1127406"/>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84" name="Straight Connector 83">
                <a:extLst>
                  <a:ext uri="{FF2B5EF4-FFF2-40B4-BE49-F238E27FC236}">
                    <a16:creationId xmlns:a16="http://schemas.microsoft.com/office/drawing/2014/main" id="{092BC8DE-895C-4564-64FB-17779680AA39}"/>
                  </a:ext>
                </a:extLst>
              </p:cNvPr>
              <p:cNvCxnSpPr>
                <a:cxnSpLocks/>
              </p:cNvCxnSpPr>
              <p:nvPr/>
            </p:nvCxnSpPr>
            <p:spPr>
              <a:xfrm>
                <a:off x="2965193" y="2778317"/>
                <a:ext cx="3889431" cy="3889431"/>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cxnSp>
          <p:nvCxnSpPr>
            <p:cNvPr id="98" name="Straight Connector 97">
              <a:extLst>
                <a:ext uri="{FF2B5EF4-FFF2-40B4-BE49-F238E27FC236}">
                  <a16:creationId xmlns:a16="http://schemas.microsoft.com/office/drawing/2014/main" id="{EA0B0287-9F72-5D0C-6313-AB45A21CC484}"/>
                </a:ext>
              </a:extLst>
            </p:cNvPr>
            <p:cNvCxnSpPr>
              <a:cxnSpLocks/>
            </p:cNvCxnSpPr>
            <p:nvPr userDrawn="1"/>
          </p:nvCxnSpPr>
          <p:spPr>
            <a:xfrm flipV="1">
              <a:off x="3429321" y="1491835"/>
              <a:ext cx="497482" cy="497482"/>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100" name="Straight Connector 99">
              <a:extLst>
                <a:ext uri="{FF2B5EF4-FFF2-40B4-BE49-F238E27FC236}">
                  <a16:creationId xmlns:a16="http://schemas.microsoft.com/office/drawing/2014/main" id="{AAA49963-DD68-48B3-ADDC-12F46B7E4C6F}"/>
                </a:ext>
              </a:extLst>
            </p:cNvPr>
            <p:cNvCxnSpPr>
              <a:cxnSpLocks/>
            </p:cNvCxnSpPr>
            <p:nvPr userDrawn="1"/>
          </p:nvCxnSpPr>
          <p:spPr>
            <a:xfrm flipH="1" flipV="1">
              <a:off x="3338330" y="908991"/>
              <a:ext cx="588473" cy="588473"/>
            </a:xfrm>
            <a:prstGeom prst="line">
              <a:avLst/>
            </a:prstGeom>
            <a:grpFill/>
            <a:ln w="19050">
              <a:solidFill>
                <a:schemeClr val="accent6"/>
              </a:solidFill>
            </a:ln>
          </p:spPr>
          <p:style>
            <a:lnRef idx="2">
              <a:schemeClr val="accent1"/>
            </a:lnRef>
            <a:fillRef idx="0">
              <a:schemeClr val="accent1"/>
            </a:fillRef>
            <a:effectRef idx="1">
              <a:schemeClr val="accent1"/>
            </a:effectRef>
            <a:fontRef idx="minor">
              <a:schemeClr val="tx1"/>
            </a:fontRef>
          </p:style>
        </p:cxnSp>
      </p:grpSp>
      <p:sp>
        <p:nvSpPr>
          <p:cNvPr id="4" name="Text Placeholder 15">
            <a:extLst>
              <a:ext uri="{FF2B5EF4-FFF2-40B4-BE49-F238E27FC236}">
                <a16:creationId xmlns:a16="http://schemas.microsoft.com/office/drawing/2014/main" id="{111D6EE2-FB7C-5554-B7A9-363CF8C655B2}"/>
              </a:ext>
            </a:extLst>
          </p:cNvPr>
          <p:cNvSpPr>
            <a:spLocks noGrp="1"/>
          </p:cNvSpPr>
          <p:nvPr>
            <p:ph type="body" sz="quarter" idx="12" hasCustomPrompt="1"/>
          </p:nvPr>
        </p:nvSpPr>
        <p:spPr>
          <a:xfrm>
            <a:off x="457200" y="2521475"/>
            <a:ext cx="5434042" cy="1192212"/>
          </a:xfrm>
        </p:spPr>
        <p:txBody>
          <a:bodyPr lIns="0" tIns="0" rIns="0" bIns="0" anchor="ctr">
            <a:noAutofit/>
          </a:bodyPr>
          <a:lstStyle>
            <a:lvl1pPr marL="0" indent="0" algn="l">
              <a:buFontTx/>
              <a:buNone/>
              <a:defRPr sz="3600" b="1"/>
            </a:lvl1pPr>
            <a:lvl2pPr marL="285750" indent="0">
              <a:buFontTx/>
              <a:buNone/>
              <a:defRPr sz="3600"/>
            </a:lvl2pPr>
            <a:lvl3pPr marL="571500" indent="0">
              <a:buFontTx/>
              <a:buNone/>
              <a:defRPr sz="3600"/>
            </a:lvl3pPr>
            <a:lvl4pPr marL="808037" indent="0">
              <a:buFontTx/>
              <a:buNone/>
              <a:defRPr sz="3600"/>
            </a:lvl4pPr>
            <a:lvl5pPr marL="1031875" indent="0">
              <a:buFontTx/>
              <a:buNone/>
              <a:defRPr sz="3600"/>
            </a:lvl5pPr>
          </a:lstStyle>
          <a:p>
            <a:pPr lvl="0"/>
            <a:r>
              <a:rPr lang="en-US" dirty="0"/>
              <a:t>Click to add Heading</a:t>
            </a:r>
          </a:p>
        </p:txBody>
      </p:sp>
      <p:sp>
        <p:nvSpPr>
          <p:cNvPr id="8" name="Slide Number Placeholder 5">
            <a:extLst>
              <a:ext uri="{FF2B5EF4-FFF2-40B4-BE49-F238E27FC236}">
                <a16:creationId xmlns:a16="http://schemas.microsoft.com/office/drawing/2014/main" id="{C5FE5AF2-D4E0-08C1-C415-21892891F755}"/>
              </a:ext>
            </a:extLst>
          </p:cNvPr>
          <p:cNvSpPr>
            <a:spLocks noGrp="1"/>
          </p:cNvSpPr>
          <p:nvPr>
            <p:ph type="sldNum" sz="quarter" idx="4"/>
          </p:nvPr>
        </p:nvSpPr>
        <p:spPr>
          <a:xfrm>
            <a:off x="9890801" y="6477355"/>
            <a:ext cx="1788700" cy="153888"/>
          </a:xfrm>
          <a:prstGeom prst="rect">
            <a:avLst/>
          </a:prstGeom>
          <a:solidFill>
            <a:srgbClr val="FFFFFF"/>
          </a:solidFill>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07209128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Simple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11" name="Text Placeholder 10">
            <a:extLst>
              <a:ext uri="{FF2B5EF4-FFF2-40B4-BE49-F238E27FC236}">
                <a16:creationId xmlns:a16="http://schemas.microsoft.com/office/drawing/2014/main" id="{044F7963-C20F-E1F1-BDEA-7B0E8184A623}"/>
              </a:ext>
            </a:extLst>
          </p:cNvPr>
          <p:cNvSpPr>
            <a:spLocks noGrp="1"/>
          </p:cNvSpPr>
          <p:nvPr>
            <p:ph type="body" sz="quarter" idx="11" hasCustomPrompt="1"/>
          </p:nvPr>
        </p:nvSpPr>
        <p:spPr>
          <a:xfrm>
            <a:off x="457200" y="1410599"/>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29984965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Title, Subtitle, and Bullets">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F28897C2-91AB-7E4F-5F97-737F9243A073}"/>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
        <p:nvSpPr>
          <p:cNvPr id="7" name="Text Placeholder 10">
            <a:extLst>
              <a:ext uri="{FF2B5EF4-FFF2-40B4-BE49-F238E27FC236}">
                <a16:creationId xmlns:a16="http://schemas.microsoft.com/office/drawing/2014/main" id="{51F0CCE9-FF27-A665-A507-E8D88F0EB17D}"/>
              </a:ext>
            </a:extLst>
          </p:cNvPr>
          <p:cNvSpPr>
            <a:spLocks noGrp="1"/>
          </p:cNvSpPr>
          <p:nvPr>
            <p:ph type="body" sz="quarter" idx="12" hasCustomPrompt="1"/>
          </p:nvPr>
        </p:nvSpPr>
        <p:spPr>
          <a:xfrm>
            <a:off x="457200" y="1852027"/>
            <a:ext cx="3932237" cy="3032369"/>
          </a:xfrm>
        </p:spPr>
        <p:txBody>
          <a:bodyPr/>
          <a:lstStyle>
            <a:lvl1pPr>
              <a:defRPr/>
            </a:lvl1pPr>
          </a:lstStyle>
          <a:p>
            <a:pPr lvl="0"/>
            <a:r>
              <a:rPr lang="en-US" dirty="0"/>
              <a:t>Add main bullet point</a:t>
            </a:r>
          </a:p>
          <a:p>
            <a:pPr lvl="0"/>
            <a:r>
              <a:rPr lang="en-US" dirty="0"/>
              <a:t>Add main bullet point</a:t>
            </a:r>
          </a:p>
          <a:p>
            <a:pPr lvl="0"/>
            <a:r>
              <a:rPr lang="en-US" dirty="0"/>
              <a:t>Add main bullet point</a:t>
            </a:r>
          </a:p>
          <a:p>
            <a:pPr lvl="1"/>
            <a:r>
              <a:rPr lang="en-US" dirty="0"/>
              <a:t>Add sub bullet point - use Indent More command to indent</a:t>
            </a:r>
          </a:p>
          <a:p>
            <a:pPr lvl="1"/>
            <a:r>
              <a:rPr lang="en-US" dirty="0"/>
              <a:t>Add sub bullet point</a:t>
            </a:r>
          </a:p>
          <a:p>
            <a:pPr lvl="0"/>
            <a:r>
              <a:rPr lang="en-US" dirty="0"/>
              <a:t>Add main bullet point – use Indent Less command to outdent</a:t>
            </a:r>
          </a:p>
        </p:txBody>
      </p:sp>
    </p:spTree>
    <p:extLst>
      <p:ext uri="{BB962C8B-B14F-4D97-AF65-F5344CB8AC3E}">
        <p14:creationId xmlns:p14="http://schemas.microsoft.com/office/powerpoint/2010/main" val="125800706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Title and Subtitle/Blank">
    <p:bg>
      <p:bgPr>
        <a:solidFill>
          <a:srgbClr val="FFFFFF"/>
        </a:solidFill>
        <a:effectLst/>
      </p:bgPr>
    </p:bg>
    <p:spTree>
      <p:nvGrpSpPr>
        <p:cNvPr id="1" name=""/>
        <p:cNvGrpSpPr/>
        <p:nvPr/>
      </p:nvGrpSpPr>
      <p:grpSpPr>
        <a:xfrm>
          <a:off x="0" y="0"/>
          <a:ext cx="0" cy="0"/>
          <a:chOff x="0" y="0"/>
          <a:chExt cx="0" cy="0"/>
        </a:xfrm>
      </p:grpSpPr>
      <p:sp>
        <p:nvSpPr>
          <p:cNvPr id="14" name="Right Triangle 13">
            <a:extLst>
              <a:ext uri="{FF2B5EF4-FFF2-40B4-BE49-F238E27FC236}">
                <a16:creationId xmlns:a16="http://schemas.microsoft.com/office/drawing/2014/main" id="{7E30F2E0-6577-5FA0-270E-4F5E44C9C8DF}"/>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457200"/>
            <a:ext cx="11274552" cy="501804"/>
          </a:xfrm>
        </p:spPr>
        <p:txBody>
          <a:bodyPr/>
          <a:lstStyle>
            <a:lvl1pPr>
              <a:defRPr b="0" i="0"/>
            </a:lvl1pPr>
          </a:lstStyle>
          <a:p>
            <a:r>
              <a:rPr lang="en-US"/>
              <a:t>Click to edit Master title style</a:t>
            </a:r>
            <a:endParaRPr lang="en-US" dirty="0"/>
          </a:p>
        </p:txBody>
      </p:sp>
      <p:sp>
        <p:nvSpPr>
          <p:cNvPr id="5" name="Slide Number Placeholder 5">
            <a:extLst>
              <a:ext uri="{FF2B5EF4-FFF2-40B4-BE49-F238E27FC236}">
                <a16:creationId xmlns:a16="http://schemas.microsoft.com/office/drawing/2014/main" id="{B04E2779-A255-988F-A7E2-7888F201996A}"/>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Freeform 5">
            <a:extLst>
              <a:ext uri="{FF2B5EF4-FFF2-40B4-BE49-F238E27FC236}">
                <a16:creationId xmlns:a16="http://schemas.microsoft.com/office/drawing/2014/main" id="{9DFFABBF-D769-2ADA-BFFE-54164D01CF09}"/>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TextBox 8">
            <a:extLst>
              <a:ext uri="{FF2B5EF4-FFF2-40B4-BE49-F238E27FC236}">
                <a16:creationId xmlns:a16="http://schemas.microsoft.com/office/drawing/2014/main" id="{E237E613-6C44-CA31-2636-71470F1F3485}"/>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
        <p:nvSpPr>
          <p:cNvPr id="3" name="Text Placeholder 4">
            <a:extLst>
              <a:ext uri="{FF2B5EF4-FFF2-40B4-BE49-F238E27FC236}">
                <a16:creationId xmlns:a16="http://schemas.microsoft.com/office/drawing/2014/main" id="{4B06CF5C-D994-25BD-F951-B1F9D430A797}"/>
              </a:ext>
            </a:extLst>
          </p:cNvPr>
          <p:cNvSpPr>
            <a:spLocks noGrp="1"/>
          </p:cNvSpPr>
          <p:nvPr>
            <p:ph type="body" sz="quarter" idx="11" hasCustomPrompt="1"/>
          </p:nvPr>
        </p:nvSpPr>
        <p:spPr>
          <a:xfrm>
            <a:off x="457200" y="1208543"/>
            <a:ext cx="11274552" cy="292892"/>
          </a:xfrm>
        </p:spPr>
        <p:txBody>
          <a:bodyPr lIns="0" tIns="0" rIns="0">
            <a:normAutofit/>
          </a:bodyPr>
          <a:lstStyle>
            <a:lvl1pPr marL="0" indent="0">
              <a:buNone/>
              <a:defRPr sz="2200"/>
            </a:lvl1pPr>
            <a:lvl2pPr marL="0" indent="0">
              <a:buNone/>
              <a:defRPr/>
            </a:lvl2pPr>
            <a:lvl3pPr marL="0" indent="0">
              <a:buNone/>
              <a:defRPr/>
            </a:lvl3pPr>
            <a:lvl4pPr marL="0" indent="0">
              <a:buNone/>
              <a:defRPr/>
            </a:lvl4pPr>
            <a:lvl5pPr marL="0" indent="0">
              <a:buNone/>
              <a:defRPr/>
            </a:lvl5pPr>
          </a:lstStyle>
          <a:p>
            <a:pPr lvl="0"/>
            <a:r>
              <a:rPr lang="en-US" dirty="0"/>
              <a:t>Click to add subtitle</a:t>
            </a:r>
          </a:p>
        </p:txBody>
      </p:sp>
    </p:spTree>
    <p:extLst>
      <p:ext uri="{BB962C8B-B14F-4D97-AF65-F5344CB8AC3E}">
        <p14:creationId xmlns:p14="http://schemas.microsoft.com/office/powerpoint/2010/main" val="37800770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Title/Plain Footer">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8" name="Slide Number Placeholder 5">
            <a:extLst>
              <a:ext uri="{FF2B5EF4-FFF2-40B4-BE49-F238E27FC236}">
                <a16:creationId xmlns:a16="http://schemas.microsoft.com/office/drawing/2014/main" id="{3EB70988-95FF-A195-6416-D26BF48CF28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3420276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Box">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lvl1pPr>
              <a:defRPr b="0" i="0"/>
            </a:lvl1pPr>
          </a:lstStyle>
          <a:p>
            <a:r>
              <a:rPr lang="en-US"/>
              <a:t>Click to edit Master title style</a:t>
            </a:r>
            <a:endParaRPr lang="en-US" dirty="0"/>
          </a:p>
        </p:txBody>
      </p:sp>
      <p:sp>
        <p:nvSpPr>
          <p:cNvPr id="9" name="Content Placeholder 8">
            <a:extLst>
              <a:ext uri="{FF2B5EF4-FFF2-40B4-BE49-F238E27FC236}">
                <a16:creationId xmlns:a16="http://schemas.microsoft.com/office/drawing/2014/main" id="{25A75A26-DA48-B741-27BB-CCB79D94699A}"/>
              </a:ext>
            </a:extLst>
          </p:cNvPr>
          <p:cNvSpPr>
            <a:spLocks noGrp="1"/>
          </p:cNvSpPr>
          <p:nvPr>
            <p:ph sz="quarter" idx="17"/>
          </p:nvPr>
        </p:nvSpPr>
        <p:spPr>
          <a:xfrm>
            <a:off x="1240971" y="1992089"/>
            <a:ext cx="9386207" cy="3188381"/>
          </a:xfrm>
          <a:custGeom>
            <a:avLst/>
            <a:gdLst>
              <a:gd name="connsiteX0" fmla="*/ 0 w 10110839"/>
              <a:gd name="connsiteY0" fmla="*/ 0 h 3188381"/>
              <a:gd name="connsiteX1" fmla="*/ 10110839 w 10110839"/>
              <a:gd name="connsiteY1" fmla="*/ 0 h 3188381"/>
              <a:gd name="connsiteX2" fmla="*/ 10110839 w 10110839"/>
              <a:gd name="connsiteY2" fmla="*/ 2328410 h 3188381"/>
              <a:gd name="connsiteX3" fmla="*/ 9250868 w 10110839"/>
              <a:gd name="connsiteY3" fmla="*/ 3188381 h 3188381"/>
              <a:gd name="connsiteX4" fmla="*/ 0 w 10110839"/>
              <a:gd name="connsiteY4" fmla="*/ 3188381 h 31883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10839" h="3188381">
                <a:moveTo>
                  <a:pt x="0" y="0"/>
                </a:moveTo>
                <a:lnTo>
                  <a:pt x="10110839" y="0"/>
                </a:lnTo>
                <a:lnTo>
                  <a:pt x="10110839" y="2328410"/>
                </a:lnTo>
                <a:lnTo>
                  <a:pt x="9250868" y="3188381"/>
                </a:lnTo>
                <a:lnTo>
                  <a:pt x="0" y="3188381"/>
                </a:lnTo>
                <a:close/>
              </a:path>
            </a:pathLst>
          </a:custGeom>
          <a:solidFill>
            <a:schemeClr val="bg1"/>
          </a:solidFill>
        </p:spPr>
        <p:txBody>
          <a:bodyPr wrap="square" lIns="274320" tIns="274320" rIns="274320" bIns="182880" numCol="2" spcCol="27432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 name="Right Triangle 2">
            <a:extLst>
              <a:ext uri="{FF2B5EF4-FFF2-40B4-BE49-F238E27FC236}">
                <a16:creationId xmlns:a16="http://schemas.microsoft.com/office/drawing/2014/main" id="{6CC8C5DE-225D-50BA-1BC0-9C9978B422B4}"/>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Slide Number Placeholder 5">
            <a:extLst>
              <a:ext uri="{FF2B5EF4-FFF2-40B4-BE49-F238E27FC236}">
                <a16:creationId xmlns:a16="http://schemas.microsoft.com/office/drawing/2014/main" id="{5ABE6C9E-A290-C832-9B2A-8411C8A1B573}"/>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Freeform 9">
            <a:extLst>
              <a:ext uri="{FF2B5EF4-FFF2-40B4-BE49-F238E27FC236}">
                <a16:creationId xmlns:a16="http://schemas.microsoft.com/office/drawing/2014/main" id="{560DA1F3-27F9-D5AE-6D73-E6EDB92D815F}"/>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1" name="TextBox 10">
            <a:extLst>
              <a:ext uri="{FF2B5EF4-FFF2-40B4-BE49-F238E27FC236}">
                <a16:creationId xmlns:a16="http://schemas.microsoft.com/office/drawing/2014/main" id="{74194069-B322-B935-D82F-5AE5C63E204F}"/>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125655814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ent: Title L Center/R Statements">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1" y="3178098"/>
            <a:ext cx="4245428" cy="501804"/>
          </a:xfrm>
        </p:spPr>
        <p:txBody>
          <a:bodyPr lIns="0"/>
          <a:lstStyle>
            <a:lvl1pPr>
              <a:defRPr b="0" i="0"/>
            </a:lvl1pPr>
          </a:lstStyle>
          <a:p>
            <a:r>
              <a:rPr lang="en-US"/>
              <a:t>Click to edit Master title style</a:t>
            </a:r>
            <a:endParaRPr lang="en-US" dirty="0"/>
          </a:p>
        </p:txBody>
      </p:sp>
      <p:sp>
        <p:nvSpPr>
          <p:cNvPr id="10" name="Text Placeholder 4">
            <a:extLst>
              <a:ext uri="{FF2B5EF4-FFF2-40B4-BE49-F238E27FC236}">
                <a16:creationId xmlns:a16="http://schemas.microsoft.com/office/drawing/2014/main" id="{EE68D35D-6996-21C1-5AB5-F757108A5D67}"/>
              </a:ext>
            </a:extLst>
          </p:cNvPr>
          <p:cNvSpPr>
            <a:spLocks noGrp="1"/>
          </p:cNvSpPr>
          <p:nvPr>
            <p:ph type="body" sz="quarter" idx="11"/>
          </p:nvPr>
        </p:nvSpPr>
        <p:spPr>
          <a:xfrm>
            <a:off x="6426855" y="965741"/>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1" name="Text Placeholder 4">
            <a:extLst>
              <a:ext uri="{FF2B5EF4-FFF2-40B4-BE49-F238E27FC236}">
                <a16:creationId xmlns:a16="http://schemas.microsoft.com/office/drawing/2014/main" id="{61C34663-41C7-05F4-3EB8-A29FB38C626D}"/>
              </a:ext>
            </a:extLst>
          </p:cNvPr>
          <p:cNvSpPr>
            <a:spLocks noGrp="1"/>
          </p:cNvSpPr>
          <p:nvPr>
            <p:ph type="body" sz="quarter" idx="12"/>
          </p:nvPr>
        </p:nvSpPr>
        <p:spPr>
          <a:xfrm>
            <a:off x="6426855" y="1373954"/>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2" name="Text Placeholder 4">
            <a:extLst>
              <a:ext uri="{FF2B5EF4-FFF2-40B4-BE49-F238E27FC236}">
                <a16:creationId xmlns:a16="http://schemas.microsoft.com/office/drawing/2014/main" id="{26381569-84BE-202E-4A8C-722F3A327E45}"/>
              </a:ext>
            </a:extLst>
          </p:cNvPr>
          <p:cNvSpPr>
            <a:spLocks noGrp="1"/>
          </p:cNvSpPr>
          <p:nvPr>
            <p:ph type="body" sz="quarter" idx="13"/>
          </p:nvPr>
        </p:nvSpPr>
        <p:spPr>
          <a:xfrm>
            <a:off x="6426855" y="2766430"/>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Text Placeholder 4">
            <a:extLst>
              <a:ext uri="{FF2B5EF4-FFF2-40B4-BE49-F238E27FC236}">
                <a16:creationId xmlns:a16="http://schemas.microsoft.com/office/drawing/2014/main" id="{531A1E57-F7D0-FBE1-58DD-6AAE29F9AD94}"/>
              </a:ext>
            </a:extLst>
          </p:cNvPr>
          <p:cNvSpPr>
            <a:spLocks noGrp="1"/>
          </p:cNvSpPr>
          <p:nvPr>
            <p:ph type="body" sz="quarter" idx="14"/>
          </p:nvPr>
        </p:nvSpPr>
        <p:spPr>
          <a:xfrm>
            <a:off x="6426855" y="3174643"/>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5" name="Text Placeholder 4">
            <a:extLst>
              <a:ext uri="{FF2B5EF4-FFF2-40B4-BE49-F238E27FC236}">
                <a16:creationId xmlns:a16="http://schemas.microsoft.com/office/drawing/2014/main" id="{7480D563-C060-709F-F14E-3DAAD72F7384}"/>
              </a:ext>
            </a:extLst>
          </p:cNvPr>
          <p:cNvSpPr>
            <a:spLocks noGrp="1"/>
          </p:cNvSpPr>
          <p:nvPr>
            <p:ph type="body" sz="quarter" idx="15"/>
          </p:nvPr>
        </p:nvSpPr>
        <p:spPr>
          <a:xfrm>
            <a:off x="6426855" y="4398518"/>
            <a:ext cx="4245428" cy="324215"/>
          </a:xfrm>
        </p:spPr>
        <p:txBody>
          <a:bodyPr lIns="18288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Text Placeholder 4">
            <a:extLst>
              <a:ext uri="{FF2B5EF4-FFF2-40B4-BE49-F238E27FC236}">
                <a16:creationId xmlns:a16="http://schemas.microsoft.com/office/drawing/2014/main" id="{D165970C-5112-1602-5F66-69AF6BD0C449}"/>
              </a:ext>
            </a:extLst>
          </p:cNvPr>
          <p:cNvSpPr>
            <a:spLocks noGrp="1"/>
          </p:cNvSpPr>
          <p:nvPr>
            <p:ph type="body" sz="quarter" idx="16"/>
          </p:nvPr>
        </p:nvSpPr>
        <p:spPr>
          <a:xfrm>
            <a:off x="6426855" y="4806731"/>
            <a:ext cx="4245428" cy="324215"/>
          </a:xfrm>
        </p:spPr>
        <p:txBody>
          <a:bodyPr lIns="182880" tIns="0" rIns="182880" bIns="0">
            <a:noAutofit/>
          </a:bodyPr>
          <a:lstStyle>
            <a:lvl1pPr marL="0" indent="0">
              <a:buNone/>
              <a:defRPr sz="1600" b="0"/>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8" name="Slide Number Placeholder 5">
            <a:extLst>
              <a:ext uri="{FF2B5EF4-FFF2-40B4-BE49-F238E27FC236}">
                <a16:creationId xmlns:a16="http://schemas.microsoft.com/office/drawing/2014/main" id="{90453B89-E57D-AA9B-CD1D-2AFFBC55688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453301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ent: Title L Center/R Bullets">
    <p:bg>
      <p:bgPr>
        <a:solidFill>
          <a:srgbClr val="FFFFFF"/>
        </a:solidFill>
        <a:effectLst/>
      </p:bgPr>
    </p:bg>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D3B7C8AD-7C39-88CD-6D0C-7A4B4BC15CE7}"/>
              </a:ext>
            </a:extLst>
          </p:cNvPr>
          <p:cNvSpPr>
            <a:spLocks noGrp="1"/>
          </p:cNvSpPr>
          <p:nvPr>
            <p:ph sz="quarter" idx="17" hasCustomPrompt="1"/>
          </p:nvPr>
        </p:nvSpPr>
        <p:spPr>
          <a:xfrm>
            <a:off x="4278776" y="1187528"/>
            <a:ext cx="7481595" cy="4721366"/>
          </a:xfrm>
          <a:custGeom>
            <a:avLst/>
            <a:gdLst>
              <a:gd name="connsiteX0" fmla="*/ 0 w 6727406"/>
              <a:gd name="connsiteY0" fmla="*/ 0 h 4245425"/>
              <a:gd name="connsiteX1" fmla="*/ 6727406 w 6727406"/>
              <a:gd name="connsiteY1" fmla="*/ 0 h 4245425"/>
              <a:gd name="connsiteX2" fmla="*/ 6727406 w 6727406"/>
              <a:gd name="connsiteY2" fmla="*/ 2396282 h 4245425"/>
              <a:gd name="connsiteX3" fmla="*/ 4878263 w 6727406"/>
              <a:gd name="connsiteY3" fmla="*/ 4245425 h 4245425"/>
              <a:gd name="connsiteX4" fmla="*/ 0 w 6727406"/>
              <a:gd name="connsiteY4" fmla="*/ 4245425 h 42454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7406" h="4245425">
                <a:moveTo>
                  <a:pt x="0" y="0"/>
                </a:moveTo>
                <a:lnTo>
                  <a:pt x="6727406" y="0"/>
                </a:lnTo>
                <a:lnTo>
                  <a:pt x="6727406" y="2396282"/>
                </a:lnTo>
                <a:lnTo>
                  <a:pt x="4878263" y="4245425"/>
                </a:lnTo>
                <a:lnTo>
                  <a:pt x="0" y="4245425"/>
                </a:lnTo>
                <a:close/>
              </a:path>
            </a:pathLst>
          </a:custGeom>
          <a:noFill/>
        </p:spPr>
        <p:txBody>
          <a:bodyPr wrap="square" lIns="0" tIns="0" rIns="0" bIns="0" numCol="1" spcCol="274320">
            <a:noAutofit/>
          </a:bodyPr>
          <a:lstStyle>
            <a:lvl2pPr>
              <a:defRPr/>
            </a:lvl2pPr>
          </a:lstStyle>
          <a:p>
            <a:pPr lvl="0"/>
            <a:r>
              <a:rPr lang="en-US" dirty="0"/>
              <a:t>Click to add bullet</a:t>
            </a:r>
          </a:p>
          <a:p>
            <a:pPr lvl="1"/>
            <a:r>
              <a:rPr lang="en-US" dirty="0"/>
              <a:t>Add sub bullet – use Indent More command</a:t>
            </a:r>
          </a:p>
        </p:txBody>
      </p:sp>
      <p:sp>
        <p:nvSpPr>
          <p:cNvPr id="14" name="Text Placeholder 4">
            <a:extLst>
              <a:ext uri="{FF2B5EF4-FFF2-40B4-BE49-F238E27FC236}">
                <a16:creationId xmlns:a16="http://schemas.microsoft.com/office/drawing/2014/main" id="{E7A070C8-7EC8-6964-4CD5-A2EFACE54167}"/>
              </a:ext>
            </a:extLst>
          </p:cNvPr>
          <p:cNvSpPr>
            <a:spLocks noGrp="1"/>
          </p:cNvSpPr>
          <p:nvPr>
            <p:ph type="body" sz="quarter" idx="11" hasCustomPrompt="1"/>
          </p:nvPr>
        </p:nvSpPr>
        <p:spPr>
          <a:xfrm>
            <a:off x="4278776" y="643635"/>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edit Heading</a:t>
            </a:r>
          </a:p>
        </p:txBody>
      </p:sp>
      <p:sp>
        <p:nvSpPr>
          <p:cNvPr id="7" name="Title 1">
            <a:extLst>
              <a:ext uri="{FF2B5EF4-FFF2-40B4-BE49-F238E27FC236}">
                <a16:creationId xmlns:a16="http://schemas.microsoft.com/office/drawing/2014/main" id="{5E2C4615-0696-6455-F616-97A14BC9F694}"/>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8" name="Right Triangle 7">
            <a:extLst>
              <a:ext uri="{FF2B5EF4-FFF2-40B4-BE49-F238E27FC236}">
                <a16:creationId xmlns:a16="http://schemas.microsoft.com/office/drawing/2014/main" id="{9BC94E9C-7F05-C1E4-555E-2D792A9CCE2B}"/>
              </a:ext>
            </a:extLst>
          </p:cNvPr>
          <p:cNvSpPr/>
          <p:nvPr userDrawn="1"/>
        </p:nvSpPr>
        <p:spPr>
          <a:xfrm rot="16200000">
            <a:off x="10693219" y="5351720"/>
            <a:ext cx="1524937" cy="1524937"/>
          </a:xfrm>
          <a:prstGeom prst="rtTriangle">
            <a:avLst/>
          </a:pr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Slide Number Placeholder 5">
            <a:extLst>
              <a:ext uri="{FF2B5EF4-FFF2-40B4-BE49-F238E27FC236}">
                <a16:creationId xmlns:a16="http://schemas.microsoft.com/office/drawing/2014/main" id="{9DD0632D-3498-A460-10D2-4099162B8156}"/>
              </a:ext>
            </a:extLst>
          </p:cNvPr>
          <p:cNvSpPr>
            <a:spLocks noGrp="1"/>
          </p:cNvSpPr>
          <p:nvPr>
            <p:ph type="sldNum" sz="quarter" idx="4"/>
          </p:nvPr>
        </p:nvSpPr>
        <p:spPr>
          <a:xfrm>
            <a:off x="11070077" y="6481203"/>
            <a:ext cx="661675"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2" name="Freeform 11">
            <a:extLst>
              <a:ext uri="{FF2B5EF4-FFF2-40B4-BE49-F238E27FC236}">
                <a16:creationId xmlns:a16="http://schemas.microsoft.com/office/drawing/2014/main" id="{8852C340-E555-AF97-E247-7C7469C84ABB}"/>
              </a:ext>
            </a:extLst>
          </p:cNvPr>
          <p:cNvSpPr/>
          <p:nvPr userDrawn="1"/>
        </p:nvSpPr>
        <p:spPr>
          <a:xfrm>
            <a:off x="11360944" y="5078146"/>
            <a:ext cx="847361" cy="1798514"/>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 name="TextBox 12">
            <a:extLst>
              <a:ext uri="{FF2B5EF4-FFF2-40B4-BE49-F238E27FC236}">
                <a16:creationId xmlns:a16="http://schemas.microsoft.com/office/drawing/2014/main" id="{5FDE7B93-1CC9-FE25-7BD1-E9B5D69650E6}"/>
              </a:ext>
            </a:extLst>
          </p:cNvPr>
          <p:cNvSpPr txBox="1"/>
          <p:nvPr userDrawn="1"/>
        </p:nvSpPr>
        <p:spPr>
          <a:xfrm>
            <a:off x="8964565" y="6481203"/>
            <a:ext cx="1807534" cy="153888"/>
          </a:xfrm>
          <a:prstGeom prst="rect">
            <a:avLst/>
          </a:prstGeom>
          <a:noFill/>
        </p:spPr>
        <p:txBody>
          <a:bodyPr wrap="square" lIns="0" tIns="0" rIns="0" bIns="0">
            <a:spAutoFit/>
          </a:bodyPr>
          <a:lstStyle/>
          <a:p>
            <a:pPr algn="r"/>
            <a:r>
              <a:rPr kumimoji="0" lang="en-US" sz="1000" b="0" i="0" u="none" strike="noStrike" kern="1200" cap="none" spc="0" normalizeH="0" baseline="0" noProof="0" dirty="0">
                <a:ln>
                  <a:noFill/>
                </a:ln>
                <a:solidFill>
                  <a:schemeClr val="tx2"/>
                </a:solidFill>
                <a:effectLst/>
                <a:uLnTx/>
                <a:uFillTx/>
                <a:latin typeface="Aptos Light" panose="020B0004020202020204" pitchFamily="34" charset="0"/>
                <a:ea typeface="+mn-ea"/>
              </a:rPr>
              <a:t>© 2025, National Life Group </a:t>
            </a:r>
            <a:endParaRPr lang="en-US" dirty="0">
              <a:solidFill>
                <a:schemeClr val="tx2"/>
              </a:solidFill>
            </a:endParaRPr>
          </a:p>
        </p:txBody>
      </p:sp>
    </p:spTree>
    <p:extLst>
      <p:ext uri="{BB962C8B-B14F-4D97-AF65-F5344CB8AC3E}">
        <p14:creationId xmlns:p14="http://schemas.microsoft.com/office/powerpoint/2010/main" val="3004853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ontent: Title L Center/R Box Bullets">
    <p:bg>
      <p:bgPr>
        <a:solidFill>
          <a:srgbClr val="FFFFFF"/>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B5314A90-0F6B-1600-23BB-A728F8BC4BCF}"/>
              </a:ext>
            </a:extLst>
          </p:cNvPr>
          <p:cNvSpPr/>
          <p:nvPr userDrawn="1"/>
        </p:nvSpPr>
        <p:spPr>
          <a:xfrm rot="8100000">
            <a:off x="9604213" y="-1965044"/>
            <a:ext cx="2991666" cy="6080179"/>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2" name="Content Placeholder 11">
            <a:extLst>
              <a:ext uri="{FF2B5EF4-FFF2-40B4-BE49-F238E27FC236}">
                <a16:creationId xmlns:a16="http://schemas.microsoft.com/office/drawing/2014/main" id="{87262690-DFA4-3ED4-0E59-6FF3A0B3DE6D}"/>
              </a:ext>
            </a:extLst>
          </p:cNvPr>
          <p:cNvSpPr>
            <a:spLocks noGrp="1" noChangeAspect="1"/>
          </p:cNvSpPr>
          <p:nvPr>
            <p:ph sz="quarter" idx="17" hasCustomPrompt="1"/>
          </p:nvPr>
        </p:nvSpPr>
        <p:spPr>
          <a:xfrm>
            <a:off x="5850303" y="389225"/>
            <a:ext cx="5962688" cy="5943600"/>
          </a:xfrm>
          <a:custGeom>
            <a:avLst/>
            <a:gdLst>
              <a:gd name="connsiteX0" fmla="*/ 0 w 5635064"/>
              <a:gd name="connsiteY0" fmla="*/ 0 h 5617025"/>
              <a:gd name="connsiteX1" fmla="*/ 4684593 w 5635064"/>
              <a:gd name="connsiteY1" fmla="*/ 0 h 5617025"/>
              <a:gd name="connsiteX2" fmla="*/ 5635064 w 5635064"/>
              <a:gd name="connsiteY2" fmla="*/ 950471 h 5617025"/>
              <a:gd name="connsiteX3" fmla="*/ 5635064 w 5635064"/>
              <a:gd name="connsiteY3" fmla="*/ 5617025 h 5617025"/>
              <a:gd name="connsiteX4" fmla="*/ 0 w 5635064"/>
              <a:gd name="connsiteY4" fmla="*/ 5617025 h 5617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35064" h="5617025">
                <a:moveTo>
                  <a:pt x="0" y="0"/>
                </a:moveTo>
                <a:lnTo>
                  <a:pt x="4684593" y="0"/>
                </a:lnTo>
                <a:lnTo>
                  <a:pt x="5635064" y="950471"/>
                </a:lnTo>
                <a:lnTo>
                  <a:pt x="5635064" y="5617025"/>
                </a:lnTo>
                <a:lnTo>
                  <a:pt x="0" y="5617025"/>
                </a:lnTo>
                <a:close/>
              </a:path>
            </a:pathLst>
          </a:custGeom>
          <a:solidFill>
            <a:schemeClr val="bg1"/>
          </a:solidFill>
        </p:spPr>
        <p:txBody>
          <a:bodyPr wrap="square" lIns="274320" tIns="731520" rIns="274320" bIns="182880">
            <a:noAutofit/>
          </a:bodyPr>
          <a:lstStyle>
            <a:lvl2pPr>
              <a:defRPr/>
            </a:lvl2pPr>
          </a:lstStyle>
          <a:p>
            <a:pPr lvl="0"/>
            <a:r>
              <a:rPr lang="en-US" dirty="0"/>
              <a:t>Click to add bullet point</a:t>
            </a:r>
          </a:p>
          <a:p>
            <a:pPr lvl="1"/>
            <a:r>
              <a:rPr lang="en-US" dirty="0"/>
              <a:t>Add sub bullet point – use Indent More command</a:t>
            </a:r>
          </a:p>
          <a:p>
            <a:pPr lvl="2"/>
            <a:r>
              <a:rPr lang="en-US" dirty="0"/>
              <a:t>Third level</a:t>
            </a:r>
          </a:p>
          <a:p>
            <a:pPr lvl="3"/>
            <a:r>
              <a:rPr lang="en-US" dirty="0"/>
              <a:t>Fourth level</a:t>
            </a:r>
          </a:p>
          <a:p>
            <a:pPr lvl="4"/>
            <a:r>
              <a:rPr lang="en-US" dirty="0"/>
              <a:t>Fifth level</a:t>
            </a:r>
          </a:p>
        </p:txBody>
      </p:sp>
      <p:sp>
        <p:nvSpPr>
          <p:cNvPr id="13" name="Text Placeholder 4">
            <a:extLst>
              <a:ext uri="{FF2B5EF4-FFF2-40B4-BE49-F238E27FC236}">
                <a16:creationId xmlns:a16="http://schemas.microsoft.com/office/drawing/2014/main" id="{9106BB59-3F6C-0037-8731-FD2E5096FA1C}"/>
              </a:ext>
            </a:extLst>
          </p:cNvPr>
          <p:cNvSpPr>
            <a:spLocks noGrp="1"/>
          </p:cNvSpPr>
          <p:nvPr>
            <p:ph type="body" sz="quarter" idx="11" hasCustomPrompt="1"/>
          </p:nvPr>
        </p:nvSpPr>
        <p:spPr>
          <a:xfrm>
            <a:off x="6127133" y="649858"/>
            <a:ext cx="4245428" cy="324215"/>
          </a:xfrm>
        </p:spPr>
        <p:txBody>
          <a:bodyPr lIns="0" tIns="0" rIns="182880" bIns="0">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itle 1">
            <a:extLst>
              <a:ext uri="{FF2B5EF4-FFF2-40B4-BE49-F238E27FC236}">
                <a16:creationId xmlns:a16="http://schemas.microsoft.com/office/drawing/2014/main" id="{1A7A6073-FAAA-5DE2-79A4-B0D2867C7420}"/>
              </a:ext>
            </a:extLst>
          </p:cNvPr>
          <p:cNvSpPr>
            <a:spLocks noGrp="1"/>
          </p:cNvSpPr>
          <p:nvPr>
            <p:ph type="title"/>
          </p:nvPr>
        </p:nvSpPr>
        <p:spPr>
          <a:xfrm>
            <a:off x="457201" y="3178098"/>
            <a:ext cx="3608961" cy="501804"/>
          </a:xfrm>
        </p:spPr>
        <p:txBody>
          <a:bodyPr lIns="0"/>
          <a:lstStyle>
            <a:lvl1pPr>
              <a:defRPr b="0" i="0"/>
            </a:lvl1pPr>
          </a:lstStyle>
          <a:p>
            <a:r>
              <a:rPr lang="en-US"/>
              <a:t>Click to edit Master title style</a:t>
            </a:r>
            <a:endParaRPr lang="en-US" dirty="0"/>
          </a:p>
        </p:txBody>
      </p:sp>
      <p:sp>
        <p:nvSpPr>
          <p:cNvPr id="16" name="Slide Number Placeholder 5">
            <a:extLst>
              <a:ext uri="{FF2B5EF4-FFF2-40B4-BE49-F238E27FC236}">
                <a16:creationId xmlns:a16="http://schemas.microsoft.com/office/drawing/2014/main" id="{6B900AF2-E98A-F353-8A7F-68CF9EFF390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41130249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Default Photo/Government">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3456" b="3456"/>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8F1FEED1-424D-DC3A-4BDF-7464B0329363}"/>
              </a:ext>
            </a:extLst>
          </p:cNvPr>
          <p:cNvGrpSpPr/>
          <p:nvPr userDrawn="1"/>
        </p:nvGrpSpPr>
        <p:grpSpPr>
          <a:xfrm>
            <a:off x="4865326" y="0"/>
            <a:ext cx="7116514" cy="6896494"/>
            <a:chOff x="2974756" y="-42286"/>
            <a:chExt cx="7116514" cy="6896494"/>
          </a:xfrm>
        </p:grpSpPr>
        <p:grpSp>
          <p:nvGrpSpPr>
            <p:cNvPr id="4" name="Group 3">
              <a:extLst>
                <a:ext uri="{FF2B5EF4-FFF2-40B4-BE49-F238E27FC236}">
                  <a16:creationId xmlns:a16="http://schemas.microsoft.com/office/drawing/2014/main" id="{81695612-0103-462A-8A98-BCF12D747A81}"/>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40D63A17-56D1-FBCF-E007-09986E24315C}"/>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2951F85C-D068-C0BE-1BA5-0A51756321BF}"/>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60C9D8A8-3ADE-651F-4A0D-C6DDC964E801}"/>
                </a:ext>
              </a:extLst>
            </p:cNvPr>
            <p:cNvGrpSpPr/>
            <p:nvPr/>
          </p:nvGrpSpPr>
          <p:grpSpPr>
            <a:xfrm flipH="1">
              <a:off x="2974756" y="2268657"/>
              <a:ext cx="7116514" cy="4585551"/>
              <a:chOff x="756785" y="2268657"/>
              <a:chExt cx="7116514" cy="4585551"/>
            </a:xfrm>
          </p:grpSpPr>
          <p:grpSp>
            <p:nvGrpSpPr>
              <p:cNvPr id="7" name="Group 6">
                <a:extLst>
                  <a:ext uri="{FF2B5EF4-FFF2-40B4-BE49-F238E27FC236}">
                    <a16:creationId xmlns:a16="http://schemas.microsoft.com/office/drawing/2014/main" id="{C9DAFF74-D70D-9314-1BE7-1B88AB6798CB}"/>
                  </a:ext>
                </a:extLst>
              </p:cNvPr>
              <p:cNvGrpSpPr/>
              <p:nvPr/>
            </p:nvGrpSpPr>
            <p:grpSpPr>
              <a:xfrm rot="5400000">
                <a:off x="460536" y="3071127"/>
                <a:ext cx="3140450" cy="2547952"/>
                <a:chOff x="1626161" y="-1241546"/>
                <a:chExt cx="3140450" cy="2547952"/>
              </a:xfrm>
            </p:grpSpPr>
            <p:cxnSp>
              <p:nvCxnSpPr>
                <p:cNvPr id="17" name="Straight Connector 16">
                  <a:extLst>
                    <a:ext uri="{FF2B5EF4-FFF2-40B4-BE49-F238E27FC236}">
                      <a16:creationId xmlns:a16="http://schemas.microsoft.com/office/drawing/2014/main" id="{845C739C-6216-4539-021B-1BC1907EACD8}"/>
                    </a:ext>
                  </a:extLst>
                </p:cNvPr>
                <p:cNvCxnSpPr>
                  <a:cxnSpLocks/>
                </p:cNvCxnSpPr>
                <p:nvPr/>
              </p:nvCxnSpPr>
              <p:spPr>
                <a:xfrm rot="16200000" flipH="1" flipV="1">
                  <a:off x="2218660" y="-1241546"/>
                  <a:ext cx="2547951" cy="254795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F3F2561-2BE4-7032-07B0-A15577D39780}"/>
                    </a:ext>
                  </a:extLst>
                </p:cNvPr>
                <p:cNvCxnSpPr>
                  <a:cxnSpLocks/>
                </p:cNvCxnSpPr>
                <p:nvPr/>
              </p:nvCxnSpPr>
              <p:spPr>
                <a:xfrm rot="16200000" flipV="1">
                  <a:off x="1634444" y="709471"/>
                  <a:ext cx="588652" cy="605217"/>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4E547B7D-629F-4107-3018-A3F1C2443AC2}"/>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506E0820-75AF-67EA-C5F7-0B3BE8D42721}"/>
                  </a:ext>
                </a:extLst>
              </p:cNvPr>
              <p:cNvCxnSpPr>
                <a:cxnSpLocks/>
              </p:cNvCxnSpPr>
              <p:nvPr/>
            </p:nvCxnSpPr>
            <p:spPr>
              <a:xfrm flipV="1">
                <a:off x="3304737" y="4097147"/>
                <a:ext cx="1825704" cy="182570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05DA249E-6FAF-895C-0678-BF381286F5AE}"/>
                  </a:ext>
                </a:extLst>
              </p:cNvPr>
              <p:cNvCxnSpPr>
                <a:cxnSpLocks/>
              </p:cNvCxnSpPr>
              <p:nvPr/>
            </p:nvCxnSpPr>
            <p:spPr>
              <a:xfrm>
                <a:off x="5116238" y="4097147"/>
                <a:ext cx="2757061" cy="275706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659DF4DD-B4B8-3273-9E99-ADDEE98DC751}"/>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264680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L Bullets Green/R Photo">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0" y="-2"/>
            <a:ext cx="6665496" cy="6858001"/>
          </a:xfrm>
          <a:prstGeom prst="rect">
            <a:avLst/>
          </a:prstGeom>
          <a:gradFill>
            <a:gsLst>
              <a:gs pos="14000">
                <a:schemeClr val="accent1"/>
              </a:gs>
              <a:gs pos="26000">
                <a:srgbClr val="3D9C33"/>
              </a:gs>
              <a:gs pos="78000">
                <a:schemeClr val="accent2"/>
              </a:gs>
              <a:gs pos="100000">
                <a:schemeClr val="accent6"/>
              </a:gs>
            </a:gsLst>
            <a:lin ang="36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457200" y="363898"/>
            <a:ext cx="4581726"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p:nvPr>
        </p:nvSpPr>
        <p:spPr>
          <a:xfrm>
            <a:off x="457200" y="1864890"/>
            <a:ext cx="4457051" cy="2218492"/>
          </a:xfrm>
          <a:noFill/>
        </p:spPr>
        <p:txBody>
          <a:bodyPr lIns="0" tIns="457200" rIns="0" bIns="0"/>
          <a:lstStyle>
            <a:lvl1pPr>
              <a:buClr>
                <a:srgbClr val="FFFFFF"/>
              </a:buCl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p:nvPr>
        </p:nvSpPr>
        <p:spPr>
          <a:xfrm>
            <a:off x="457200" y="1864889"/>
            <a:ext cx="4457051"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6" name="Freeform 15">
            <a:extLst>
              <a:ext uri="{FF2B5EF4-FFF2-40B4-BE49-F238E27FC236}">
                <a16:creationId xmlns:a16="http://schemas.microsoft.com/office/drawing/2014/main" id="{534BAF96-9781-11BB-1E36-6674FCEC3F58}"/>
              </a:ext>
            </a:extLst>
          </p:cNvPr>
          <p:cNvSpPr/>
          <p:nvPr userDrawn="1"/>
        </p:nvSpPr>
        <p:spPr>
          <a:xfrm rot="2700000">
            <a:off x="5296257" y="-1686863"/>
            <a:ext cx="2543918" cy="5399442"/>
          </a:xfrm>
          <a:custGeom>
            <a:avLst/>
            <a:gdLst>
              <a:gd name="connsiteX0" fmla="*/ 20488 w 1938617"/>
              <a:gd name="connsiteY0" fmla="*/ 2196562 h 4114690"/>
              <a:gd name="connsiteX1" fmla="*/ 0 w 1938617"/>
              <a:gd name="connsiteY1" fmla="*/ 2176074 h 4114690"/>
              <a:gd name="connsiteX2" fmla="*/ 0 w 1938617"/>
              <a:gd name="connsiteY2" fmla="*/ 1938616 h 4114690"/>
              <a:gd name="connsiteX3" fmla="*/ 20489 w 1938617"/>
              <a:gd name="connsiteY3" fmla="*/ 1918128 h 4114690"/>
              <a:gd name="connsiteX4" fmla="*/ 179695 w 1938617"/>
              <a:gd name="connsiteY4" fmla="*/ 2355769 h 4114690"/>
              <a:gd name="connsiteX5" fmla="*/ 159033 w 1938617"/>
              <a:gd name="connsiteY5" fmla="*/ 2335107 h 4114690"/>
              <a:gd name="connsiteX6" fmla="*/ 159033 w 1938617"/>
              <a:gd name="connsiteY6" fmla="*/ 1779584 h 4114690"/>
              <a:gd name="connsiteX7" fmla="*/ 179695 w 1938617"/>
              <a:gd name="connsiteY7" fmla="*/ 1758921 h 4114690"/>
              <a:gd name="connsiteX8" fmla="*/ 338728 w 1938617"/>
              <a:gd name="connsiteY8" fmla="*/ 2514802 h 4114690"/>
              <a:gd name="connsiteX9" fmla="*/ 318240 w 1938617"/>
              <a:gd name="connsiteY9" fmla="*/ 2494313 h 4114690"/>
              <a:gd name="connsiteX10" fmla="*/ 318241 w 1938617"/>
              <a:gd name="connsiteY10" fmla="*/ 1620376 h 4114690"/>
              <a:gd name="connsiteX11" fmla="*/ 338728 w 1938617"/>
              <a:gd name="connsiteY11" fmla="*/ 1599887 h 4114690"/>
              <a:gd name="connsiteX12" fmla="*/ 499748 w 1938617"/>
              <a:gd name="connsiteY12" fmla="*/ 2675822 h 4114690"/>
              <a:gd name="connsiteX13" fmla="*/ 477273 w 1938617"/>
              <a:gd name="connsiteY13" fmla="*/ 2653346 h 4114690"/>
              <a:gd name="connsiteX14" fmla="*/ 477275 w 1938617"/>
              <a:gd name="connsiteY14" fmla="*/ 1461342 h 4114690"/>
              <a:gd name="connsiteX15" fmla="*/ 499748 w 1938617"/>
              <a:gd name="connsiteY15" fmla="*/ 1438868 h 4114690"/>
              <a:gd name="connsiteX16" fmla="*/ 658781 w 1938617"/>
              <a:gd name="connsiteY16" fmla="*/ 2834855 h 4114690"/>
              <a:gd name="connsiteX17" fmla="*/ 638293 w 1938617"/>
              <a:gd name="connsiteY17" fmla="*/ 2814366 h 4114690"/>
              <a:gd name="connsiteX18" fmla="*/ 638293 w 1938617"/>
              <a:gd name="connsiteY18" fmla="*/ 1300324 h 4114690"/>
              <a:gd name="connsiteX19" fmla="*/ 658781 w 1938617"/>
              <a:gd name="connsiteY19" fmla="*/ 1279834 h 4114690"/>
              <a:gd name="connsiteX20" fmla="*/ 817988 w 1938617"/>
              <a:gd name="connsiteY20" fmla="*/ 2994062 h 4114690"/>
              <a:gd name="connsiteX21" fmla="*/ 797326 w 1938617"/>
              <a:gd name="connsiteY21" fmla="*/ 2973399 h 4114690"/>
              <a:gd name="connsiteX22" fmla="*/ 797327 w 1938617"/>
              <a:gd name="connsiteY22" fmla="*/ 1141290 h 4114690"/>
              <a:gd name="connsiteX23" fmla="*/ 817988 w 1938617"/>
              <a:gd name="connsiteY23" fmla="*/ 1120629 h 4114690"/>
              <a:gd name="connsiteX24" fmla="*/ 977021 w 1938617"/>
              <a:gd name="connsiteY24" fmla="*/ 3153094 h 4114690"/>
              <a:gd name="connsiteX25" fmla="*/ 956533 w 1938617"/>
              <a:gd name="connsiteY25" fmla="*/ 3132607 h 4114690"/>
              <a:gd name="connsiteX26" fmla="*/ 956533 w 1938617"/>
              <a:gd name="connsiteY26" fmla="*/ 982084 h 4114690"/>
              <a:gd name="connsiteX27" fmla="*/ 977021 w 1938617"/>
              <a:gd name="connsiteY27" fmla="*/ 961596 h 4114690"/>
              <a:gd name="connsiteX28" fmla="*/ 1141292 w 1938617"/>
              <a:gd name="connsiteY28" fmla="*/ 3317365 h 4114690"/>
              <a:gd name="connsiteX29" fmla="*/ 1115567 w 1938617"/>
              <a:gd name="connsiteY29" fmla="*/ 3291641 h 4114690"/>
              <a:gd name="connsiteX30" fmla="*/ 1115567 w 1938617"/>
              <a:gd name="connsiteY30" fmla="*/ 823050 h 4114690"/>
              <a:gd name="connsiteX31" fmla="*/ 1141292 w 1938617"/>
              <a:gd name="connsiteY31" fmla="*/ 797325 h 4114690"/>
              <a:gd name="connsiteX32" fmla="*/ 1300325 w 1938617"/>
              <a:gd name="connsiteY32" fmla="*/ 3476398 h 4114690"/>
              <a:gd name="connsiteX33" fmla="*/ 1279836 w 1938617"/>
              <a:gd name="connsiteY33" fmla="*/ 3455910 h 4114690"/>
              <a:gd name="connsiteX34" fmla="*/ 1279837 w 1938617"/>
              <a:gd name="connsiteY34" fmla="*/ 658780 h 4114690"/>
              <a:gd name="connsiteX35" fmla="*/ 1300325 w 1938617"/>
              <a:gd name="connsiteY35" fmla="*/ 638291 h 4114690"/>
              <a:gd name="connsiteX36" fmla="*/ 1459531 w 1938617"/>
              <a:gd name="connsiteY36" fmla="*/ 3635605 h 4114690"/>
              <a:gd name="connsiteX37" fmla="*/ 1438870 w 1938617"/>
              <a:gd name="connsiteY37" fmla="*/ 3614944 h 4114690"/>
              <a:gd name="connsiteX38" fmla="*/ 1438870 w 1938617"/>
              <a:gd name="connsiteY38" fmla="*/ 499746 h 4114690"/>
              <a:gd name="connsiteX39" fmla="*/ 1459532 w 1938617"/>
              <a:gd name="connsiteY39" fmla="*/ 479085 h 4114690"/>
              <a:gd name="connsiteX40" fmla="*/ 1618564 w 1938617"/>
              <a:gd name="connsiteY40" fmla="*/ 3794638 h 4114690"/>
              <a:gd name="connsiteX41" fmla="*/ 1598075 w 1938617"/>
              <a:gd name="connsiteY41" fmla="*/ 3774149 h 4114690"/>
              <a:gd name="connsiteX42" fmla="*/ 1598076 w 1938617"/>
              <a:gd name="connsiteY42" fmla="*/ 340540 h 4114690"/>
              <a:gd name="connsiteX43" fmla="*/ 1618565 w 1938617"/>
              <a:gd name="connsiteY43" fmla="*/ 320052 h 4114690"/>
              <a:gd name="connsiteX44" fmla="*/ 1779583 w 1938617"/>
              <a:gd name="connsiteY44" fmla="*/ 3955657 h 4114690"/>
              <a:gd name="connsiteX45" fmla="*/ 1757109 w 1938617"/>
              <a:gd name="connsiteY45" fmla="*/ 3933183 h 4114690"/>
              <a:gd name="connsiteX46" fmla="*/ 1757110 w 1938617"/>
              <a:gd name="connsiteY46" fmla="*/ 181506 h 4114690"/>
              <a:gd name="connsiteX47" fmla="*/ 1779585 w 1938617"/>
              <a:gd name="connsiteY47" fmla="*/ 159032 h 4114690"/>
              <a:gd name="connsiteX48" fmla="*/ 1938616 w 1938617"/>
              <a:gd name="connsiteY48" fmla="*/ 4114690 h 4114690"/>
              <a:gd name="connsiteX49" fmla="*/ 1918127 w 1938617"/>
              <a:gd name="connsiteY49" fmla="*/ 4094201 h 4114690"/>
              <a:gd name="connsiteX50" fmla="*/ 1918127 w 1938617"/>
              <a:gd name="connsiteY50" fmla="*/ 20490 h 4114690"/>
              <a:gd name="connsiteX51" fmla="*/ 1938617 w 1938617"/>
              <a:gd name="connsiteY51" fmla="*/ 0 h 41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938617" h="4114690">
                <a:moveTo>
                  <a:pt x="20488" y="2196562"/>
                </a:moveTo>
                <a:lnTo>
                  <a:pt x="0" y="2176074"/>
                </a:lnTo>
                <a:lnTo>
                  <a:pt x="0" y="1938616"/>
                </a:lnTo>
                <a:lnTo>
                  <a:pt x="20489" y="1918128"/>
                </a:lnTo>
                <a:close/>
                <a:moveTo>
                  <a:pt x="179695" y="2355769"/>
                </a:moveTo>
                <a:lnTo>
                  <a:pt x="159033" y="2335107"/>
                </a:lnTo>
                <a:lnTo>
                  <a:pt x="159033" y="1779584"/>
                </a:lnTo>
                <a:lnTo>
                  <a:pt x="179695" y="1758921"/>
                </a:lnTo>
                <a:close/>
                <a:moveTo>
                  <a:pt x="338728" y="2514802"/>
                </a:moveTo>
                <a:lnTo>
                  <a:pt x="318240" y="2494313"/>
                </a:lnTo>
                <a:lnTo>
                  <a:pt x="318241" y="1620376"/>
                </a:lnTo>
                <a:lnTo>
                  <a:pt x="338728" y="1599887"/>
                </a:lnTo>
                <a:close/>
                <a:moveTo>
                  <a:pt x="499748" y="2675822"/>
                </a:moveTo>
                <a:lnTo>
                  <a:pt x="477273" y="2653346"/>
                </a:lnTo>
                <a:lnTo>
                  <a:pt x="477275" y="1461342"/>
                </a:lnTo>
                <a:lnTo>
                  <a:pt x="499748" y="1438868"/>
                </a:lnTo>
                <a:close/>
                <a:moveTo>
                  <a:pt x="658781" y="2834855"/>
                </a:moveTo>
                <a:lnTo>
                  <a:pt x="638293" y="2814366"/>
                </a:lnTo>
                <a:lnTo>
                  <a:pt x="638293" y="1300324"/>
                </a:lnTo>
                <a:lnTo>
                  <a:pt x="658781" y="1279834"/>
                </a:lnTo>
                <a:close/>
                <a:moveTo>
                  <a:pt x="817988" y="2994062"/>
                </a:moveTo>
                <a:lnTo>
                  <a:pt x="797326" y="2973399"/>
                </a:lnTo>
                <a:lnTo>
                  <a:pt x="797327" y="1141290"/>
                </a:lnTo>
                <a:lnTo>
                  <a:pt x="817988" y="1120629"/>
                </a:lnTo>
                <a:close/>
                <a:moveTo>
                  <a:pt x="977021" y="3153094"/>
                </a:moveTo>
                <a:lnTo>
                  <a:pt x="956533" y="3132607"/>
                </a:lnTo>
                <a:lnTo>
                  <a:pt x="956533" y="982084"/>
                </a:lnTo>
                <a:lnTo>
                  <a:pt x="977021" y="961596"/>
                </a:lnTo>
                <a:close/>
                <a:moveTo>
                  <a:pt x="1141292" y="3317365"/>
                </a:moveTo>
                <a:lnTo>
                  <a:pt x="1115567" y="3291641"/>
                </a:lnTo>
                <a:lnTo>
                  <a:pt x="1115567" y="823050"/>
                </a:lnTo>
                <a:lnTo>
                  <a:pt x="1141292" y="797325"/>
                </a:lnTo>
                <a:close/>
                <a:moveTo>
                  <a:pt x="1300325" y="3476398"/>
                </a:moveTo>
                <a:lnTo>
                  <a:pt x="1279836" y="3455910"/>
                </a:lnTo>
                <a:lnTo>
                  <a:pt x="1279837" y="658780"/>
                </a:lnTo>
                <a:lnTo>
                  <a:pt x="1300325" y="638291"/>
                </a:lnTo>
                <a:close/>
                <a:moveTo>
                  <a:pt x="1459531" y="3635605"/>
                </a:moveTo>
                <a:lnTo>
                  <a:pt x="1438870" y="3614944"/>
                </a:lnTo>
                <a:lnTo>
                  <a:pt x="1438870" y="499746"/>
                </a:lnTo>
                <a:lnTo>
                  <a:pt x="1459532" y="479085"/>
                </a:lnTo>
                <a:close/>
                <a:moveTo>
                  <a:pt x="1618564" y="3794638"/>
                </a:moveTo>
                <a:lnTo>
                  <a:pt x="1598075" y="3774149"/>
                </a:lnTo>
                <a:lnTo>
                  <a:pt x="1598076" y="340540"/>
                </a:lnTo>
                <a:lnTo>
                  <a:pt x="1618565" y="320052"/>
                </a:lnTo>
                <a:close/>
                <a:moveTo>
                  <a:pt x="1779583" y="3955657"/>
                </a:moveTo>
                <a:lnTo>
                  <a:pt x="1757109" y="3933183"/>
                </a:lnTo>
                <a:lnTo>
                  <a:pt x="1757110" y="181506"/>
                </a:lnTo>
                <a:lnTo>
                  <a:pt x="1779585" y="159032"/>
                </a:lnTo>
                <a:close/>
                <a:moveTo>
                  <a:pt x="1938616" y="4114690"/>
                </a:moveTo>
                <a:lnTo>
                  <a:pt x="1918127" y="4094201"/>
                </a:lnTo>
                <a:lnTo>
                  <a:pt x="1918127" y="20490"/>
                </a:lnTo>
                <a:lnTo>
                  <a:pt x="1938617" y="0"/>
                </a:lnTo>
                <a:close/>
              </a:path>
            </a:pathLst>
          </a:custGeom>
          <a:solidFill>
            <a:schemeClr val="accent6">
              <a:alpha val="59625"/>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 name="Picture Placeholder 13">
            <a:extLst>
              <a:ext uri="{FF2B5EF4-FFF2-40B4-BE49-F238E27FC236}">
                <a16:creationId xmlns:a16="http://schemas.microsoft.com/office/drawing/2014/main" id="{3E5B406F-CC66-9498-2DF3-1E1297BBC935}"/>
              </a:ext>
            </a:extLst>
          </p:cNvPr>
          <p:cNvSpPr>
            <a:spLocks noGrp="1"/>
          </p:cNvSpPr>
          <p:nvPr>
            <p:ph type="pic" sz="quarter" idx="19" hasCustomPrompt="1"/>
          </p:nvPr>
        </p:nvSpPr>
        <p:spPr>
          <a:xfrm>
            <a:off x="5557227" y="1257286"/>
            <a:ext cx="6247067" cy="4349425"/>
          </a:xfrm>
          <a:custGeom>
            <a:avLst/>
            <a:gdLst>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5892820 w 5892820"/>
              <a:gd name="connsiteY5" fmla="*/ 4102786 h 4102786"/>
              <a:gd name="connsiteX6" fmla="*/ 0 w 5892820"/>
              <a:gd name="connsiteY6" fmla="*/ 4102786 h 4102786"/>
              <a:gd name="connsiteX7" fmla="*/ 0 w 5892820"/>
              <a:gd name="connsiteY7" fmla="*/ 733925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5892820 w 5892820"/>
              <a:gd name="connsiteY4" fmla="*/ 4102785 h 4102786"/>
              <a:gd name="connsiteX5" fmla="*/ 0 w 5892820"/>
              <a:gd name="connsiteY5" fmla="*/ 4102786 h 4102786"/>
              <a:gd name="connsiteX6" fmla="*/ 0 w 5892820"/>
              <a:gd name="connsiteY6" fmla="*/ 733925 h 4102786"/>
              <a:gd name="connsiteX7" fmla="*/ 733925 w 5892820"/>
              <a:gd name="connsiteY7" fmla="*/ 0 h 4102786"/>
              <a:gd name="connsiteX0" fmla="*/ 733925 w 5892820"/>
              <a:gd name="connsiteY0" fmla="*/ 0 h 4102786"/>
              <a:gd name="connsiteX1" fmla="*/ 5892820 w 5892820"/>
              <a:gd name="connsiteY1" fmla="*/ 0 h 4102786"/>
              <a:gd name="connsiteX2" fmla="*/ 5892820 w 5892820"/>
              <a:gd name="connsiteY2" fmla="*/ 3368859 h 4102786"/>
              <a:gd name="connsiteX3" fmla="*/ 5158894 w 5892820"/>
              <a:gd name="connsiteY3" fmla="*/ 4102785 h 4102786"/>
              <a:gd name="connsiteX4" fmla="*/ 0 w 5892820"/>
              <a:gd name="connsiteY4" fmla="*/ 4102786 h 4102786"/>
              <a:gd name="connsiteX5" fmla="*/ 0 w 5892820"/>
              <a:gd name="connsiteY5" fmla="*/ 733925 h 4102786"/>
              <a:gd name="connsiteX6" fmla="*/ 733925 w 5892820"/>
              <a:gd name="connsiteY6" fmla="*/ 0 h 4102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92820" h="4102786">
                <a:moveTo>
                  <a:pt x="733925" y="0"/>
                </a:moveTo>
                <a:lnTo>
                  <a:pt x="5892820" y="0"/>
                </a:lnTo>
                <a:lnTo>
                  <a:pt x="5892820" y="3368859"/>
                </a:lnTo>
                <a:lnTo>
                  <a:pt x="5158894" y="4102785"/>
                </a:lnTo>
                <a:lnTo>
                  <a:pt x="0" y="4102786"/>
                </a:lnTo>
                <a:lnTo>
                  <a:pt x="0" y="733925"/>
                </a:lnTo>
                <a:lnTo>
                  <a:pt x="733925" y="0"/>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3" name="Slide Number Placeholder 5">
            <a:extLst>
              <a:ext uri="{FF2B5EF4-FFF2-40B4-BE49-F238E27FC236}">
                <a16:creationId xmlns:a16="http://schemas.microsoft.com/office/drawing/2014/main" id="{DD9EE691-A8A3-6E03-D1CD-D376761DB74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2542624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L Photo/R Bullets">
    <p:bg>
      <p:bgPr>
        <a:solidFill>
          <a:srgbClr val="FFFFFF"/>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956087DE-D7F0-0FD7-681C-41CF4273CE7A}"/>
              </a:ext>
            </a:extLst>
          </p:cNvPr>
          <p:cNvSpPr>
            <a:spLocks noGrp="1"/>
          </p:cNvSpPr>
          <p:nvPr>
            <p:ph type="pic" sz="quarter" idx="10" hasCustomPrompt="1"/>
          </p:nvPr>
        </p:nvSpPr>
        <p:spPr>
          <a:xfrm>
            <a:off x="1" y="0"/>
            <a:ext cx="8837271" cy="6858000"/>
          </a:xfrm>
          <a:custGeom>
            <a:avLst/>
            <a:gdLst>
              <a:gd name="connsiteX0" fmla="*/ 0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271" h="6858000">
                <a:moveTo>
                  <a:pt x="0" y="0"/>
                </a:moveTo>
                <a:lnTo>
                  <a:pt x="8837271" y="0"/>
                </a:lnTo>
                <a:lnTo>
                  <a:pt x="1979272" y="6858000"/>
                </a:lnTo>
                <a:lnTo>
                  <a:pt x="0" y="6858000"/>
                </a:lnTo>
                <a:close/>
              </a:path>
            </a:pathLst>
          </a:custGeom>
          <a:solidFill>
            <a:schemeClr val="bg2">
              <a:lumMod val="75000"/>
            </a:schemeClr>
          </a:solidFill>
        </p:spPr>
        <p:txBody>
          <a:bodyPr wrap="square" anchor="ctr">
            <a:noAutofit/>
          </a:bodyPr>
          <a:lstStyle>
            <a:lvl1pPr algn="l">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414426" y="424118"/>
            <a:ext cx="3389868"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Slide Number Placeholder 5">
            <a:extLst>
              <a:ext uri="{FF2B5EF4-FFF2-40B4-BE49-F238E27FC236}">
                <a16:creationId xmlns:a16="http://schemas.microsoft.com/office/drawing/2014/main" id="{6A7C3ACF-84EE-86AF-F563-1970BD7212F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19352644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ent: L Bullets/R Photo">
    <p:bg>
      <p:bgPr>
        <a:solidFill>
          <a:srgbClr val="FFFFFF"/>
        </a:solidFill>
        <a:effectLst/>
      </p:bgPr>
    </p:bg>
    <p:spTree>
      <p:nvGrpSpPr>
        <p:cNvPr id="1" name=""/>
        <p:cNvGrpSpPr/>
        <p:nvPr/>
      </p:nvGrpSpPr>
      <p:grpSpPr>
        <a:xfrm>
          <a:off x="0" y="0"/>
          <a:ext cx="0" cy="0"/>
          <a:chOff x="0" y="0"/>
          <a:chExt cx="0" cy="0"/>
        </a:xfrm>
      </p:grpSpPr>
      <p:sp>
        <p:nvSpPr>
          <p:cNvPr id="2" name="Freeform 1">
            <a:extLst>
              <a:ext uri="{FF2B5EF4-FFF2-40B4-BE49-F238E27FC236}">
                <a16:creationId xmlns:a16="http://schemas.microsoft.com/office/drawing/2014/main" id="{A8B66B18-0840-75C3-2BA1-085143432E83}"/>
              </a:ext>
            </a:extLst>
          </p:cNvPr>
          <p:cNvSpPr/>
          <p:nvPr userDrawn="1"/>
        </p:nvSpPr>
        <p:spPr>
          <a:xfrm rot="5400000">
            <a:off x="6768109"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389868"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2218492"/>
          </a:xfrm>
          <a:noFill/>
        </p:spPr>
        <p:txBody>
          <a:bodyPr lIns="0" tIns="457200" rIns="0" bIns="0"/>
          <a:lstStyle>
            <a:lvl2pPr>
              <a:defRPr/>
            </a:lvl2pPr>
          </a:lstStyle>
          <a:p>
            <a:pPr lvl="0"/>
            <a:r>
              <a:rPr lang="en-US" dirty="0"/>
              <a:t>Click to add bullet</a:t>
            </a:r>
          </a:p>
          <a:p>
            <a:pPr lvl="1"/>
            <a:r>
              <a:rPr lang="en-US" dirty="0"/>
              <a:t>Sub bullet – use Indent More command</a:t>
            </a:r>
          </a:p>
          <a:p>
            <a:pPr lvl="2"/>
            <a:r>
              <a:rPr lang="en-US" dirty="0"/>
              <a:t>Third level</a:t>
            </a:r>
          </a:p>
          <a:p>
            <a:pPr lvl="3"/>
            <a:r>
              <a:rPr lang="en-US" dirty="0"/>
              <a:t>Fourth level</a:t>
            </a:r>
          </a:p>
          <a:p>
            <a:pPr lvl="4"/>
            <a:r>
              <a:rPr lang="en-US" dirty="0"/>
              <a:t>Fifth level</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4" name="Picture Placeholder 13">
            <a:extLst>
              <a:ext uri="{FF2B5EF4-FFF2-40B4-BE49-F238E27FC236}">
                <a16:creationId xmlns:a16="http://schemas.microsoft.com/office/drawing/2014/main" id="{8446B2B2-0D0A-4F65-18D9-CF56BEC101A6}"/>
              </a:ext>
            </a:extLst>
          </p:cNvPr>
          <p:cNvSpPr>
            <a:spLocks noGrp="1"/>
          </p:cNvSpPr>
          <p:nvPr>
            <p:ph type="pic" sz="quarter" idx="20" hasCustomPrompt="1"/>
          </p:nvPr>
        </p:nvSpPr>
        <p:spPr>
          <a:xfrm>
            <a:off x="3354387" y="0"/>
            <a:ext cx="8837613" cy="6858000"/>
          </a:xfrm>
          <a:custGeom>
            <a:avLst/>
            <a:gdLst>
              <a:gd name="connsiteX0" fmla="*/ 0 w 8837613"/>
              <a:gd name="connsiteY0" fmla="*/ 0 h 6858000"/>
              <a:gd name="connsiteX1" fmla="*/ 8837613 w 8837613"/>
              <a:gd name="connsiteY1" fmla="*/ 0 h 6858000"/>
              <a:gd name="connsiteX2" fmla="*/ 8837613 w 8837613"/>
              <a:gd name="connsiteY2" fmla="*/ 6858000 h 6858000"/>
              <a:gd name="connsiteX3" fmla="*/ 6858000 w 883761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37613" h="6858000">
                <a:moveTo>
                  <a:pt x="0" y="0"/>
                </a:moveTo>
                <a:lnTo>
                  <a:pt x="8837613" y="0"/>
                </a:lnTo>
                <a:lnTo>
                  <a:pt x="8837613" y="6858000"/>
                </a:lnTo>
                <a:lnTo>
                  <a:pt x="6858000" y="6858000"/>
                </a:lnTo>
                <a:close/>
              </a:path>
            </a:pathLst>
          </a:custGeom>
          <a:solidFill>
            <a:schemeClr val="tx2"/>
          </a:solidFill>
        </p:spPr>
        <p:txBody>
          <a:bodyPr wrap="square" anchor="ctr">
            <a:noAutofit/>
          </a:bodyPr>
          <a:lstStyle>
            <a:lvl1pPr marL="0" indent="0">
              <a:buNone/>
              <a:defRPr/>
            </a:lvl1pPr>
          </a:lstStyle>
          <a:p>
            <a:pPr marL="228600" marR="0" lvl="0" indent="-228600" algn="l" defTabSz="914400" rtl="0" eaLnBrk="1" fontAlgn="auto" latinLnBrk="0" hangingPunct="1">
              <a:lnSpc>
                <a:spcPct val="90000"/>
              </a:lnSpc>
              <a:spcBef>
                <a:spcPts val="1000"/>
              </a:spcBef>
              <a:spcAft>
                <a:spcPts val="600"/>
              </a:spcAft>
              <a:buClr>
                <a:schemeClr val="accent1"/>
              </a:buClr>
              <a:buSzTx/>
              <a:buFont typeface="Arial" panose="020B0604020202020204" pitchFamily="34" charset="0"/>
              <a:buChar char="•"/>
              <a:tabLst/>
              <a:defRPr/>
            </a:pPr>
            <a:r>
              <a:rPr lang="en-US" dirty="0"/>
              <a:t>Click image icon to add photo then right click to “send to back”</a:t>
            </a:r>
          </a:p>
        </p:txBody>
      </p:sp>
      <p:sp>
        <p:nvSpPr>
          <p:cNvPr id="8" name="Slide Number Placeholder 5">
            <a:extLst>
              <a:ext uri="{FF2B5EF4-FFF2-40B4-BE49-F238E27FC236}">
                <a16:creationId xmlns:a16="http://schemas.microsoft.com/office/drawing/2014/main" id="{71EC541A-CFCC-7E62-2071-400FFDA639E2}"/>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2607596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ent: L Photo/R Bullets on Green">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386205-9811-D88B-1C22-71F3A698D26E}"/>
              </a:ext>
            </a:extLst>
          </p:cNvPr>
          <p:cNvSpPr/>
          <p:nvPr userDrawn="1"/>
        </p:nvSpPr>
        <p:spPr>
          <a:xfrm>
            <a:off x="6095995" y="0"/>
            <a:ext cx="6101188" cy="6858001"/>
          </a:xfrm>
          <a:prstGeom prst="rect">
            <a:avLst/>
          </a:prstGeom>
          <a:gradFill>
            <a:gsLst>
              <a:gs pos="14000">
                <a:schemeClr val="accent1"/>
              </a:gs>
              <a:gs pos="26000">
                <a:srgbClr val="3D9C33"/>
              </a:gs>
              <a:gs pos="78000">
                <a:schemeClr val="accent2"/>
              </a:gs>
              <a:gs pos="100000">
                <a:schemeClr val="accent6"/>
              </a:gs>
            </a:gsLst>
            <a:lin ang="72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a:xfrm>
            <a:off x="6642937" y="548960"/>
            <a:ext cx="5059194" cy="871136"/>
          </a:xfrm>
        </p:spPr>
        <p:txBody>
          <a:bodyPr rIns="274320"/>
          <a:lstStyle>
            <a:lvl1pPr>
              <a:defRPr b="0" i="0">
                <a:solidFill>
                  <a:srgbClr val="FFFFFF"/>
                </a:solidFill>
              </a:defRPr>
            </a:lvl1pPr>
          </a:lstStyle>
          <a:p>
            <a:r>
              <a:rPr lang="en-US"/>
              <a:t>Click to edit Master title style</a:t>
            </a:r>
            <a:endParaRPr lang="en-US" dirty="0"/>
          </a:p>
        </p:txBody>
      </p:sp>
      <p:sp>
        <p:nvSpPr>
          <p:cNvPr id="7" name="Content Placeholder 3">
            <a:extLst>
              <a:ext uri="{FF2B5EF4-FFF2-40B4-BE49-F238E27FC236}">
                <a16:creationId xmlns:a16="http://schemas.microsoft.com/office/drawing/2014/main" id="{101924A5-1907-C485-A6EF-637F4AB51510}"/>
              </a:ext>
            </a:extLst>
          </p:cNvPr>
          <p:cNvSpPr>
            <a:spLocks noGrp="1"/>
          </p:cNvSpPr>
          <p:nvPr>
            <p:ph sz="quarter" idx="17" hasCustomPrompt="1"/>
          </p:nvPr>
        </p:nvSpPr>
        <p:spPr>
          <a:xfrm>
            <a:off x="6642937" y="1864890"/>
            <a:ext cx="5059195" cy="2218492"/>
          </a:xfrm>
          <a:noFill/>
        </p:spPr>
        <p:txBody>
          <a:bodyPr lIns="0" tIns="457200" rIns="0" bIns="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add bullet</a:t>
            </a:r>
          </a:p>
          <a:p>
            <a:pPr lvl="1"/>
            <a:r>
              <a:rPr lang="en-US" dirty="0"/>
              <a:t>Sub bullet – use More Indent command</a:t>
            </a:r>
          </a:p>
          <a:p>
            <a:pPr lvl="2"/>
            <a:r>
              <a:rPr lang="en-US" dirty="0"/>
              <a:t>Third level</a:t>
            </a:r>
          </a:p>
          <a:p>
            <a:pPr lvl="3"/>
            <a:r>
              <a:rPr lang="en-US" dirty="0"/>
              <a:t>Fourth level</a:t>
            </a:r>
          </a:p>
          <a:p>
            <a:pPr lvl="4"/>
            <a:r>
              <a:rPr lang="en-US" dirty="0"/>
              <a:t>Fifth level</a:t>
            </a:r>
          </a:p>
        </p:txBody>
      </p:sp>
      <p:sp>
        <p:nvSpPr>
          <p:cNvPr id="12" name="Text Placeholder 4">
            <a:extLst>
              <a:ext uri="{FF2B5EF4-FFF2-40B4-BE49-F238E27FC236}">
                <a16:creationId xmlns:a16="http://schemas.microsoft.com/office/drawing/2014/main" id="{DE75B9DD-7BCE-06E9-550F-2012F042E91E}"/>
              </a:ext>
            </a:extLst>
          </p:cNvPr>
          <p:cNvSpPr>
            <a:spLocks noGrp="1"/>
          </p:cNvSpPr>
          <p:nvPr>
            <p:ph type="body" sz="quarter" idx="18" hasCustomPrompt="1"/>
          </p:nvPr>
        </p:nvSpPr>
        <p:spPr>
          <a:xfrm>
            <a:off x="6642937" y="1864889"/>
            <a:ext cx="5059194" cy="324215"/>
          </a:xfrm>
        </p:spPr>
        <p:txBody>
          <a:bodyPr lIns="0" tIns="0" rIns="0" bIns="0" anchor="ctr">
            <a:noAutofit/>
          </a:bodyPr>
          <a:lstStyle>
            <a:lvl1pPr marL="0" indent="0">
              <a:buNone/>
              <a:defRPr sz="2000" b="1">
                <a:solidFill>
                  <a:srgbClr val="FFFFFF"/>
                </a:solidFill>
              </a:defRPr>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0" name="Picture Placeholder 9">
            <a:extLst>
              <a:ext uri="{FF2B5EF4-FFF2-40B4-BE49-F238E27FC236}">
                <a16:creationId xmlns:a16="http://schemas.microsoft.com/office/drawing/2014/main" id="{1E30A2EE-6371-AE55-F803-B7EF9C5D1F6B}"/>
              </a:ext>
            </a:extLst>
          </p:cNvPr>
          <p:cNvSpPr>
            <a:spLocks noGrp="1"/>
          </p:cNvSpPr>
          <p:nvPr>
            <p:ph type="pic" sz="quarter" idx="19" hasCustomPrompt="1"/>
          </p:nvPr>
        </p:nvSpPr>
        <p:spPr>
          <a:xfrm>
            <a:off x="489857" y="548960"/>
            <a:ext cx="5606138" cy="5758543"/>
          </a:xfrm>
          <a:custGeom>
            <a:avLst/>
            <a:gdLst>
              <a:gd name="connsiteX0" fmla="*/ 0 w 5606138"/>
              <a:gd name="connsiteY0" fmla="*/ 0 h 5758543"/>
              <a:gd name="connsiteX1" fmla="*/ 5606138 w 5606138"/>
              <a:gd name="connsiteY1" fmla="*/ 0 h 5758543"/>
              <a:gd name="connsiteX2" fmla="*/ 5606138 w 5606138"/>
              <a:gd name="connsiteY2" fmla="*/ 5758543 h 5758543"/>
              <a:gd name="connsiteX3" fmla="*/ 1398046 w 5606138"/>
              <a:gd name="connsiteY3" fmla="*/ 5758543 h 5758543"/>
              <a:gd name="connsiteX4" fmla="*/ 0 w 5606138"/>
              <a:gd name="connsiteY4" fmla="*/ 4360497 h 57585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06138" h="5758543">
                <a:moveTo>
                  <a:pt x="0" y="0"/>
                </a:moveTo>
                <a:lnTo>
                  <a:pt x="5606138" y="0"/>
                </a:lnTo>
                <a:lnTo>
                  <a:pt x="5606138" y="5758543"/>
                </a:lnTo>
                <a:lnTo>
                  <a:pt x="1398046" y="5758543"/>
                </a:lnTo>
                <a:lnTo>
                  <a:pt x="0" y="4360497"/>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11" name="Slide Number Placeholder 5">
            <a:extLst>
              <a:ext uri="{FF2B5EF4-FFF2-40B4-BE49-F238E27FC236}">
                <a16:creationId xmlns:a16="http://schemas.microsoft.com/office/drawing/2014/main" id="{EA187002-5CB5-D06C-F951-56F57043A3ED}"/>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2056617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ent: L Photo Shape/R Text">
    <p:bg>
      <p:bgPr>
        <a:solidFill>
          <a:srgbClr val="FFFFFF"/>
        </a:solidFill>
        <a:effectLst/>
      </p:bgPr>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780A8C16-3338-0BF9-6D62-E11E6F91B6B4}"/>
              </a:ext>
            </a:extLst>
          </p:cNvPr>
          <p:cNvSpPr>
            <a:spLocks noGrp="1"/>
          </p:cNvSpPr>
          <p:nvPr>
            <p:ph type="pic" sz="quarter" idx="10" hasCustomPrompt="1"/>
          </p:nvPr>
        </p:nvSpPr>
        <p:spPr>
          <a:xfrm>
            <a:off x="-1" y="-1"/>
            <a:ext cx="8837271" cy="6858000"/>
          </a:xfrm>
          <a:custGeom>
            <a:avLst/>
            <a:gdLst>
              <a:gd name="connsiteX0" fmla="*/ 4650308 w 8837271"/>
              <a:gd name="connsiteY0" fmla="*/ 0 h 6858000"/>
              <a:gd name="connsiteX1" fmla="*/ 8837271 w 8837271"/>
              <a:gd name="connsiteY1" fmla="*/ 0 h 6858000"/>
              <a:gd name="connsiteX2" fmla="*/ 1979272 w 8837271"/>
              <a:gd name="connsiteY2" fmla="*/ 6858000 h 6858000"/>
              <a:gd name="connsiteX3" fmla="*/ 0 w 8837271"/>
              <a:gd name="connsiteY3" fmla="*/ 6858000 h 6858000"/>
              <a:gd name="connsiteX4" fmla="*/ 0 w 8837271"/>
              <a:gd name="connsiteY4" fmla="*/ 4650308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7271" h="6858000">
                <a:moveTo>
                  <a:pt x="4650308" y="0"/>
                </a:moveTo>
                <a:lnTo>
                  <a:pt x="8837271" y="0"/>
                </a:lnTo>
                <a:lnTo>
                  <a:pt x="1979272" y="6858000"/>
                </a:lnTo>
                <a:lnTo>
                  <a:pt x="0" y="6858000"/>
                </a:lnTo>
                <a:lnTo>
                  <a:pt x="0" y="4650308"/>
                </a:lnTo>
                <a:close/>
              </a:path>
            </a:pathLst>
          </a:custGeom>
          <a:solidFill>
            <a:schemeClr val="bg2">
              <a:lumMod val="75000"/>
            </a:schemeClr>
          </a:solidFill>
        </p:spPr>
        <p:txBody>
          <a:bodyPr wrap="square" anchor="ctr">
            <a:noAutofit/>
          </a:bodyPr>
          <a:lstStyle>
            <a:lvl1pPr algn="ctr">
              <a:defRPr/>
            </a:lvl1pPr>
          </a:lstStyle>
          <a:p>
            <a:r>
              <a:rPr lang="en-US" dirty="0"/>
              <a:t>Click icon to add photo</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3126831"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8083685" y="424118"/>
            <a:ext cx="3720609" cy="871136"/>
          </a:xfrm>
        </p:spPr>
        <p:txBody>
          <a:bodyPr/>
          <a:lstStyle>
            <a:lvl1pPr algn="r">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7153985"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7153985"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5400000">
            <a:off x="1418897" y="-3"/>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8504785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ent: L Text/R Photo Shape">
    <p:bg>
      <p:bgPr>
        <a:solidFill>
          <a:srgbClr val="FFFFFF"/>
        </a:solidFill>
        <a:effectLst/>
      </p:bgPr>
    </p:bg>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2B5C75EF-92C7-2C4F-F368-24CA21465C29}"/>
              </a:ext>
            </a:extLst>
          </p:cNvPr>
          <p:cNvSpPr>
            <a:spLocks noGrp="1"/>
          </p:cNvSpPr>
          <p:nvPr>
            <p:ph type="pic" sz="quarter" idx="20" hasCustomPrompt="1"/>
          </p:nvPr>
        </p:nvSpPr>
        <p:spPr>
          <a:xfrm>
            <a:off x="3358896" y="0"/>
            <a:ext cx="8833104" cy="6858000"/>
          </a:xfrm>
          <a:custGeom>
            <a:avLst/>
            <a:gdLst>
              <a:gd name="connsiteX0" fmla="*/ 0 w 8833104"/>
              <a:gd name="connsiteY0" fmla="*/ 0 h 6858000"/>
              <a:gd name="connsiteX1" fmla="*/ 4182071 w 8833104"/>
              <a:gd name="connsiteY1" fmla="*/ 0 h 6858000"/>
              <a:gd name="connsiteX2" fmla="*/ 8833104 w 8833104"/>
              <a:gd name="connsiteY2" fmla="*/ 4651033 h 6858000"/>
              <a:gd name="connsiteX3" fmla="*/ 8833104 w 8833104"/>
              <a:gd name="connsiteY3" fmla="*/ 6858000 h 6858000"/>
              <a:gd name="connsiteX4" fmla="*/ 6857999 w 8833104"/>
              <a:gd name="connsiteY4" fmla="*/ 6858000 h 6858000"/>
              <a:gd name="connsiteX5" fmla="*/ 0 w 8833104"/>
              <a:gd name="connsiteY5" fmla="*/ 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3104" h="6858000">
                <a:moveTo>
                  <a:pt x="0" y="0"/>
                </a:moveTo>
                <a:lnTo>
                  <a:pt x="4182071" y="0"/>
                </a:lnTo>
                <a:lnTo>
                  <a:pt x="8833104" y="4651033"/>
                </a:lnTo>
                <a:lnTo>
                  <a:pt x="8833104" y="6858000"/>
                </a:lnTo>
                <a:lnTo>
                  <a:pt x="6857999" y="6858000"/>
                </a:lnTo>
                <a:lnTo>
                  <a:pt x="0" y="1"/>
                </a:lnTo>
                <a:close/>
              </a:path>
            </a:pathLst>
          </a:custGeom>
          <a:solidFill>
            <a:schemeClr val="tx2"/>
          </a:solidFill>
        </p:spPr>
        <p:txBody>
          <a:bodyPr wrap="square" anchor="ctr">
            <a:noAutofit/>
          </a:bodyPr>
          <a:lstStyle>
            <a:lvl1pPr>
              <a:defRPr/>
            </a:lvl1pPr>
          </a:lstStyle>
          <a:p>
            <a:r>
              <a:rPr lang="en-US" dirty="0"/>
              <a:t>Click image icon to add photo then right click to “send to back”</a:t>
            </a:r>
          </a:p>
        </p:txBody>
      </p:sp>
      <p:sp>
        <p:nvSpPr>
          <p:cNvPr id="2" name="Freeform 1">
            <a:extLst>
              <a:ext uri="{FF2B5EF4-FFF2-40B4-BE49-F238E27FC236}">
                <a16:creationId xmlns:a16="http://schemas.microsoft.com/office/drawing/2014/main" id="{A8B66B18-0840-75C3-2BA1-085143432E83}"/>
              </a:ext>
            </a:extLst>
          </p:cNvPr>
          <p:cNvSpPr/>
          <p:nvPr userDrawn="1"/>
        </p:nvSpPr>
        <p:spPr>
          <a:xfrm rot="5400000">
            <a:off x="6800767" y="3450945"/>
            <a:ext cx="2247122" cy="4566988"/>
          </a:xfrm>
          <a:custGeom>
            <a:avLst/>
            <a:gdLst>
              <a:gd name="connsiteX0" fmla="*/ 19116 w 2991666"/>
              <a:gd name="connsiteY0" fmla="*/ 3107629 h 6080179"/>
              <a:gd name="connsiteX1" fmla="*/ 0 w 2991666"/>
              <a:gd name="connsiteY1" fmla="*/ 3088513 h 6080179"/>
              <a:gd name="connsiteX2" fmla="*/ 0 w 2991666"/>
              <a:gd name="connsiteY2" fmla="*/ 2991666 h 6080179"/>
              <a:gd name="connsiteX3" fmla="*/ 19116 w 2991666"/>
              <a:gd name="connsiteY3" fmla="*/ 2972550 h 6080179"/>
              <a:gd name="connsiteX4" fmla="*/ 169347 w 2991666"/>
              <a:gd name="connsiteY4" fmla="*/ 3257860 h 6080179"/>
              <a:gd name="connsiteX5" fmla="*/ 148379 w 2991666"/>
              <a:gd name="connsiteY5" fmla="*/ 3236892 h 6080179"/>
              <a:gd name="connsiteX6" fmla="*/ 148379 w 2991666"/>
              <a:gd name="connsiteY6" fmla="*/ 2843287 h 6080179"/>
              <a:gd name="connsiteX7" fmla="*/ 169347 w 2991666"/>
              <a:gd name="connsiteY7" fmla="*/ 2822319 h 6080179"/>
              <a:gd name="connsiteX8" fmla="*/ 317725 w 2991666"/>
              <a:gd name="connsiteY8" fmla="*/ 3406238 h 6080179"/>
              <a:gd name="connsiteX9" fmla="*/ 298609 w 2991666"/>
              <a:gd name="connsiteY9" fmla="*/ 3387122 h 6080179"/>
              <a:gd name="connsiteX10" fmla="*/ 298609 w 2991666"/>
              <a:gd name="connsiteY10" fmla="*/ 2693057 h 6080179"/>
              <a:gd name="connsiteX11" fmla="*/ 317725 w 2991666"/>
              <a:gd name="connsiteY11" fmla="*/ 2673941 h 6080179"/>
              <a:gd name="connsiteX12" fmla="*/ 466265 w 2991666"/>
              <a:gd name="connsiteY12" fmla="*/ 3554778 h 6080179"/>
              <a:gd name="connsiteX13" fmla="*/ 446988 w 2991666"/>
              <a:gd name="connsiteY13" fmla="*/ 3535501 h 6080179"/>
              <a:gd name="connsiteX14" fmla="*/ 446988 w 2991666"/>
              <a:gd name="connsiteY14" fmla="*/ 2544678 h 6080179"/>
              <a:gd name="connsiteX15" fmla="*/ 466265 w 2991666"/>
              <a:gd name="connsiteY15" fmla="*/ 2525401 h 6080179"/>
              <a:gd name="connsiteX16" fmla="*/ 614643 w 2991666"/>
              <a:gd name="connsiteY16" fmla="*/ 3703156 h 6080179"/>
              <a:gd name="connsiteX17" fmla="*/ 595527 w 2991666"/>
              <a:gd name="connsiteY17" fmla="*/ 3684040 h 6080179"/>
              <a:gd name="connsiteX18" fmla="*/ 595527 w 2991666"/>
              <a:gd name="connsiteY18" fmla="*/ 2396139 h 6080179"/>
              <a:gd name="connsiteX19" fmla="*/ 614643 w 2991666"/>
              <a:gd name="connsiteY19" fmla="*/ 2377023 h 6080179"/>
              <a:gd name="connsiteX20" fmla="*/ 762857 w 2991666"/>
              <a:gd name="connsiteY20" fmla="*/ 3851370 h 6080179"/>
              <a:gd name="connsiteX21" fmla="*/ 743907 w 2991666"/>
              <a:gd name="connsiteY21" fmla="*/ 3832420 h 6080179"/>
              <a:gd name="connsiteX22" fmla="*/ 743906 w 2991666"/>
              <a:gd name="connsiteY22" fmla="*/ 2247760 h 6080179"/>
              <a:gd name="connsiteX23" fmla="*/ 762857 w 2991666"/>
              <a:gd name="connsiteY23" fmla="*/ 2228809 h 6080179"/>
              <a:gd name="connsiteX24" fmla="*/ 911236 w 2991666"/>
              <a:gd name="connsiteY24" fmla="*/ 3999749 h 6080179"/>
              <a:gd name="connsiteX25" fmla="*/ 892121 w 2991666"/>
              <a:gd name="connsiteY25" fmla="*/ 3980634 h 6080179"/>
              <a:gd name="connsiteX26" fmla="*/ 892121 w 2991666"/>
              <a:gd name="connsiteY26" fmla="*/ 2099545 h 6080179"/>
              <a:gd name="connsiteX27" fmla="*/ 911236 w 2991666"/>
              <a:gd name="connsiteY27" fmla="*/ 2080430 h 6080179"/>
              <a:gd name="connsiteX28" fmla="*/ 1059776 w 2991666"/>
              <a:gd name="connsiteY28" fmla="*/ 4148289 h 6080179"/>
              <a:gd name="connsiteX29" fmla="*/ 1040499 w 2991666"/>
              <a:gd name="connsiteY29" fmla="*/ 4129012 h 6080179"/>
              <a:gd name="connsiteX30" fmla="*/ 1040498 w 2991666"/>
              <a:gd name="connsiteY30" fmla="*/ 1951168 h 6080179"/>
              <a:gd name="connsiteX31" fmla="*/ 1059776 w 2991666"/>
              <a:gd name="connsiteY31" fmla="*/ 1931890 h 6080179"/>
              <a:gd name="connsiteX32" fmla="*/ 1208155 w 2991666"/>
              <a:gd name="connsiteY32" fmla="*/ 4296668 h 6080179"/>
              <a:gd name="connsiteX33" fmla="*/ 1189038 w 2991666"/>
              <a:gd name="connsiteY33" fmla="*/ 4277551 h 6080179"/>
              <a:gd name="connsiteX34" fmla="*/ 1189038 w 2991666"/>
              <a:gd name="connsiteY34" fmla="*/ 1802628 h 6080179"/>
              <a:gd name="connsiteX35" fmla="*/ 1208155 w 2991666"/>
              <a:gd name="connsiteY35" fmla="*/ 1783511 h 6080179"/>
              <a:gd name="connsiteX36" fmla="*/ 1358385 w 2991666"/>
              <a:gd name="connsiteY36" fmla="*/ 4446898 h 6080179"/>
              <a:gd name="connsiteX37" fmla="*/ 1337416 w 2991666"/>
              <a:gd name="connsiteY37" fmla="*/ 4425929 h 6080179"/>
              <a:gd name="connsiteX38" fmla="*/ 1337416 w 2991666"/>
              <a:gd name="connsiteY38" fmla="*/ 1654250 h 6080179"/>
              <a:gd name="connsiteX39" fmla="*/ 1358384 w 2991666"/>
              <a:gd name="connsiteY39" fmla="*/ 1633282 h 6080179"/>
              <a:gd name="connsiteX40" fmla="*/ 1506764 w 2991666"/>
              <a:gd name="connsiteY40" fmla="*/ 4595277 h 6080179"/>
              <a:gd name="connsiteX41" fmla="*/ 1487648 w 2991666"/>
              <a:gd name="connsiteY41" fmla="*/ 4576161 h 6080179"/>
              <a:gd name="connsiteX42" fmla="*/ 1487648 w 2991666"/>
              <a:gd name="connsiteY42" fmla="*/ 1504018 h 6080179"/>
              <a:gd name="connsiteX43" fmla="*/ 1506764 w 2991666"/>
              <a:gd name="connsiteY43" fmla="*/ 1484902 h 6080179"/>
              <a:gd name="connsiteX44" fmla="*/ 1662284 w 2991666"/>
              <a:gd name="connsiteY44" fmla="*/ 4750797 h 6080179"/>
              <a:gd name="connsiteX45" fmla="*/ 1636027 w 2991666"/>
              <a:gd name="connsiteY45" fmla="*/ 4724540 h 6080179"/>
              <a:gd name="connsiteX46" fmla="*/ 1636027 w 2991666"/>
              <a:gd name="connsiteY46" fmla="*/ 1355639 h 6080179"/>
              <a:gd name="connsiteX47" fmla="*/ 1662284 w 2991666"/>
              <a:gd name="connsiteY47" fmla="*/ 1329382 h 6080179"/>
              <a:gd name="connsiteX48" fmla="*/ 1802171 w 2991666"/>
              <a:gd name="connsiteY48" fmla="*/ 4890684 h 6080179"/>
              <a:gd name="connsiteX49" fmla="*/ 1783512 w 2991666"/>
              <a:gd name="connsiteY49" fmla="*/ 4872025 h 6080179"/>
              <a:gd name="connsiteX50" fmla="*/ 1783512 w 2991666"/>
              <a:gd name="connsiteY50" fmla="*/ 1208154 h 6080179"/>
              <a:gd name="connsiteX51" fmla="*/ 1802171 w 2991666"/>
              <a:gd name="connsiteY51" fmla="*/ 1189495 h 6080179"/>
              <a:gd name="connsiteX52" fmla="*/ 1948051 w 2991666"/>
              <a:gd name="connsiteY52" fmla="*/ 5036564 h 6080179"/>
              <a:gd name="connsiteX53" fmla="*/ 1924050 w 2991666"/>
              <a:gd name="connsiteY53" fmla="*/ 5012563 h 6080179"/>
              <a:gd name="connsiteX54" fmla="*/ 1924050 w 2991666"/>
              <a:gd name="connsiteY54" fmla="*/ 1067616 h 6080179"/>
              <a:gd name="connsiteX55" fmla="*/ 1948051 w 2991666"/>
              <a:gd name="connsiteY55" fmla="*/ 1043615 h 6080179"/>
              <a:gd name="connsiteX56" fmla="*/ 2077315 w 2991666"/>
              <a:gd name="connsiteY56" fmla="*/ 5165828 h 6080179"/>
              <a:gd name="connsiteX57" fmla="*/ 2077313 w 2991666"/>
              <a:gd name="connsiteY57" fmla="*/ 914353 h 6080179"/>
              <a:gd name="connsiteX58" fmla="*/ 2096429 w 2991666"/>
              <a:gd name="connsiteY58" fmla="*/ 895237 h 6080179"/>
              <a:gd name="connsiteX59" fmla="*/ 2096429 w 2991666"/>
              <a:gd name="connsiteY59" fmla="*/ 5184941 h 6080179"/>
              <a:gd name="connsiteX60" fmla="*/ 2244970 w 2991666"/>
              <a:gd name="connsiteY60" fmla="*/ 5333483 h 6080179"/>
              <a:gd name="connsiteX61" fmla="*/ 2225692 w 2991666"/>
              <a:gd name="connsiteY61" fmla="*/ 5314204 h 6080179"/>
              <a:gd name="connsiteX62" fmla="*/ 2225692 w 2991666"/>
              <a:gd name="connsiteY62" fmla="*/ 765974 h 6080179"/>
              <a:gd name="connsiteX63" fmla="*/ 2244970 w 2991666"/>
              <a:gd name="connsiteY63" fmla="*/ 746696 h 6080179"/>
              <a:gd name="connsiteX64" fmla="*/ 2393348 w 2991666"/>
              <a:gd name="connsiteY64" fmla="*/ 5481861 h 6080179"/>
              <a:gd name="connsiteX65" fmla="*/ 2374232 w 2991666"/>
              <a:gd name="connsiteY65" fmla="*/ 5462745 h 6080179"/>
              <a:gd name="connsiteX66" fmla="*/ 2374232 w 2991666"/>
              <a:gd name="connsiteY66" fmla="*/ 617434 h 6080179"/>
              <a:gd name="connsiteX67" fmla="*/ 2393348 w 2991666"/>
              <a:gd name="connsiteY67" fmla="*/ 598318 h 6080179"/>
              <a:gd name="connsiteX68" fmla="*/ 2543579 w 2991666"/>
              <a:gd name="connsiteY68" fmla="*/ 5632092 h 6080179"/>
              <a:gd name="connsiteX69" fmla="*/ 2522611 w 2991666"/>
              <a:gd name="connsiteY69" fmla="*/ 5611124 h 6080179"/>
              <a:gd name="connsiteX70" fmla="*/ 2522610 w 2991666"/>
              <a:gd name="connsiteY70" fmla="*/ 469056 h 6080179"/>
              <a:gd name="connsiteX71" fmla="*/ 2543580 w 2991666"/>
              <a:gd name="connsiteY71" fmla="*/ 448086 h 6080179"/>
              <a:gd name="connsiteX72" fmla="*/ 2691958 w 2991666"/>
              <a:gd name="connsiteY72" fmla="*/ 5780471 h 6080179"/>
              <a:gd name="connsiteX73" fmla="*/ 2672842 w 2991666"/>
              <a:gd name="connsiteY73" fmla="*/ 5761355 h 6080179"/>
              <a:gd name="connsiteX74" fmla="*/ 2672842 w 2991666"/>
              <a:gd name="connsiteY74" fmla="*/ 318824 h 6080179"/>
              <a:gd name="connsiteX75" fmla="*/ 2691957 w 2991666"/>
              <a:gd name="connsiteY75" fmla="*/ 299709 h 6080179"/>
              <a:gd name="connsiteX76" fmla="*/ 2840497 w 2991666"/>
              <a:gd name="connsiteY76" fmla="*/ 5929010 h 6080179"/>
              <a:gd name="connsiteX77" fmla="*/ 2821220 w 2991666"/>
              <a:gd name="connsiteY77" fmla="*/ 5909733 h 6080179"/>
              <a:gd name="connsiteX78" fmla="*/ 2821220 w 2991666"/>
              <a:gd name="connsiteY78" fmla="*/ 170446 h 6080179"/>
              <a:gd name="connsiteX79" fmla="*/ 2840497 w 2991666"/>
              <a:gd name="connsiteY79" fmla="*/ 151169 h 6080179"/>
              <a:gd name="connsiteX80" fmla="*/ 2991666 w 2991666"/>
              <a:gd name="connsiteY80" fmla="*/ 6080179 h 6080179"/>
              <a:gd name="connsiteX81" fmla="*/ 2969760 w 2991666"/>
              <a:gd name="connsiteY81" fmla="*/ 6058273 h 6080179"/>
              <a:gd name="connsiteX82" fmla="*/ 2969760 w 2991666"/>
              <a:gd name="connsiteY82" fmla="*/ 21906 h 6080179"/>
              <a:gd name="connsiteX83" fmla="*/ 2991666 w 2991666"/>
              <a:gd name="connsiteY83" fmla="*/ 0 h 608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2991666" h="6080179">
                <a:moveTo>
                  <a:pt x="19116" y="3107629"/>
                </a:moveTo>
                <a:lnTo>
                  <a:pt x="0" y="3088513"/>
                </a:lnTo>
                <a:lnTo>
                  <a:pt x="0" y="2991666"/>
                </a:lnTo>
                <a:lnTo>
                  <a:pt x="19116" y="2972550"/>
                </a:lnTo>
                <a:close/>
                <a:moveTo>
                  <a:pt x="169347" y="3257860"/>
                </a:moveTo>
                <a:lnTo>
                  <a:pt x="148379" y="3236892"/>
                </a:lnTo>
                <a:lnTo>
                  <a:pt x="148379" y="2843287"/>
                </a:lnTo>
                <a:lnTo>
                  <a:pt x="169347" y="2822319"/>
                </a:lnTo>
                <a:close/>
                <a:moveTo>
                  <a:pt x="317725" y="3406238"/>
                </a:moveTo>
                <a:lnTo>
                  <a:pt x="298609" y="3387122"/>
                </a:lnTo>
                <a:lnTo>
                  <a:pt x="298609" y="2693057"/>
                </a:lnTo>
                <a:lnTo>
                  <a:pt x="317725" y="2673941"/>
                </a:lnTo>
                <a:close/>
                <a:moveTo>
                  <a:pt x="466265" y="3554778"/>
                </a:moveTo>
                <a:lnTo>
                  <a:pt x="446988" y="3535501"/>
                </a:lnTo>
                <a:lnTo>
                  <a:pt x="446988" y="2544678"/>
                </a:lnTo>
                <a:lnTo>
                  <a:pt x="466265" y="2525401"/>
                </a:lnTo>
                <a:close/>
                <a:moveTo>
                  <a:pt x="614643" y="3703156"/>
                </a:moveTo>
                <a:lnTo>
                  <a:pt x="595527" y="3684040"/>
                </a:lnTo>
                <a:lnTo>
                  <a:pt x="595527" y="2396139"/>
                </a:lnTo>
                <a:lnTo>
                  <a:pt x="614643" y="2377023"/>
                </a:lnTo>
                <a:close/>
                <a:moveTo>
                  <a:pt x="762857" y="3851370"/>
                </a:moveTo>
                <a:lnTo>
                  <a:pt x="743907" y="3832420"/>
                </a:lnTo>
                <a:lnTo>
                  <a:pt x="743906" y="2247760"/>
                </a:lnTo>
                <a:lnTo>
                  <a:pt x="762857" y="2228809"/>
                </a:lnTo>
                <a:close/>
                <a:moveTo>
                  <a:pt x="911236" y="3999749"/>
                </a:moveTo>
                <a:lnTo>
                  <a:pt x="892121" y="3980634"/>
                </a:lnTo>
                <a:lnTo>
                  <a:pt x="892121" y="2099545"/>
                </a:lnTo>
                <a:lnTo>
                  <a:pt x="911236" y="2080430"/>
                </a:lnTo>
                <a:close/>
                <a:moveTo>
                  <a:pt x="1059776" y="4148289"/>
                </a:moveTo>
                <a:lnTo>
                  <a:pt x="1040499" y="4129012"/>
                </a:lnTo>
                <a:lnTo>
                  <a:pt x="1040498" y="1951168"/>
                </a:lnTo>
                <a:lnTo>
                  <a:pt x="1059776" y="1931890"/>
                </a:lnTo>
                <a:close/>
                <a:moveTo>
                  <a:pt x="1208155" y="4296668"/>
                </a:moveTo>
                <a:lnTo>
                  <a:pt x="1189038" y="4277551"/>
                </a:lnTo>
                <a:lnTo>
                  <a:pt x="1189038" y="1802628"/>
                </a:lnTo>
                <a:lnTo>
                  <a:pt x="1208155" y="1783511"/>
                </a:lnTo>
                <a:close/>
                <a:moveTo>
                  <a:pt x="1358385" y="4446898"/>
                </a:moveTo>
                <a:lnTo>
                  <a:pt x="1337416" y="4425929"/>
                </a:lnTo>
                <a:lnTo>
                  <a:pt x="1337416" y="1654250"/>
                </a:lnTo>
                <a:lnTo>
                  <a:pt x="1358384" y="1633282"/>
                </a:lnTo>
                <a:close/>
                <a:moveTo>
                  <a:pt x="1506764" y="4595277"/>
                </a:moveTo>
                <a:lnTo>
                  <a:pt x="1487648" y="4576161"/>
                </a:lnTo>
                <a:lnTo>
                  <a:pt x="1487648" y="1504018"/>
                </a:lnTo>
                <a:lnTo>
                  <a:pt x="1506764" y="1484902"/>
                </a:lnTo>
                <a:close/>
                <a:moveTo>
                  <a:pt x="1662284" y="4750797"/>
                </a:moveTo>
                <a:lnTo>
                  <a:pt x="1636027" y="4724540"/>
                </a:lnTo>
                <a:lnTo>
                  <a:pt x="1636027" y="1355639"/>
                </a:lnTo>
                <a:lnTo>
                  <a:pt x="1662284" y="1329382"/>
                </a:lnTo>
                <a:close/>
                <a:moveTo>
                  <a:pt x="1802171" y="4890684"/>
                </a:moveTo>
                <a:lnTo>
                  <a:pt x="1783512" y="4872025"/>
                </a:lnTo>
                <a:lnTo>
                  <a:pt x="1783512" y="1208154"/>
                </a:lnTo>
                <a:lnTo>
                  <a:pt x="1802171" y="1189495"/>
                </a:lnTo>
                <a:close/>
                <a:moveTo>
                  <a:pt x="1948051" y="5036564"/>
                </a:moveTo>
                <a:lnTo>
                  <a:pt x="1924050" y="5012563"/>
                </a:lnTo>
                <a:lnTo>
                  <a:pt x="1924050" y="1067616"/>
                </a:lnTo>
                <a:lnTo>
                  <a:pt x="1948051" y="1043615"/>
                </a:lnTo>
                <a:close/>
                <a:moveTo>
                  <a:pt x="2077315" y="5165828"/>
                </a:moveTo>
                <a:lnTo>
                  <a:pt x="2077313" y="914353"/>
                </a:lnTo>
                <a:lnTo>
                  <a:pt x="2096429" y="895237"/>
                </a:lnTo>
                <a:lnTo>
                  <a:pt x="2096429" y="5184941"/>
                </a:lnTo>
                <a:close/>
                <a:moveTo>
                  <a:pt x="2244970" y="5333483"/>
                </a:moveTo>
                <a:lnTo>
                  <a:pt x="2225692" y="5314204"/>
                </a:lnTo>
                <a:lnTo>
                  <a:pt x="2225692" y="765974"/>
                </a:lnTo>
                <a:lnTo>
                  <a:pt x="2244970" y="746696"/>
                </a:lnTo>
                <a:close/>
                <a:moveTo>
                  <a:pt x="2393348" y="5481861"/>
                </a:moveTo>
                <a:lnTo>
                  <a:pt x="2374232" y="5462745"/>
                </a:lnTo>
                <a:lnTo>
                  <a:pt x="2374232" y="617434"/>
                </a:lnTo>
                <a:lnTo>
                  <a:pt x="2393348" y="598318"/>
                </a:lnTo>
                <a:close/>
                <a:moveTo>
                  <a:pt x="2543579" y="5632092"/>
                </a:moveTo>
                <a:lnTo>
                  <a:pt x="2522611" y="5611124"/>
                </a:lnTo>
                <a:lnTo>
                  <a:pt x="2522610" y="469056"/>
                </a:lnTo>
                <a:lnTo>
                  <a:pt x="2543580" y="448086"/>
                </a:lnTo>
                <a:close/>
                <a:moveTo>
                  <a:pt x="2691958" y="5780471"/>
                </a:moveTo>
                <a:lnTo>
                  <a:pt x="2672842" y="5761355"/>
                </a:lnTo>
                <a:lnTo>
                  <a:pt x="2672842" y="318824"/>
                </a:lnTo>
                <a:lnTo>
                  <a:pt x="2691957" y="299709"/>
                </a:lnTo>
                <a:close/>
                <a:moveTo>
                  <a:pt x="2840497" y="5929010"/>
                </a:moveTo>
                <a:lnTo>
                  <a:pt x="2821220" y="5909733"/>
                </a:lnTo>
                <a:lnTo>
                  <a:pt x="2821220" y="170446"/>
                </a:lnTo>
                <a:lnTo>
                  <a:pt x="2840497" y="151169"/>
                </a:lnTo>
                <a:close/>
                <a:moveTo>
                  <a:pt x="2991666" y="6080179"/>
                </a:moveTo>
                <a:lnTo>
                  <a:pt x="2969760" y="6058273"/>
                </a:lnTo>
                <a:lnTo>
                  <a:pt x="2969760" y="21906"/>
                </a:lnTo>
                <a:lnTo>
                  <a:pt x="2991666" y="0"/>
                </a:lnTo>
                <a:close/>
              </a:path>
            </a:pathLst>
          </a:custGeom>
          <a:solidFill>
            <a:schemeClr val="tx2">
              <a:alpha val="39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5" name="Title 1">
            <a:extLst>
              <a:ext uri="{FF2B5EF4-FFF2-40B4-BE49-F238E27FC236}">
                <a16:creationId xmlns:a16="http://schemas.microsoft.com/office/drawing/2014/main" id="{DD8E6C1A-B633-DD4E-E6A8-5518FF1FAA3C}"/>
              </a:ext>
            </a:extLst>
          </p:cNvPr>
          <p:cNvSpPr>
            <a:spLocks noGrp="1"/>
          </p:cNvSpPr>
          <p:nvPr>
            <p:ph type="title"/>
          </p:nvPr>
        </p:nvSpPr>
        <p:spPr>
          <a:xfrm>
            <a:off x="457200" y="608784"/>
            <a:ext cx="3720609" cy="501804"/>
          </a:xfrm>
        </p:spPr>
        <p:txBody>
          <a:bodyPr/>
          <a:lstStyle>
            <a:lvl1pPr algn="l">
              <a:defRPr b="0" i="0"/>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6D27770D-1F3D-F170-5FB5-DDC5F0AADA56}"/>
              </a:ext>
            </a:extLst>
          </p:cNvPr>
          <p:cNvSpPr>
            <a:spLocks noGrp="1"/>
          </p:cNvSpPr>
          <p:nvPr>
            <p:ph sz="quarter" idx="17" hasCustomPrompt="1"/>
          </p:nvPr>
        </p:nvSpPr>
        <p:spPr>
          <a:xfrm>
            <a:off x="457200" y="2176527"/>
            <a:ext cx="4650309" cy="740459"/>
          </a:xfrm>
          <a:noFill/>
        </p:spPr>
        <p:txBody>
          <a:bodyPr lIns="0" tIns="457200" rIns="0" bIns="0"/>
          <a:lstStyle>
            <a:lvl1pPr marL="0" indent="0">
              <a:buNone/>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7" name="Text Placeholder 4">
            <a:extLst>
              <a:ext uri="{FF2B5EF4-FFF2-40B4-BE49-F238E27FC236}">
                <a16:creationId xmlns:a16="http://schemas.microsoft.com/office/drawing/2014/main" id="{87902502-8A0C-C96F-AEB2-31D025BA7713}"/>
              </a:ext>
            </a:extLst>
          </p:cNvPr>
          <p:cNvSpPr>
            <a:spLocks noGrp="1"/>
          </p:cNvSpPr>
          <p:nvPr>
            <p:ph type="body" sz="quarter" idx="18" hasCustomPrompt="1"/>
          </p:nvPr>
        </p:nvSpPr>
        <p:spPr>
          <a:xfrm>
            <a:off x="457200" y="2176527"/>
            <a:ext cx="4650309" cy="303043"/>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6" name="Freeform 15">
            <a:extLst>
              <a:ext uri="{FF2B5EF4-FFF2-40B4-BE49-F238E27FC236}">
                <a16:creationId xmlns:a16="http://schemas.microsoft.com/office/drawing/2014/main" id="{A8CE414A-C050-1604-312B-7F98F7914E5F}"/>
              </a:ext>
            </a:extLst>
          </p:cNvPr>
          <p:cNvSpPr/>
          <p:nvPr userDrawn="1"/>
        </p:nvSpPr>
        <p:spPr>
          <a:xfrm rot="16200000" flipH="1">
            <a:off x="7542113" y="-1152"/>
            <a:ext cx="3232136" cy="3232136"/>
          </a:xfrm>
          <a:custGeom>
            <a:avLst/>
            <a:gdLst>
              <a:gd name="connsiteX0" fmla="*/ 0 w 3232136"/>
              <a:gd name="connsiteY0" fmla="*/ 2324197 h 3232136"/>
              <a:gd name="connsiteX1" fmla="*/ 0 w 3232136"/>
              <a:gd name="connsiteY1" fmla="*/ 0 h 3232136"/>
              <a:gd name="connsiteX2" fmla="*/ 3232136 w 3232136"/>
              <a:gd name="connsiteY2" fmla="*/ 3232136 h 3232136"/>
              <a:gd name="connsiteX3" fmla="*/ 907939 w 3232136"/>
              <a:gd name="connsiteY3" fmla="*/ 3232136 h 3232136"/>
            </a:gdLst>
            <a:ahLst/>
            <a:cxnLst>
              <a:cxn ang="0">
                <a:pos x="connsiteX0" y="connsiteY0"/>
              </a:cxn>
              <a:cxn ang="0">
                <a:pos x="connsiteX1" y="connsiteY1"/>
              </a:cxn>
              <a:cxn ang="0">
                <a:pos x="connsiteX2" y="connsiteY2"/>
              </a:cxn>
              <a:cxn ang="0">
                <a:pos x="connsiteX3" y="connsiteY3"/>
              </a:cxn>
            </a:cxnLst>
            <a:rect l="l" t="t" r="r" b="b"/>
            <a:pathLst>
              <a:path w="3232136" h="3232136">
                <a:moveTo>
                  <a:pt x="0" y="2324197"/>
                </a:moveTo>
                <a:lnTo>
                  <a:pt x="0" y="0"/>
                </a:lnTo>
                <a:lnTo>
                  <a:pt x="3232136" y="3232136"/>
                </a:lnTo>
                <a:lnTo>
                  <a:pt x="907939" y="3232136"/>
                </a:lnTo>
                <a:close/>
              </a:path>
            </a:pathLst>
          </a:custGeom>
          <a:gradFill>
            <a:gsLst>
              <a:gs pos="14000">
                <a:schemeClr val="accent1"/>
              </a:gs>
              <a:gs pos="26000">
                <a:srgbClr val="3D9C33"/>
              </a:gs>
              <a:gs pos="67000">
                <a:schemeClr val="accent2"/>
              </a:gs>
              <a:gs pos="100000">
                <a:schemeClr val="accent6"/>
              </a:gs>
            </a:gsLst>
            <a:lin ang="21594000" scaled="0"/>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9" name="Slide Number Placeholder 5">
            <a:extLst>
              <a:ext uri="{FF2B5EF4-FFF2-40B4-BE49-F238E27FC236}">
                <a16:creationId xmlns:a16="http://schemas.microsoft.com/office/drawing/2014/main" id="{02B8620D-7154-471A-29BD-919F9282868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79267998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p:nvPr>
        </p:nvSpPr>
        <p:spPr>
          <a:xfrm>
            <a:off x="0" y="-1"/>
            <a:ext cx="12192000" cy="6858000"/>
          </a:xfrm>
          <a:solidFill>
            <a:schemeClr val="tx2"/>
          </a:solidFill>
        </p:spPr>
        <p:txBody>
          <a:bodyPr/>
          <a:lstStyle/>
          <a:p>
            <a:r>
              <a:rPr lang="en-US" dirty="0"/>
              <a:t>Click icon to add picture</a:t>
            </a:r>
          </a:p>
        </p:txBody>
      </p:sp>
      <p:sp>
        <p:nvSpPr>
          <p:cNvPr id="3" name="Slide Number Placeholder 5">
            <a:extLst>
              <a:ext uri="{FF2B5EF4-FFF2-40B4-BE49-F238E27FC236}">
                <a16:creationId xmlns:a16="http://schemas.microsoft.com/office/drawing/2014/main" id="{D2474993-0447-09B1-219B-4763CE29C10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19452745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ent: L Text/R Columns 2">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42249" y="1613989"/>
            <a:ext cx="3475037" cy="4235017"/>
          </a:xfrm>
          <a:solidFill>
            <a:schemeClr val="bg1"/>
          </a:solidFill>
        </p:spPr>
        <p:txBody>
          <a:bodyPr lIns="182880" tIns="1097280" rIns="182880">
            <a:noAutofit/>
          </a:bodyPr>
          <a:lstStyle>
            <a:lvl1pPr>
              <a:defRPr sz="1800"/>
            </a:lvl1pPr>
            <a:lvl2pPr>
              <a:defRPr/>
            </a:lvl2pPr>
          </a:lstStyle>
          <a:p>
            <a:pPr lvl="0"/>
            <a:r>
              <a:rPr lang="en-US" dirty="0"/>
              <a:t>Click to add bullet</a:t>
            </a:r>
          </a:p>
          <a:p>
            <a:pPr lvl="1"/>
            <a:r>
              <a:rPr lang="en-US" dirty="0"/>
              <a:t>Add sub bullet – use Indent More </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42874"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hasCustomPrompt="1"/>
          </p:nvPr>
        </p:nvSpPr>
        <p:spPr>
          <a:xfrm>
            <a:off x="574293" y="2664368"/>
            <a:ext cx="3475037"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intro text</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hasCustomPrompt="1"/>
          </p:nvPr>
        </p:nvSpPr>
        <p:spPr>
          <a:xfrm>
            <a:off x="543386" y="2056043"/>
            <a:ext cx="350625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5" name="Right Triangle 24">
            <a:extLst>
              <a:ext uri="{FF2B5EF4-FFF2-40B4-BE49-F238E27FC236}">
                <a16:creationId xmlns:a16="http://schemas.microsoft.com/office/drawing/2014/main" id="{50BBBCE6-E86F-7A17-B63A-FC8166A54ACD}"/>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a:extLst>
              <a:ext uri="{FF2B5EF4-FFF2-40B4-BE49-F238E27FC236}">
                <a16:creationId xmlns:a16="http://schemas.microsoft.com/office/drawing/2014/main" id="{11040EA5-8DFB-0BDD-AAC0-656557443AB1}"/>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itle 1">
            <a:extLst>
              <a:ext uri="{FF2B5EF4-FFF2-40B4-BE49-F238E27FC236}">
                <a16:creationId xmlns:a16="http://schemas.microsoft.com/office/drawing/2014/main" id="{63F63D09-522D-9EBA-2FD1-C13989A68BF8}"/>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135553DA-BB13-4AC2-4BC2-12D5C65CDFEE}"/>
              </a:ext>
            </a:extLst>
          </p:cNvPr>
          <p:cNvSpPr/>
          <p:nvPr/>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53108376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L Text/R Columns 3 Icons">
    <p:bg>
      <p:bgPr>
        <a:solidFill>
          <a:srgbClr val="FFFFFF"/>
        </a:solidFill>
        <a:effectLst/>
      </p:bgPr>
    </p:bg>
    <p:spTree>
      <p:nvGrpSpPr>
        <p:cNvPr id="1" name=""/>
        <p:cNvGrpSpPr/>
        <p:nvPr/>
      </p:nvGrpSpPr>
      <p:grpSpPr>
        <a:xfrm>
          <a:off x="0" y="0"/>
          <a:ext cx="0" cy="0"/>
          <a:chOff x="0" y="0"/>
          <a:chExt cx="0" cy="0"/>
        </a:xfrm>
      </p:grpSpPr>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p:nvPr>
        </p:nvSpPr>
        <p:spPr>
          <a:xfrm>
            <a:off x="3807223" y="2458434"/>
            <a:ext cx="2515757"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3807848" y="2647559"/>
            <a:ext cx="2515132"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0" name="Text Placeholder 14">
            <a:extLst>
              <a:ext uri="{FF2B5EF4-FFF2-40B4-BE49-F238E27FC236}">
                <a16:creationId xmlns:a16="http://schemas.microsoft.com/office/drawing/2014/main" id="{DF7EBA8B-CECF-4DBA-F480-F1CDFC16EDE9}"/>
              </a:ext>
            </a:extLst>
          </p:cNvPr>
          <p:cNvSpPr>
            <a:spLocks noGrp="1"/>
          </p:cNvSpPr>
          <p:nvPr>
            <p:ph type="body" sz="quarter" idx="23"/>
          </p:nvPr>
        </p:nvSpPr>
        <p:spPr>
          <a:xfrm>
            <a:off x="457201" y="3158610"/>
            <a:ext cx="3035029" cy="2065287"/>
          </a:xfrm>
        </p:spPr>
        <p:txBody>
          <a:bodyPr lIns="0" tIns="0" rIns="0" bIns="0">
            <a:noAutofit/>
          </a:bodyPr>
          <a:lstStyle>
            <a:lvl1pPr marL="0" indent="0">
              <a:lnSpc>
                <a:spcPct val="100000"/>
              </a:lnSpc>
              <a:spcBef>
                <a:spcPts val="400"/>
              </a:spcBef>
              <a:buNone/>
              <a:defRPr sz="1800"/>
            </a:lvl1pPr>
            <a:lvl2pPr marL="285750" indent="0">
              <a:buNone/>
              <a:defRPr/>
            </a:lvl2pPr>
            <a:lvl3pPr marL="571500" indent="0">
              <a:buNone/>
              <a:defRPr/>
            </a:lvl3pPr>
            <a:lvl4pPr marL="808037" indent="0">
              <a:buNone/>
              <a:defRPr/>
            </a:lvl4pPr>
            <a:lvl5pPr marL="1031875" indent="0">
              <a:buNone/>
              <a:defRPr/>
            </a:lvl5pPr>
          </a:lstStyle>
          <a:p>
            <a:pPr lvl="0"/>
            <a:r>
              <a:rPr lang="en-US"/>
              <a:t>Click to edit Master text styles</a:t>
            </a:r>
          </a:p>
        </p:txBody>
      </p:sp>
      <p:sp>
        <p:nvSpPr>
          <p:cNvPr id="9" name="Text Placeholder 4">
            <a:extLst>
              <a:ext uri="{FF2B5EF4-FFF2-40B4-BE49-F238E27FC236}">
                <a16:creationId xmlns:a16="http://schemas.microsoft.com/office/drawing/2014/main" id="{5243B197-9C83-970B-2C88-8CA988B38897}"/>
              </a:ext>
            </a:extLst>
          </p:cNvPr>
          <p:cNvSpPr>
            <a:spLocks noGrp="1"/>
          </p:cNvSpPr>
          <p:nvPr>
            <p:ph type="body" sz="quarter" idx="18"/>
          </p:nvPr>
        </p:nvSpPr>
        <p:spPr>
          <a:xfrm>
            <a:off x="457201" y="2647559"/>
            <a:ext cx="3062292" cy="380362"/>
          </a:xfrm>
        </p:spPr>
        <p:txBody>
          <a:bodyPr lIns="0" tIns="0" rIns="182880" bIns="0" anchor="ctr">
            <a:noAutofit/>
          </a:bodyPr>
          <a:lstStyle>
            <a:lvl1pPr marL="0" indent="0">
              <a:buNone/>
              <a:defRPr sz="20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3" name="Right Triangle 12">
            <a:extLst>
              <a:ext uri="{FF2B5EF4-FFF2-40B4-BE49-F238E27FC236}">
                <a16:creationId xmlns:a16="http://schemas.microsoft.com/office/drawing/2014/main" id="{13A2A280-03DD-F6F2-2001-FF19820A7332}"/>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Slide Number Placeholder 5">
            <a:extLst>
              <a:ext uri="{FF2B5EF4-FFF2-40B4-BE49-F238E27FC236}">
                <a16:creationId xmlns:a16="http://schemas.microsoft.com/office/drawing/2014/main" id="{CBA3AD3E-2AEA-3B49-B92C-88D484CEFB9B}"/>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7" name="Title 1">
            <a:extLst>
              <a:ext uri="{FF2B5EF4-FFF2-40B4-BE49-F238E27FC236}">
                <a16:creationId xmlns:a16="http://schemas.microsoft.com/office/drawing/2014/main" id="{781311C9-C2E8-9524-3FBB-25718AB8F8F5}"/>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19" name="Text Placeholder 14">
            <a:extLst>
              <a:ext uri="{FF2B5EF4-FFF2-40B4-BE49-F238E27FC236}">
                <a16:creationId xmlns:a16="http://schemas.microsoft.com/office/drawing/2014/main" id="{C9335478-62AA-832F-5CEA-EFEC86315C31}"/>
              </a:ext>
            </a:extLst>
          </p:cNvPr>
          <p:cNvSpPr>
            <a:spLocks noGrp="1"/>
          </p:cNvSpPr>
          <p:nvPr>
            <p:ph type="body" sz="quarter" idx="26"/>
          </p:nvPr>
        </p:nvSpPr>
        <p:spPr>
          <a:xfrm>
            <a:off x="92896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4">
            <a:extLst>
              <a:ext uri="{FF2B5EF4-FFF2-40B4-BE49-F238E27FC236}">
                <a16:creationId xmlns:a16="http://schemas.microsoft.com/office/drawing/2014/main" id="{72A36781-CB27-9F02-D42A-4DE755925950}"/>
              </a:ext>
            </a:extLst>
          </p:cNvPr>
          <p:cNvSpPr>
            <a:spLocks noGrp="1"/>
          </p:cNvSpPr>
          <p:nvPr>
            <p:ph type="body" sz="quarter" idx="27" hasCustomPrompt="1"/>
          </p:nvPr>
        </p:nvSpPr>
        <p:spPr>
          <a:xfrm>
            <a:off x="92903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3" name="Text Placeholder 14">
            <a:extLst>
              <a:ext uri="{FF2B5EF4-FFF2-40B4-BE49-F238E27FC236}">
                <a16:creationId xmlns:a16="http://schemas.microsoft.com/office/drawing/2014/main" id="{CC2DC3C0-C18D-80C3-0DEB-DCD44DA50052}"/>
              </a:ext>
            </a:extLst>
          </p:cNvPr>
          <p:cNvSpPr>
            <a:spLocks noGrp="1"/>
          </p:cNvSpPr>
          <p:nvPr>
            <p:ph type="body" sz="quarter" idx="28"/>
          </p:nvPr>
        </p:nvSpPr>
        <p:spPr>
          <a:xfrm>
            <a:off x="6546494" y="2458434"/>
            <a:ext cx="2514600" cy="3746280"/>
          </a:xfrm>
          <a:solidFill>
            <a:schemeClr val="bg1"/>
          </a:solidFill>
        </p:spPr>
        <p:txBody>
          <a:bodyPr lIns="182880" tIns="731520" rIns="182880">
            <a:noAutofit/>
          </a:bodyPr>
          <a:lstStyle>
            <a:lvl1pPr>
              <a:defRPr sz="18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4" name="Text Placeholder 4">
            <a:extLst>
              <a:ext uri="{FF2B5EF4-FFF2-40B4-BE49-F238E27FC236}">
                <a16:creationId xmlns:a16="http://schemas.microsoft.com/office/drawing/2014/main" id="{94BF7789-58CD-B1B3-B65C-63476F224066}"/>
              </a:ext>
            </a:extLst>
          </p:cNvPr>
          <p:cNvSpPr>
            <a:spLocks noGrp="1"/>
          </p:cNvSpPr>
          <p:nvPr>
            <p:ph type="body" sz="quarter" idx="29" hasCustomPrompt="1"/>
          </p:nvPr>
        </p:nvSpPr>
        <p:spPr>
          <a:xfrm>
            <a:off x="6547118" y="2647559"/>
            <a:ext cx="2513976"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2" name="Graphic 7">
            <a:extLst>
              <a:ext uri="{FF2B5EF4-FFF2-40B4-BE49-F238E27FC236}">
                <a16:creationId xmlns:a16="http://schemas.microsoft.com/office/drawing/2014/main" id="{0169D6DE-8C05-0D47-0F9F-26F7484FDBC3}"/>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77080451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Columns 3">
    <p:bg>
      <p:bgPr>
        <a:solidFill>
          <a:srgbClr val="FFFFFF"/>
        </a:solidFill>
        <a:effectLst/>
      </p:bgPr>
    </p:bg>
    <p:spTree>
      <p:nvGrpSpPr>
        <p:cNvPr id="1" name=""/>
        <p:cNvGrpSpPr/>
        <p:nvPr/>
      </p:nvGrpSpPr>
      <p:grpSpPr>
        <a:xfrm>
          <a:off x="0" y="0"/>
          <a:ext cx="0" cy="0"/>
          <a:chOff x="0" y="0"/>
          <a:chExt cx="0" cy="0"/>
        </a:xfrm>
      </p:grpSpPr>
      <p:sp>
        <p:nvSpPr>
          <p:cNvPr id="22" name="Text Placeholder 14">
            <a:extLst>
              <a:ext uri="{FF2B5EF4-FFF2-40B4-BE49-F238E27FC236}">
                <a16:creationId xmlns:a16="http://schemas.microsoft.com/office/drawing/2014/main" id="{BE3B7241-C67A-6DE8-3097-251FDAB3494D}"/>
              </a:ext>
            </a:extLst>
          </p:cNvPr>
          <p:cNvSpPr>
            <a:spLocks noGrp="1"/>
          </p:cNvSpPr>
          <p:nvPr>
            <p:ph type="body" sz="quarter" idx="24" hasCustomPrompt="1"/>
          </p:nvPr>
        </p:nvSpPr>
        <p:spPr>
          <a:xfrm>
            <a:off x="8173269" y="1613990"/>
            <a:ext cx="3475037" cy="4235016"/>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                     </a:t>
            </a:r>
          </a:p>
        </p:txBody>
      </p:sp>
      <p:sp>
        <p:nvSpPr>
          <p:cNvPr id="15" name="Text Placeholder 14">
            <a:extLst>
              <a:ext uri="{FF2B5EF4-FFF2-40B4-BE49-F238E27FC236}">
                <a16:creationId xmlns:a16="http://schemas.microsoft.com/office/drawing/2014/main" id="{8C2A89F3-C249-D8A6-D780-00731810921C}"/>
              </a:ext>
            </a:extLst>
          </p:cNvPr>
          <p:cNvSpPr>
            <a:spLocks noGrp="1"/>
          </p:cNvSpPr>
          <p:nvPr>
            <p:ph type="body" sz="quarter" idx="22" hasCustomPrompt="1"/>
          </p:nvPr>
        </p:nvSpPr>
        <p:spPr>
          <a:xfrm>
            <a:off x="4381161"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10" name="Text Placeholder 4">
            <a:extLst>
              <a:ext uri="{FF2B5EF4-FFF2-40B4-BE49-F238E27FC236}">
                <a16:creationId xmlns:a16="http://schemas.microsoft.com/office/drawing/2014/main" id="{24AE44E4-D4CE-43B9-0086-9146BFA2A8F4}"/>
              </a:ext>
            </a:extLst>
          </p:cNvPr>
          <p:cNvSpPr>
            <a:spLocks noGrp="1"/>
          </p:cNvSpPr>
          <p:nvPr>
            <p:ph type="body" sz="quarter" idx="19" hasCustomPrompt="1"/>
          </p:nvPr>
        </p:nvSpPr>
        <p:spPr>
          <a:xfrm>
            <a:off x="4381786"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2" name="Text Placeholder 4">
            <a:extLst>
              <a:ext uri="{FF2B5EF4-FFF2-40B4-BE49-F238E27FC236}">
                <a16:creationId xmlns:a16="http://schemas.microsoft.com/office/drawing/2014/main" id="{7A782757-4B3E-CFEF-8732-9216EF2150CF}"/>
              </a:ext>
            </a:extLst>
          </p:cNvPr>
          <p:cNvSpPr>
            <a:spLocks noGrp="1"/>
          </p:cNvSpPr>
          <p:nvPr>
            <p:ph type="body" sz="quarter" idx="21" hasCustomPrompt="1"/>
          </p:nvPr>
        </p:nvSpPr>
        <p:spPr>
          <a:xfrm>
            <a:off x="8173895"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555528" y="1613989"/>
            <a:ext cx="3475037" cy="4235017"/>
          </a:xfrm>
          <a:solidFill>
            <a:schemeClr val="bg1"/>
          </a:solidFill>
        </p:spPr>
        <p:txBody>
          <a:bodyPr lIns="182880" tIns="1097280" rIns="182880">
            <a:noAutofit/>
          </a:bodyPr>
          <a:lstStyle>
            <a:lvl1pPr>
              <a:defRPr sz="1800"/>
            </a:lvl1pPr>
            <a:lvl2pPr>
              <a:defRPr sz="1800"/>
            </a:lvl2pPr>
          </a:lstStyle>
          <a:p>
            <a:pPr lvl="0"/>
            <a:r>
              <a:rPr lang="en-US" dirty="0"/>
              <a:t>Click to add bullet</a:t>
            </a:r>
          </a:p>
          <a:p>
            <a:pPr lvl="1"/>
            <a:r>
              <a:rPr lang="en-US" dirty="0"/>
              <a:t>Sub bullet – use Indent More</a:t>
            </a:r>
          </a:p>
          <a:p>
            <a:pPr lvl="2"/>
            <a:r>
              <a:rPr lang="en-US" dirty="0"/>
              <a:t>Third level</a:t>
            </a:r>
          </a:p>
          <a:p>
            <a:pPr lvl="3"/>
            <a:r>
              <a:rPr lang="en-US" dirty="0"/>
              <a:t>Fourth level</a:t>
            </a:r>
          </a:p>
          <a:p>
            <a:pPr lvl="4"/>
            <a:r>
              <a:rPr lang="en-US" dirty="0"/>
              <a:t>Fifth level</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556153" y="2056043"/>
            <a:ext cx="3474720" cy="380362"/>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7" name="Right Triangle 6">
            <a:extLst>
              <a:ext uri="{FF2B5EF4-FFF2-40B4-BE49-F238E27FC236}">
                <a16:creationId xmlns:a16="http://schemas.microsoft.com/office/drawing/2014/main" id="{164FC0BA-5FC8-1C2F-A624-7311028F85D5}"/>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3F0E8E22-902F-3916-4D34-670344E8DC5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1" name="Title 1">
            <a:extLst>
              <a:ext uri="{FF2B5EF4-FFF2-40B4-BE49-F238E27FC236}">
                <a16:creationId xmlns:a16="http://schemas.microsoft.com/office/drawing/2014/main" id="{4D7F3FD5-24C1-BA42-E743-DF8F8B4ECD6C}"/>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FD6687E7-BE81-7C50-7F22-41FEE756249F}"/>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1602051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Default Photo/School">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5133" b="5133"/>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9B743AAE-85A8-C703-8C41-DE8E6A9CFD96}"/>
              </a:ext>
            </a:extLst>
          </p:cNvPr>
          <p:cNvGrpSpPr/>
          <p:nvPr userDrawn="1"/>
        </p:nvGrpSpPr>
        <p:grpSpPr>
          <a:xfrm>
            <a:off x="4865326" y="0"/>
            <a:ext cx="7235513" cy="6896494"/>
            <a:chOff x="2974756" y="-42286"/>
            <a:chExt cx="7235513" cy="6896494"/>
          </a:xfrm>
        </p:grpSpPr>
        <p:grpSp>
          <p:nvGrpSpPr>
            <p:cNvPr id="4" name="Group 3">
              <a:extLst>
                <a:ext uri="{FF2B5EF4-FFF2-40B4-BE49-F238E27FC236}">
                  <a16:creationId xmlns:a16="http://schemas.microsoft.com/office/drawing/2014/main" id="{551DCE51-F03E-C6D2-CDE0-A5E725A37C5E}"/>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5B01E561-83F0-6FFE-5900-8029570D3F29}"/>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6051F34-AEE2-E089-A9E8-A53596DE9A28}"/>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EAF95A72-063C-7F9C-2E1C-F4B4B6EFC715}"/>
                </a:ext>
              </a:extLst>
            </p:cNvPr>
            <p:cNvGrpSpPr/>
            <p:nvPr/>
          </p:nvGrpSpPr>
          <p:grpSpPr>
            <a:xfrm flipH="1">
              <a:off x="2974756" y="2268657"/>
              <a:ext cx="7235513" cy="4585551"/>
              <a:chOff x="637786" y="2268657"/>
              <a:chExt cx="7235513" cy="4585551"/>
            </a:xfrm>
          </p:grpSpPr>
          <p:grpSp>
            <p:nvGrpSpPr>
              <p:cNvPr id="7" name="Group 6">
                <a:extLst>
                  <a:ext uri="{FF2B5EF4-FFF2-40B4-BE49-F238E27FC236}">
                    <a16:creationId xmlns:a16="http://schemas.microsoft.com/office/drawing/2014/main" id="{693D5544-912A-669E-FEDA-E31F16FA03C0}"/>
                  </a:ext>
                </a:extLst>
              </p:cNvPr>
              <p:cNvGrpSpPr/>
              <p:nvPr/>
            </p:nvGrpSpPr>
            <p:grpSpPr>
              <a:xfrm rot="5400000">
                <a:off x="286390" y="3126275"/>
                <a:ext cx="2890149" cy="2187358"/>
                <a:chOff x="1626162" y="-761953"/>
                <a:chExt cx="2890149" cy="2187358"/>
              </a:xfrm>
            </p:grpSpPr>
            <p:cxnSp>
              <p:nvCxnSpPr>
                <p:cNvPr id="17" name="Straight Connector 16">
                  <a:extLst>
                    <a:ext uri="{FF2B5EF4-FFF2-40B4-BE49-F238E27FC236}">
                      <a16:creationId xmlns:a16="http://schemas.microsoft.com/office/drawing/2014/main" id="{9E624D15-0B1B-6FAD-4080-2BFAC24B4980}"/>
                    </a:ext>
                  </a:extLst>
                </p:cNvPr>
                <p:cNvCxnSpPr>
                  <a:cxnSpLocks/>
                </p:cNvCxnSpPr>
                <p:nvPr/>
              </p:nvCxnSpPr>
              <p:spPr>
                <a:xfrm rot="16200000" flipH="1" flipV="1">
                  <a:off x="2328953" y="-761953"/>
                  <a:ext cx="2187358" cy="2187358"/>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94E0F099-ED12-DF2B-C18B-941FAE52FFD7}"/>
                    </a:ext>
                  </a:extLst>
                </p:cNvPr>
                <p:cNvCxnSpPr>
                  <a:cxnSpLocks/>
                </p:cNvCxnSpPr>
                <p:nvPr/>
              </p:nvCxnSpPr>
              <p:spPr>
                <a:xfrm rot="16200000" flipV="1">
                  <a:off x="1636119" y="707797"/>
                  <a:ext cx="707651" cy="727565"/>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5A48F351-420F-D2EC-739D-77C0D5811057}"/>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6D6EF528-ABC5-668E-D8F4-C7405EC91EA7}"/>
                  </a:ext>
                </a:extLst>
              </p:cNvPr>
              <p:cNvCxnSpPr>
                <a:cxnSpLocks/>
              </p:cNvCxnSpPr>
              <p:nvPr/>
            </p:nvCxnSpPr>
            <p:spPr>
              <a:xfrm flipV="1">
                <a:off x="2825144" y="3733167"/>
                <a:ext cx="1944703" cy="194470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76521F09-A383-BCBB-2789-4BEC2CEE8026}"/>
                  </a:ext>
                </a:extLst>
              </p:cNvPr>
              <p:cNvCxnSpPr>
                <a:cxnSpLocks/>
              </p:cNvCxnSpPr>
              <p:nvPr/>
            </p:nvCxnSpPr>
            <p:spPr>
              <a:xfrm>
                <a:off x="4752258" y="3733167"/>
                <a:ext cx="3121041" cy="312104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C372D4A2-E423-78E2-D3C1-083821E7A8C2}"/>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0119725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Columns 5">
    <p:bg>
      <p:bgPr>
        <a:solidFill>
          <a:srgbClr val="FFFFFF"/>
        </a:solidFill>
        <a:effectLst/>
      </p:bgPr>
    </p:bg>
    <p:spTree>
      <p:nvGrpSpPr>
        <p:cNvPr id="1" name=""/>
        <p:cNvGrpSpPr/>
        <p:nvPr/>
      </p:nvGrpSpPr>
      <p:grpSpPr>
        <a:xfrm>
          <a:off x="0" y="0"/>
          <a:ext cx="0" cy="0"/>
          <a:chOff x="0" y="0"/>
          <a:chExt cx="0" cy="0"/>
        </a:xfrm>
      </p:grpSpPr>
      <p:sp>
        <p:nvSpPr>
          <p:cNvPr id="3" name="Text Placeholder 14">
            <a:extLst>
              <a:ext uri="{FF2B5EF4-FFF2-40B4-BE49-F238E27FC236}">
                <a16:creationId xmlns:a16="http://schemas.microsoft.com/office/drawing/2014/main" id="{E1F765E7-AF7C-604E-F53A-AFD74E756CBB}"/>
              </a:ext>
            </a:extLst>
          </p:cNvPr>
          <p:cNvSpPr>
            <a:spLocks noGrp="1"/>
          </p:cNvSpPr>
          <p:nvPr>
            <p:ph type="body" sz="quarter" idx="25" hasCustomPrompt="1"/>
          </p:nvPr>
        </p:nvSpPr>
        <p:spPr>
          <a:xfrm>
            <a:off x="277738"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6" name="Text Placeholder 4">
            <a:extLst>
              <a:ext uri="{FF2B5EF4-FFF2-40B4-BE49-F238E27FC236}">
                <a16:creationId xmlns:a16="http://schemas.microsoft.com/office/drawing/2014/main" id="{A0E9299E-2D93-E9E3-46D7-6F80DE778A72}"/>
              </a:ext>
            </a:extLst>
          </p:cNvPr>
          <p:cNvSpPr>
            <a:spLocks noGrp="1"/>
          </p:cNvSpPr>
          <p:nvPr>
            <p:ph type="body" sz="quarter" idx="26" hasCustomPrompt="1"/>
          </p:nvPr>
        </p:nvSpPr>
        <p:spPr>
          <a:xfrm>
            <a:off x="278359"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dirty="0"/>
              <a:t>Click to add Heading</a:t>
            </a:r>
          </a:p>
        </p:txBody>
      </p:sp>
      <p:sp>
        <p:nvSpPr>
          <p:cNvPr id="11" name="Text Placeholder 14">
            <a:extLst>
              <a:ext uri="{FF2B5EF4-FFF2-40B4-BE49-F238E27FC236}">
                <a16:creationId xmlns:a16="http://schemas.microsoft.com/office/drawing/2014/main" id="{B904A9CB-EA2C-7559-2208-9FB79640B6A7}"/>
              </a:ext>
            </a:extLst>
          </p:cNvPr>
          <p:cNvSpPr>
            <a:spLocks noGrp="1"/>
          </p:cNvSpPr>
          <p:nvPr>
            <p:ph type="body" sz="quarter" idx="27" hasCustomPrompt="1"/>
          </p:nvPr>
        </p:nvSpPr>
        <p:spPr>
          <a:xfrm>
            <a:off x="2641867"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3" name="Text Placeholder 4">
            <a:extLst>
              <a:ext uri="{FF2B5EF4-FFF2-40B4-BE49-F238E27FC236}">
                <a16:creationId xmlns:a16="http://schemas.microsoft.com/office/drawing/2014/main" id="{71169531-35EC-BAD8-69FD-36B4A08614D1}"/>
              </a:ext>
            </a:extLst>
          </p:cNvPr>
          <p:cNvSpPr>
            <a:spLocks noGrp="1"/>
          </p:cNvSpPr>
          <p:nvPr>
            <p:ph type="body" sz="quarter" idx="28"/>
          </p:nvPr>
        </p:nvSpPr>
        <p:spPr>
          <a:xfrm>
            <a:off x="2639596"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4" name="Text Placeholder 14">
            <a:extLst>
              <a:ext uri="{FF2B5EF4-FFF2-40B4-BE49-F238E27FC236}">
                <a16:creationId xmlns:a16="http://schemas.microsoft.com/office/drawing/2014/main" id="{497572E4-1041-40F5-8AA1-719AD7218FCF}"/>
              </a:ext>
            </a:extLst>
          </p:cNvPr>
          <p:cNvSpPr>
            <a:spLocks noGrp="1"/>
          </p:cNvSpPr>
          <p:nvPr>
            <p:ph type="body" sz="quarter" idx="29" hasCustomPrompt="1"/>
          </p:nvPr>
        </p:nvSpPr>
        <p:spPr>
          <a:xfrm>
            <a:off x="5005996"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6" name="Text Placeholder 4">
            <a:extLst>
              <a:ext uri="{FF2B5EF4-FFF2-40B4-BE49-F238E27FC236}">
                <a16:creationId xmlns:a16="http://schemas.microsoft.com/office/drawing/2014/main" id="{989DDA18-C355-3B7A-27E4-78C539FCD987}"/>
              </a:ext>
            </a:extLst>
          </p:cNvPr>
          <p:cNvSpPr>
            <a:spLocks noGrp="1"/>
          </p:cNvSpPr>
          <p:nvPr>
            <p:ph type="body" sz="quarter" idx="30"/>
          </p:nvPr>
        </p:nvSpPr>
        <p:spPr>
          <a:xfrm>
            <a:off x="500082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7" name="Text Placeholder 14">
            <a:extLst>
              <a:ext uri="{FF2B5EF4-FFF2-40B4-BE49-F238E27FC236}">
                <a16:creationId xmlns:a16="http://schemas.microsoft.com/office/drawing/2014/main" id="{6E300257-0618-C730-D673-58C300232EC5}"/>
              </a:ext>
            </a:extLst>
          </p:cNvPr>
          <p:cNvSpPr>
            <a:spLocks noGrp="1"/>
          </p:cNvSpPr>
          <p:nvPr>
            <p:ph type="body" sz="quarter" idx="31" hasCustomPrompt="1"/>
          </p:nvPr>
        </p:nvSpPr>
        <p:spPr>
          <a:xfrm>
            <a:off x="737012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18" name="Text Placeholder 4">
            <a:extLst>
              <a:ext uri="{FF2B5EF4-FFF2-40B4-BE49-F238E27FC236}">
                <a16:creationId xmlns:a16="http://schemas.microsoft.com/office/drawing/2014/main" id="{01722AA2-F2D6-FF18-264A-C02C2E0F7CA6}"/>
              </a:ext>
            </a:extLst>
          </p:cNvPr>
          <p:cNvSpPr>
            <a:spLocks noGrp="1"/>
          </p:cNvSpPr>
          <p:nvPr>
            <p:ph type="body" sz="quarter" idx="32"/>
          </p:nvPr>
        </p:nvSpPr>
        <p:spPr>
          <a:xfrm>
            <a:off x="7373640"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19" name="Text Placeholder 14">
            <a:extLst>
              <a:ext uri="{FF2B5EF4-FFF2-40B4-BE49-F238E27FC236}">
                <a16:creationId xmlns:a16="http://schemas.microsoft.com/office/drawing/2014/main" id="{FEFCAABF-F68F-5311-9991-DE9FC925708E}"/>
              </a:ext>
            </a:extLst>
          </p:cNvPr>
          <p:cNvSpPr>
            <a:spLocks noGrp="1"/>
          </p:cNvSpPr>
          <p:nvPr>
            <p:ph type="body" sz="quarter" idx="33" hasCustomPrompt="1"/>
          </p:nvPr>
        </p:nvSpPr>
        <p:spPr>
          <a:xfrm>
            <a:off x="9734255" y="1590841"/>
            <a:ext cx="2210820" cy="3932624"/>
          </a:xfrm>
          <a:solidFill>
            <a:schemeClr val="bg1"/>
          </a:solidFill>
        </p:spPr>
        <p:txBody>
          <a:bodyPr lIns="91440" tIns="1005840" rIns="91440">
            <a:noAutofit/>
          </a:bodyPr>
          <a:lstStyle>
            <a:lvl1pPr>
              <a:defRPr sz="1800"/>
            </a:lvl1pPr>
            <a:lvl2pPr marL="457200" indent="-228600">
              <a:tabLst/>
              <a:defRPr sz="1600"/>
            </a:lvl2pPr>
          </a:lstStyle>
          <a:p>
            <a:pPr lvl="0"/>
            <a:r>
              <a:rPr lang="en-US" dirty="0"/>
              <a:t>Click to add bullet</a:t>
            </a:r>
          </a:p>
          <a:p>
            <a:pPr lvl="1"/>
            <a:r>
              <a:rPr lang="en-US" dirty="0"/>
              <a:t>Sub bullet – use Indent More</a:t>
            </a:r>
          </a:p>
        </p:txBody>
      </p:sp>
      <p:sp>
        <p:nvSpPr>
          <p:cNvPr id="20" name="Text Placeholder 4">
            <a:extLst>
              <a:ext uri="{FF2B5EF4-FFF2-40B4-BE49-F238E27FC236}">
                <a16:creationId xmlns:a16="http://schemas.microsoft.com/office/drawing/2014/main" id="{3B137440-B10E-69C1-A989-1259E6EE041F}"/>
              </a:ext>
            </a:extLst>
          </p:cNvPr>
          <p:cNvSpPr>
            <a:spLocks noGrp="1"/>
          </p:cNvSpPr>
          <p:nvPr>
            <p:ph type="body" sz="quarter" idx="34"/>
          </p:nvPr>
        </p:nvSpPr>
        <p:spPr>
          <a:xfrm>
            <a:off x="9734877" y="1590840"/>
            <a:ext cx="2210196" cy="1008993"/>
          </a:xfrm>
        </p:spPr>
        <p:txBody>
          <a:bodyPr lIns="182880" tIns="0" rIns="182880" bIns="0" anchor="ctr">
            <a:noAutofit/>
          </a:bodyPr>
          <a:lstStyle>
            <a:lvl1pPr marL="0" indent="0" algn="ctr">
              <a:buNone/>
              <a:defRPr sz="1800" b="1"/>
            </a:lvl1pPr>
            <a:lvl2pPr marL="0" indent="0">
              <a:buNone/>
              <a:defRPr/>
            </a:lvl2pPr>
            <a:lvl3pPr marL="0" indent="0">
              <a:buNone/>
              <a:defRPr/>
            </a:lvl3pPr>
            <a:lvl4pPr marL="0" indent="0">
              <a:buNone/>
              <a:defRPr/>
            </a:lvl4pPr>
            <a:lvl5pPr marL="0" indent="0">
              <a:buNone/>
              <a:defRPr/>
            </a:lvl5pPr>
          </a:lstStyle>
          <a:p>
            <a:pPr lvl="0"/>
            <a:r>
              <a:rPr lang="en-US"/>
              <a:t>Click to edit Master text styles</a:t>
            </a:r>
          </a:p>
        </p:txBody>
      </p:sp>
      <p:sp>
        <p:nvSpPr>
          <p:cNvPr id="7" name="Right Triangle 6">
            <a:extLst>
              <a:ext uri="{FF2B5EF4-FFF2-40B4-BE49-F238E27FC236}">
                <a16:creationId xmlns:a16="http://schemas.microsoft.com/office/drawing/2014/main" id="{A4AC7A6E-93B2-2998-D7AF-DA4E8BB86308}"/>
              </a:ext>
            </a:extLst>
          </p:cNvPr>
          <p:cNvSpPr/>
          <p:nvPr userDrawn="1"/>
        </p:nvSpPr>
        <p:spPr>
          <a:xfrm>
            <a:off x="0" y="5344510"/>
            <a:ext cx="1513490" cy="1513490"/>
          </a:xfrm>
          <a:prstGeom prst="rtTriangle">
            <a:avLst/>
          </a:prstGeom>
          <a:solidFill>
            <a:schemeClr val="accent1"/>
          </a:soli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811552A5-FC11-7D80-6617-97972E385B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Title 1">
            <a:extLst>
              <a:ext uri="{FF2B5EF4-FFF2-40B4-BE49-F238E27FC236}">
                <a16:creationId xmlns:a16="http://schemas.microsoft.com/office/drawing/2014/main" id="{AD76F1A3-1B2C-17E2-C01A-FCA9B2759E1A}"/>
              </a:ext>
            </a:extLst>
          </p:cNvPr>
          <p:cNvSpPr>
            <a:spLocks noGrp="1"/>
          </p:cNvSpPr>
          <p:nvPr>
            <p:ph type="title"/>
          </p:nvPr>
        </p:nvSpPr>
        <p:spPr>
          <a:xfrm>
            <a:off x="457201" y="457200"/>
            <a:ext cx="10237076" cy="501804"/>
          </a:xfrm>
        </p:spPr>
        <p:txBody>
          <a:bodyPr/>
          <a:lstStyle>
            <a:lvl1pPr>
              <a:defRPr b="0" i="0"/>
            </a:lvl1pPr>
          </a:lstStyle>
          <a:p>
            <a:r>
              <a:rPr lang="en-US"/>
              <a:t>Click to edit Master title style</a:t>
            </a:r>
            <a:endParaRPr lang="en-US" dirty="0"/>
          </a:p>
        </p:txBody>
      </p:sp>
      <p:sp>
        <p:nvSpPr>
          <p:cNvPr id="2" name="Graphic 7">
            <a:extLst>
              <a:ext uri="{FF2B5EF4-FFF2-40B4-BE49-F238E27FC236}">
                <a16:creationId xmlns:a16="http://schemas.microsoft.com/office/drawing/2014/main" id="{2E4BB092-F698-4770-F459-3E452C8C94C0}"/>
              </a:ext>
            </a:extLst>
          </p:cNvPr>
          <p:cNvSpPr/>
          <p:nvPr userDrawn="1"/>
        </p:nvSpPr>
        <p:spPr>
          <a:xfrm rot="10800000">
            <a:off x="10667839" y="9619"/>
            <a:ext cx="1530957" cy="1531592"/>
          </a:xfrm>
          <a:custGeom>
            <a:avLst/>
            <a:gdLst>
              <a:gd name="connsiteX0" fmla="*/ 0 w 1530957"/>
              <a:gd name="connsiteY0" fmla="*/ 18664 h 1531592"/>
              <a:gd name="connsiteX1" fmla="*/ 0 w 1530957"/>
              <a:gd name="connsiteY1" fmla="*/ 0 h 1531592"/>
              <a:gd name="connsiteX2" fmla="*/ 1530957 w 1530957"/>
              <a:gd name="connsiteY2" fmla="*/ 1531592 h 1531592"/>
              <a:gd name="connsiteX3" fmla="*/ 1512302 w 1530957"/>
              <a:gd name="connsiteY3" fmla="*/ 1531592 h 1531592"/>
              <a:gd name="connsiteX4" fmla="*/ 0 w 1530957"/>
              <a:gd name="connsiteY4" fmla="*/ 18664 h 1531592"/>
              <a:gd name="connsiteX5" fmla="*/ 0 w 1530957"/>
              <a:gd name="connsiteY5" fmla="*/ 473073 h 1531592"/>
              <a:gd name="connsiteX6" fmla="*/ 1058081 w 1530957"/>
              <a:gd name="connsiteY6" fmla="*/ 1531592 h 1531592"/>
              <a:gd name="connsiteX7" fmla="*/ 1076737 w 1530957"/>
              <a:gd name="connsiteY7" fmla="*/ 1531592 h 1531592"/>
              <a:gd name="connsiteX8" fmla="*/ 0 w 1530957"/>
              <a:gd name="connsiteY8" fmla="*/ 454606 h 1531592"/>
              <a:gd name="connsiteX9" fmla="*/ 0 w 1530957"/>
              <a:gd name="connsiteY9" fmla="*/ 473073 h 1531592"/>
              <a:gd name="connsiteX10" fmla="*/ 0 w 1530957"/>
              <a:gd name="connsiteY10" fmla="*/ 624739 h 1531592"/>
              <a:gd name="connsiteX11" fmla="*/ 906478 w 1530957"/>
              <a:gd name="connsiteY11" fmla="*/ 1531592 h 1531592"/>
              <a:gd name="connsiteX12" fmla="*/ 925133 w 1530957"/>
              <a:gd name="connsiteY12" fmla="*/ 1531592 h 1531592"/>
              <a:gd name="connsiteX13" fmla="*/ 0 w 1530957"/>
              <a:gd name="connsiteY13" fmla="*/ 606075 h 1531592"/>
              <a:gd name="connsiteX14" fmla="*/ 0 w 1530957"/>
              <a:gd name="connsiteY14" fmla="*/ 624739 h 1531592"/>
              <a:gd name="connsiteX15" fmla="*/ 0 w 1530957"/>
              <a:gd name="connsiteY15" fmla="*/ 170133 h 1531592"/>
              <a:gd name="connsiteX16" fmla="*/ 1360895 w 1530957"/>
              <a:gd name="connsiteY16" fmla="*/ 1531592 h 1531592"/>
              <a:gd name="connsiteX17" fmla="*/ 1379551 w 1530957"/>
              <a:gd name="connsiteY17" fmla="*/ 1531592 h 1531592"/>
              <a:gd name="connsiteX18" fmla="*/ 0 w 1530957"/>
              <a:gd name="connsiteY18" fmla="*/ 151470 h 1531592"/>
              <a:gd name="connsiteX19" fmla="*/ 0 w 1530957"/>
              <a:gd name="connsiteY19" fmla="*/ 170133 h 1531592"/>
              <a:gd name="connsiteX20" fmla="*/ 0 w 1530957"/>
              <a:gd name="connsiteY20" fmla="*/ 776208 h 1531592"/>
              <a:gd name="connsiteX21" fmla="*/ 755071 w 1530957"/>
              <a:gd name="connsiteY21" fmla="*/ 1531592 h 1531592"/>
              <a:gd name="connsiteX22" fmla="*/ 773727 w 1530957"/>
              <a:gd name="connsiteY22" fmla="*/ 1531592 h 1531592"/>
              <a:gd name="connsiteX23" fmla="*/ 0 w 1530957"/>
              <a:gd name="connsiteY23" fmla="*/ 757545 h 1531592"/>
              <a:gd name="connsiteX24" fmla="*/ 0 w 1530957"/>
              <a:gd name="connsiteY24" fmla="*/ 776208 h 1531592"/>
              <a:gd name="connsiteX25" fmla="*/ 0 w 1530957"/>
              <a:gd name="connsiteY25" fmla="*/ 321603 h 1531592"/>
              <a:gd name="connsiteX26" fmla="*/ 1209488 w 1530957"/>
              <a:gd name="connsiteY26" fmla="*/ 1531592 h 1531592"/>
              <a:gd name="connsiteX27" fmla="*/ 1228144 w 1530957"/>
              <a:gd name="connsiteY27" fmla="*/ 1531592 h 1531592"/>
              <a:gd name="connsiteX28" fmla="*/ 0 w 1530957"/>
              <a:gd name="connsiteY28" fmla="*/ 302939 h 1531592"/>
              <a:gd name="connsiteX29" fmla="*/ 0 w 1530957"/>
              <a:gd name="connsiteY29" fmla="*/ 321603 h 1531592"/>
              <a:gd name="connsiteX30" fmla="*/ 0 w 1530957"/>
              <a:gd name="connsiteY30" fmla="*/ 1230618 h 1531592"/>
              <a:gd name="connsiteX31" fmla="*/ 300850 w 1530957"/>
              <a:gd name="connsiteY31" fmla="*/ 1531592 h 1531592"/>
              <a:gd name="connsiteX32" fmla="*/ 319506 w 1530957"/>
              <a:gd name="connsiteY32" fmla="*/ 1531592 h 1531592"/>
              <a:gd name="connsiteX33" fmla="*/ 0 w 1530957"/>
              <a:gd name="connsiteY33" fmla="*/ 1212150 h 1531592"/>
              <a:gd name="connsiteX34" fmla="*/ 0 w 1530957"/>
              <a:gd name="connsiteY34" fmla="*/ 1230618 h 1531592"/>
              <a:gd name="connsiteX35" fmla="*/ 0 w 1530957"/>
              <a:gd name="connsiteY35" fmla="*/ 1531592 h 1531592"/>
              <a:gd name="connsiteX36" fmla="*/ 16496 w 1530957"/>
              <a:gd name="connsiteY36" fmla="*/ 1531592 h 1531592"/>
              <a:gd name="connsiteX37" fmla="*/ 0 w 1530957"/>
              <a:gd name="connsiteY37" fmla="*/ 1515090 h 1531592"/>
              <a:gd name="connsiteX38" fmla="*/ 0 w 1530957"/>
              <a:gd name="connsiteY38" fmla="*/ 1531592 h 1531592"/>
              <a:gd name="connsiteX39" fmla="*/ 0 w 1530957"/>
              <a:gd name="connsiteY39" fmla="*/ 1382284 h 1531592"/>
              <a:gd name="connsiteX40" fmla="*/ 149247 w 1530957"/>
              <a:gd name="connsiteY40" fmla="*/ 1531592 h 1531592"/>
              <a:gd name="connsiteX41" fmla="*/ 167903 w 1530957"/>
              <a:gd name="connsiteY41" fmla="*/ 1531592 h 1531592"/>
              <a:gd name="connsiteX42" fmla="*/ 0 w 1530957"/>
              <a:gd name="connsiteY42" fmla="*/ 1363620 h 1531592"/>
              <a:gd name="connsiteX43" fmla="*/ 0 w 1530957"/>
              <a:gd name="connsiteY43" fmla="*/ 1382284 h 1531592"/>
              <a:gd name="connsiteX44" fmla="*/ 0 w 1530957"/>
              <a:gd name="connsiteY44" fmla="*/ 927678 h 1531592"/>
              <a:gd name="connsiteX45" fmla="*/ 603664 w 1530957"/>
              <a:gd name="connsiteY45" fmla="*/ 1531592 h 1531592"/>
              <a:gd name="connsiteX46" fmla="*/ 622320 w 1530957"/>
              <a:gd name="connsiteY46" fmla="*/ 1531592 h 1531592"/>
              <a:gd name="connsiteX47" fmla="*/ 0 w 1530957"/>
              <a:gd name="connsiteY47" fmla="*/ 909015 h 1531592"/>
              <a:gd name="connsiteX48" fmla="*/ 0 w 1530957"/>
              <a:gd name="connsiteY48" fmla="*/ 927678 h 1531592"/>
              <a:gd name="connsiteX49" fmla="*/ 0 w 1530957"/>
              <a:gd name="connsiteY49" fmla="*/ 1079148 h 1531592"/>
              <a:gd name="connsiteX50" fmla="*/ 452257 w 1530957"/>
              <a:gd name="connsiteY50" fmla="*/ 1531592 h 1531592"/>
              <a:gd name="connsiteX51" fmla="*/ 470913 w 1530957"/>
              <a:gd name="connsiteY51" fmla="*/ 1531592 h 1531592"/>
              <a:gd name="connsiteX52" fmla="*/ 0 w 1530957"/>
              <a:gd name="connsiteY52" fmla="*/ 1060484 h 1531592"/>
              <a:gd name="connsiteX53" fmla="*/ 0 w 1530957"/>
              <a:gd name="connsiteY53" fmla="*/ 1079148 h 1531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30957" h="1531592">
                <a:moveTo>
                  <a:pt x="0" y="18664"/>
                </a:moveTo>
                <a:lnTo>
                  <a:pt x="0" y="0"/>
                </a:lnTo>
                <a:lnTo>
                  <a:pt x="1530957" y="1531592"/>
                </a:lnTo>
                <a:lnTo>
                  <a:pt x="1512302" y="1531592"/>
                </a:lnTo>
                <a:lnTo>
                  <a:pt x="0" y="18664"/>
                </a:lnTo>
                <a:close/>
                <a:moveTo>
                  <a:pt x="0" y="473073"/>
                </a:moveTo>
                <a:lnTo>
                  <a:pt x="1058081" y="1531592"/>
                </a:lnTo>
                <a:lnTo>
                  <a:pt x="1076737" y="1531592"/>
                </a:lnTo>
                <a:lnTo>
                  <a:pt x="0" y="454606"/>
                </a:lnTo>
                <a:lnTo>
                  <a:pt x="0" y="473073"/>
                </a:lnTo>
                <a:close/>
                <a:moveTo>
                  <a:pt x="0" y="624739"/>
                </a:moveTo>
                <a:lnTo>
                  <a:pt x="906478" y="1531592"/>
                </a:lnTo>
                <a:lnTo>
                  <a:pt x="925133" y="1531592"/>
                </a:lnTo>
                <a:lnTo>
                  <a:pt x="0" y="606075"/>
                </a:lnTo>
                <a:lnTo>
                  <a:pt x="0" y="624739"/>
                </a:lnTo>
                <a:close/>
                <a:moveTo>
                  <a:pt x="0" y="170133"/>
                </a:moveTo>
                <a:lnTo>
                  <a:pt x="1360895" y="1531592"/>
                </a:lnTo>
                <a:lnTo>
                  <a:pt x="1379551" y="1531592"/>
                </a:lnTo>
                <a:lnTo>
                  <a:pt x="0" y="151470"/>
                </a:lnTo>
                <a:lnTo>
                  <a:pt x="0" y="170133"/>
                </a:lnTo>
                <a:close/>
                <a:moveTo>
                  <a:pt x="0" y="776208"/>
                </a:moveTo>
                <a:lnTo>
                  <a:pt x="755071" y="1531592"/>
                </a:lnTo>
                <a:lnTo>
                  <a:pt x="773727" y="1531592"/>
                </a:lnTo>
                <a:lnTo>
                  <a:pt x="0" y="757545"/>
                </a:lnTo>
                <a:lnTo>
                  <a:pt x="0" y="776208"/>
                </a:lnTo>
                <a:close/>
                <a:moveTo>
                  <a:pt x="0" y="321603"/>
                </a:moveTo>
                <a:lnTo>
                  <a:pt x="1209488" y="1531592"/>
                </a:lnTo>
                <a:lnTo>
                  <a:pt x="1228144" y="1531592"/>
                </a:lnTo>
                <a:lnTo>
                  <a:pt x="0" y="302939"/>
                </a:lnTo>
                <a:lnTo>
                  <a:pt x="0" y="321603"/>
                </a:lnTo>
                <a:close/>
                <a:moveTo>
                  <a:pt x="0" y="1230618"/>
                </a:moveTo>
                <a:lnTo>
                  <a:pt x="300850" y="1531592"/>
                </a:lnTo>
                <a:lnTo>
                  <a:pt x="319506" y="1531592"/>
                </a:lnTo>
                <a:lnTo>
                  <a:pt x="0" y="1212150"/>
                </a:lnTo>
                <a:lnTo>
                  <a:pt x="0" y="1230618"/>
                </a:lnTo>
                <a:close/>
                <a:moveTo>
                  <a:pt x="0" y="1531592"/>
                </a:moveTo>
                <a:lnTo>
                  <a:pt x="16496" y="1531592"/>
                </a:lnTo>
                <a:lnTo>
                  <a:pt x="0" y="1515090"/>
                </a:lnTo>
                <a:lnTo>
                  <a:pt x="0" y="1531592"/>
                </a:lnTo>
                <a:close/>
                <a:moveTo>
                  <a:pt x="0" y="1382284"/>
                </a:moveTo>
                <a:lnTo>
                  <a:pt x="149247" y="1531592"/>
                </a:lnTo>
                <a:lnTo>
                  <a:pt x="167903" y="1531592"/>
                </a:lnTo>
                <a:lnTo>
                  <a:pt x="0" y="1363620"/>
                </a:lnTo>
                <a:lnTo>
                  <a:pt x="0" y="1382284"/>
                </a:lnTo>
                <a:close/>
                <a:moveTo>
                  <a:pt x="0" y="927678"/>
                </a:moveTo>
                <a:lnTo>
                  <a:pt x="603664" y="1531592"/>
                </a:lnTo>
                <a:lnTo>
                  <a:pt x="622320" y="1531592"/>
                </a:lnTo>
                <a:lnTo>
                  <a:pt x="0" y="909015"/>
                </a:lnTo>
                <a:lnTo>
                  <a:pt x="0" y="927678"/>
                </a:lnTo>
                <a:close/>
                <a:moveTo>
                  <a:pt x="0" y="1079148"/>
                </a:moveTo>
                <a:lnTo>
                  <a:pt x="452257" y="1531592"/>
                </a:lnTo>
                <a:lnTo>
                  <a:pt x="470913" y="1531592"/>
                </a:lnTo>
                <a:lnTo>
                  <a:pt x="0" y="1060484"/>
                </a:lnTo>
                <a:lnTo>
                  <a:pt x="0" y="1079148"/>
                </a:lnTo>
                <a:close/>
              </a:path>
            </a:pathLst>
          </a:custGeom>
          <a:solidFill>
            <a:schemeClr val="accent6"/>
          </a:solidFill>
          <a:ln w="1962" cap="flat">
            <a:noFill/>
            <a:prstDash val="solid"/>
            <a:miter/>
          </a:ln>
        </p:spPr>
        <p:txBody>
          <a:bodyPr rtlCol="0" anchor="ctr"/>
          <a:lstStyle/>
          <a:p>
            <a:endParaRPr lang="en-US" dirty="0"/>
          </a:p>
        </p:txBody>
      </p:sp>
    </p:spTree>
    <p:extLst>
      <p:ext uri="{BB962C8B-B14F-4D97-AF65-F5344CB8AC3E}">
        <p14:creationId xmlns:p14="http://schemas.microsoft.com/office/powerpoint/2010/main" val="31937410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2_Quote Pattern NLG Green">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a:spLocks noGrp="1" noRot="1" noMove="1" noResize="1" noEditPoints="1" noAdjustHandles="1" noChangeArrowheads="1" noChangeShapeType="1"/>
          </p:cNvSpPr>
          <p:nvPr userDrawn="1"/>
        </p:nvSpPr>
        <p:spPr>
          <a:xfrm>
            <a:off x="1544" y="0"/>
            <a:ext cx="12188912"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Graphic 7">
            <a:extLst>
              <a:ext uri="{FF2B5EF4-FFF2-40B4-BE49-F238E27FC236}">
                <a16:creationId xmlns:a16="http://schemas.microsoft.com/office/drawing/2014/main" id="{BC9B0EB7-7632-8E45-3BCB-BD190B500610}"/>
              </a:ext>
            </a:extLst>
          </p:cNvPr>
          <p:cNvSpPr/>
          <p:nvPr userDrawn="1"/>
        </p:nvSpPr>
        <p:spPr>
          <a:xfrm>
            <a:off x="-10438" y="-5211"/>
            <a:ext cx="12201392" cy="6849644"/>
          </a:xfrm>
          <a:custGeom>
            <a:avLst/>
            <a:gdLst>
              <a:gd name="connsiteX0" fmla="*/ 12201393 w 12201392"/>
              <a:gd name="connsiteY0" fmla="*/ 2925586 h 6849644"/>
              <a:gd name="connsiteX1" fmla="*/ 11867365 w 12201392"/>
              <a:gd name="connsiteY1" fmla="*/ 2925586 h 6849644"/>
              <a:gd name="connsiteX2" fmla="*/ 11479058 w 12201392"/>
              <a:gd name="connsiteY2" fmla="*/ 2537871 h 6849644"/>
              <a:gd name="connsiteX3" fmla="*/ 11459226 w 12201392"/>
              <a:gd name="connsiteY3" fmla="*/ 2518068 h 6849644"/>
              <a:gd name="connsiteX4" fmla="*/ 11459226 w 12201392"/>
              <a:gd name="connsiteY4" fmla="*/ 2925586 h 6849644"/>
              <a:gd name="connsiteX5" fmla="*/ 11113715 w 12201392"/>
              <a:gd name="connsiteY5" fmla="*/ 2925586 h 6849644"/>
              <a:gd name="connsiteX6" fmla="*/ 10258815 w 12201392"/>
              <a:gd name="connsiteY6" fmla="*/ 2071986 h 6849644"/>
              <a:gd name="connsiteX7" fmla="*/ 10258815 w 12201392"/>
              <a:gd name="connsiteY7" fmla="*/ 1728045 h 6849644"/>
              <a:gd name="connsiteX8" fmla="*/ 10960272 w 12201392"/>
              <a:gd name="connsiteY8" fmla="*/ 1728045 h 6849644"/>
              <a:gd name="connsiteX9" fmla="*/ 10960272 w 12201392"/>
              <a:gd name="connsiteY9" fmla="*/ 1981311 h 6849644"/>
              <a:gd name="connsiteX10" fmla="*/ 11357973 w 12201392"/>
              <a:gd name="connsiteY10" fmla="*/ 1981311 h 6849644"/>
              <a:gd name="connsiteX11" fmla="*/ 12200349 w 12201392"/>
              <a:gd name="connsiteY11" fmla="*/ 2822404 h 6849644"/>
              <a:gd name="connsiteX12" fmla="*/ 12200349 w 12201392"/>
              <a:gd name="connsiteY12" fmla="*/ 2790094 h 6849644"/>
              <a:gd name="connsiteX13" fmla="*/ 11390332 w 12201392"/>
              <a:gd name="connsiteY13" fmla="*/ 1981311 h 6849644"/>
              <a:gd name="connsiteX14" fmla="*/ 12200349 w 12201392"/>
              <a:gd name="connsiteY14" fmla="*/ 1981311 h 6849644"/>
              <a:gd name="connsiteX15" fmla="*/ 12200349 w 12201392"/>
              <a:gd name="connsiteY15" fmla="*/ 1958381 h 6849644"/>
              <a:gd name="connsiteX16" fmla="*/ 11367368 w 12201392"/>
              <a:gd name="connsiteY16" fmla="*/ 1958381 h 6849644"/>
              <a:gd name="connsiteX17" fmla="*/ 11136681 w 12201392"/>
              <a:gd name="connsiteY17" fmla="*/ 1728045 h 6849644"/>
              <a:gd name="connsiteX18" fmla="*/ 11889286 w 12201392"/>
              <a:gd name="connsiteY18" fmla="*/ 1728045 h 6849644"/>
              <a:gd name="connsiteX19" fmla="*/ 10982192 w 12201392"/>
              <a:gd name="connsiteY19" fmla="*/ 822333 h 6849644"/>
              <a:gd name="connsiteX20" fmla="*/ 10982192 w 12201392"/>
              <a:gd name="connsiteY20" fmla="*/ 760840 h 6849644"/>
              <a:gd name="connsiteX21" fmla="*/ 12110578 w 12201392"/>
              <a:gd name="connsiteY21" fmla="*/ 760840 h 6849644"/>
              <a:gd name="connsiteX22" fmla="*/ 12200349 w 12201392"/>
              <a:gd name="connsiteY22" fmla="*/ 850473 h 6849644"/>
              <a:gd name="connsiteX23" fmla="*/ 12200349 w 12201392"/>
              <a:gd name="connsiteY23" fmla="*/ 818164 h 6849644"/>
              <a:gd name="connsiteX24" fmla="*/ 12143982 w 12201392"/>
              <a:gd name="connsiteY24" fmla="*/ 761882 h 6849644"/>
              <a:gd name="connsiteX25" fmla="*/ 12200349 w 12201392"/>
              <a:gd name="connsiteY25" fmla="*/ 761882 h 6849644"/>
              <a:gd name="connsiteX26" fmla="*/ 12200349 w 12201392"/>
              <a:gd name="connsiteY26" fmla="*/ 738953 h 6849644"/>
              <a:gd name="connsiteX27" fmla="*/ 12119973 w 12201392"/>
              <a:gd name="connsiteY27" fmla="*/ 738953 h 6849644"/>
              <a:gd name="connsiteX28" fmla="*/ 11889286 w 12201392"/>
              <a:gd name="connsiteY28" fmla="*/ 505490 h 6849644"/>
              <a:gd name="connsiteX29" fmla="*/ 12201393 w 12201392"/>
              <a:gd name="connsiteY29" fmla="*/ 505490 h 6849644"/>
              <a:gd name="connsiteX30" fmla="*/ 12201393 w 12201392"/>
              <a:gd name="connsiteY30" fmla="*/ 482560 h 6849644"/>
              <a:gd name="connsiteX31" fmla="*/ 11866322 w 12201392"/>
              <a:gd name="connsiteY31" fmla="*/ 482560 h 6849644"/>
              <a:gd name="connsiteX32" fmla="*/ 11482190 w 12201392"/>
              <a:gd name="connsiteY32" fmla="*/ 99013 h 6849644"/>
              <a:gd name="connsiteX33" fmla="*/ 11482190 w 12201392"/>
              <a:gd name="connsiteY33" fmla="*/ 0 h 6849644"/>
              <a:gd name="connsiteX34" fmla="*/ 11459226 w 12201392"/>
              <a:gd name="connsiteY34" fmla="*/ 0 h 6849644"/>
              <a:gd name="connsiteX35" fmla="*/ 11459226 w 12201392"/>
              <a:gd name="connsiteY35" fmla="*/ 75042 h 6849644"/>
              <a:gd name="connsiteX36" fmla="*/ 11383026 w 12201392"/>
              <a:gd name="connsiteY36" fmla="*/ 0 h 6849644"/>
              <a:gd name="connsiteX37" fmla="*/ 11350667 w 12201392"/>
              <a:gd name="connsiteY37" fmla="*/ 0 h 6849644"/>
              <a:gd name="connsiteX38" fmla="*/ 11459226 w 12201392"/>
              <a:gd name="connsiteY38" fmla="*/ 108394 h 6849644"/>
              <a:gd name="connsiteX39" fmla="*/ 11459226 w 12201392"/>
              <a:gd name="connsiteY39" fmla="*/ 505490 h 6849644"/>
              <a:gd name="connsiteX40" fmla="*/ 11856927 w 12201392"/>
              <a:gd name="connsiteY40" fmla="*/ 505490 h 6849644"/>
              <a:gd name="connsiteX41" fmla="*/ 12088658 w 12201392"/>
              <a:gd name="connsiteY41" fmla="*/ 736868 h 6849644"/>
              <a:gd name="connsiteX42" fmla="*/ 10983236 w 12201392"/>
              <a:gd name="connsiteY42" fmla="*/ 736868 h 6849644"/>
              <a:gd name="connsiteX43" fmla="*/ 10983236 w 12201392"/>
              <a:gd name="connsiteY43" fmla="*/ 1042 h 6849644"/>
              <a:gd name="connsiteX44" fmla="*/ 10960272 w 12201392"/>
              <a:gd name="connsiteY44" fmla="*/ 1042 h 6849644"/>
              <a:gd name="connsiteX45" fmla="*/ 10960272 w 12201392"/>
              <a:gd name="connsiteY45" fmla="*/ 736868 h 6849644"/>
              <a:gd name="connsiteX46" fmla="*/ 10898686 w 12201392"/>
              <a:gd name="connsiteY46" fmla="*/ 736868 h 6849644"/>
              <a:gd name="connsiteX47" fmla="*/ 10258815 w 12201392"/>
              <a:gd name="connsiteY47" fmla="*/ 97971 h 6849644"/>
              <a:gd name="connsiteX48" fmla="*/ 10258815 w 12201392"/>
              <a:gd name="connsiteY48" fmla="*/ 0 h 6849644"/>
              <a:gd name="connsiteX49" fmla="*/ 10235850 w 12201392"/>
              <a:gd name="connsiteY49" fmla="*/ 0 h 6849644"/>
              <a:gd name="connsiteX50" fmla="*/ 10235850 w 12201392"/>
              <a:gd name="connsiteY50" fmla="*/ 75042 h 6849644"/>
              <a:gd name="connsiteX51" fmla="*/ 10160694 w 12201392"/>
              <a:gd name="connsiteY51" fmla="*/ 0 h 6849644"/>
              <a:gd name="connsiteX52" fmla="*/ 10128335 w 12201392"/>
              <a:gd name="connsiteY52" fmla="*/ 0 h 6849644"/>
              <a:gd name="connsiteX53" fmla="*/ 10235850 w 12201392"/>
              <a:gd name="connsiteY53" fmla="*/ 107351 h 6849644"/>
              <a:gd name="connsiteX54" fmla="*/ 10235850 w 12201392"/>
              <a:gd name="connsiteY54" fmla="*/ 735826 h 6849644"/>
              <a:gd name="connsiteX55" fmla="*/ 10146081 w 12201392"/>
              <a:gd name="connsiteY55" fmla="*/ 735826 h 6849644"/>
              <a:gd name="connsiteX56" fmla="*/ 9737941 w 12201392"/>
              <a:gd name="connsiteY56" fmla="*/ 328308 h 6849644"/>
              <a:gd name="connsiteX57" fmla="*/ 9737941 w 12201392"/>
              <a:gd name="connsiteY57" fmla="*/ 735826 h 6849644"/>
              <a:gd name="connsiteX58" fmla="*/ 8922705 w 12201392"/>
              <a:gd name="connsiteY58" fmla="*/ 735826 h 6849644"/>
              <a:gd name="connsiteX59" fmla="*/ 8690974 w 12201392"/>
              <a:gd name="connsiteY59" fmla="*/ 505490 h 6849644"/>
              <a:gd name="connsiteX60" fmla="*/ 9443579 w 12201392"/>
              <a:gd name="connsiteY60" fmla="*/ 505490 h 6849644"/>
              <a:gd name="connsiteX61" fmla="*/ 8938363 w 12201392"/>
              <a:gd name="connsiteY61" fmla="*/ 1042 h 6849644"/>
              <a:gd name="connsiteX62" fmla="*/ 8906004 w 12201392"/>
              <a:gd name="connsiteY62" fmla="*/ 1042 h 6849644"/>
              <a:gd name="connsiteX63" fmla="*/ 9388256 w 12201392"/>
              <a:gd name="connsiteY63" fmla="*/ 482560 h 6849644"/>
              <a:gd name="connsiteX64" fmla="*/ 8668010 w 12201392"/>
              <a:gd name="connsiteY64" fmla="*/ 482560 h 6849644"/>
              <a:gd name="connsiteX65" fmla="*/ 8537530 w 12201392"/>
              <a:gd name="connsiteY65" fmla="*/ 352279 h 6849644"/>
              <a:gd name="connsiteX66" fmla="*/ 8537530 w 12201392"/>
              <a:gd name="connsiteY66" fmla="*/ 1042 h 6849644"/>
              <a:gd name="connsiteX67" fmla="*/ 8514566 w 12201392"/>
              <a:gd name="connsiteY67" fmla="*/ 1042 h 6849644"/>
              <a:gd name="connsiteX68" fmla="*/ 8514566 w 12201392"/>
              <a:gd name="connsiteY68" fmla="*/ 329350 h 6849644"/>
              <a:gd name="connsiteX69" fmla="*/ 8185758 w 12201392"/>
              <a:gd name="connsiteY69" fmla="*/ 1042 h 6849644"/>
              <a:gd name="connsiteX70" fmla="*/ 8153399 w 12201392"/>
              <a:gd name="connsiteY70" fmla="*/ 1042 h 6849644"/>
              <a:gd name="connsiteX71" fmla="*/ 8514566 w 12201392"/>
              <a:gd name="connsiteY71" fmla="*/ 361660 h 6849644"/>
              <a:gd name="connsiteX72" fmla="*/ 8514566 w 12201392"/>
              <a:gd name="connsiteY72" fmla="*/ 482560 h 6849644"/>
              <a:gd name="connsiteX73" fmla="*/ 7813109 w 12201392"/>
              <a:gd name="connsiteY73" fmla="*/ 482560 h 6849644"/>
              <a:gd name="connsiteX74" fmla="*/ 7813109 w 12201392"/>
              <a:gd name="connsiteY74" fmla="*/ 1042 h 6849644"/>
              <a:gd name="connsiteX75" fmla="*/ 7790144 w 12201392"/>
              <a:gd name="connsiteY75" fmla="*/ 1042 h 6849644"/>
              <a:gd name="connsiteX76" fmla="*/ 7790144 w 12201392"/>
              <a:gd name="connsiteY76" fmla="*/ 482560 h 6849644"/>
              <a:gd name="connsiteX77" fmla="*/ 7445678 w 12201392"/>
              <a:gd name="connsiteY77" fmla="*/ 482560 h 6849644"/>
              <a:gd name="connsiteX78" fmla="*/ 7315199 w 12201392"/>
              <a:gd name="connsiteY78" fmla="*/ 352279 h 6849644"/>
              <a:gd name="connsiteX79" fmla="*/ 7315199 w 12201392"/>
              <a:gd name="connsiteY79" fmla="*/ 1042 h 6849644"/>
              <a:gd name="connsiteX80" fmla="*/ 7292234 w 12201392"/>
              <a:gd name="connsiteY80" fmla="*/ 1042 h 6849644"/>
              <a:gd name="connsiteX81" fmla="*/ 7292234 w 12201392"/>
              <a:gd name="connsiteY81" fmla="*/ 330392 h 6849644"/>
              <a:gd name="connsiteX82" fmla="*/ 6962383 w 12201392"/>
              <a:gd name="connsiteY82" fmla="*/ 1042 h 6849644"/>
              <a:gd name="connsiteX83" fmla="*/ 6930024 w 12201392"/>
              <a:gd name="connsiteY83" fmla="*/ 1042 h 6849644"/>
              <a:gd name="connsiteX84" fmla="*/ 7292234 w 12201392"/>
              <a:gd name="connsiteY84" fmla="*/ 362702 h 6849644"/>
              <a:gd name="connsiteX85" fmla="*/ 7292234 w 12201392"/>
              <a:gd name="connsiteY85" fmla="*/ 482560 h 6849644"/>
              <a:gd name="connsiteX86" fmla="*/ 6975952 w 12201392"/>
              <a:gd name="connsiteY86" fmla="*/ 482560 h 6849644"/>
              <a:gd name="connsiteX87" fmla="*/ 6567813 w 12201392"/>
              <a:gd name="connsiteY87" fmla="*/ 75042 h 6849644"/>
              <a:gd name="connsiteX88" fmla="*/ 6567813 w 12201392"/>
              <a:gd name="connsiteY88" fmla="*/ 482560 h 6849644"/>
              <a:gd name="connsiteX89" fmla="*/ 6222303 w 12201392"/>
              <a:gd name="connsiteY89" fmla="*/ 482560 h 6849644"/>
              <a:gd name="connsiteX90" fmla="*/ 5739007 w 12201392"/>
              <a:gd name="connsiteY90" fmla="*/ 1042 h 6849644"/>
              <a:gd name="connsiteX91" fmla="*/ 5706649 w 12201392"/>
              <a:gd name="connsiteY91" fmla="*/ 1042 h 6849644"/>
              <a:gd name="connsiteX92" fmla="*/ 6188901 w 12201392"/>
              <a:gd name="connsiteY92" fmla="*/ 482560 h 6849644"/>
              <a:gd name="connsiteX93" fmla="*/ 5751534 w 12201392"/>
              <a:gd name="connsiteY93" fmla="*/ 482560 h 6849644"/>
              <a:gd name="connsiteX94" fmla="*/ 5368446 w 12201392"/>
              <a:gd name="connsiteY94" fmla="*/ 99013 h 6849644"/>
              <a:gd name="connsiteX95" fmla="*/ 5368446 w 12201392"/>
              <a:gd name="connsiteY95" fmla="*/ 0 h 6849644"/>
              <a:gd name="connsiteX96" fmla="*/ 5345482 w 12201392"/>
              <a:gd name="connsiteY96" fmla="*/ 0 h 6849644"/>
              <a:gd name="connsiteX97" fmla="*/ 5345482 w 12201392"/>
              <a:gd name="connsiteY97" fmla="*/ 75042 h 6849644"/>
              <a:gd name="connsiteX98" fmla="*/ 5269281 w 12201392"/>
              <a:gd name="connsiteY98" fmla="*/ 0 h 6849644"/>
              <a:gd name="connsiteX99" fmla="*/ 5236923 w 12201392"/>
              <a:gd name="connsiteY99" fmla="*/ 0 h 6849644"/>
              <a:gd name="connsiteX100" fmla="*/ 5345482 w 12201392"/>
              <a:gd name="connsiteY100" fmla="*/ 108394 h 6849644"/>
              <a:gd name="connsiteX101" fmla="*/ 5345482 w 12201392"/>
              <a:gd name="connsiteY101" fmla="*/ 505490 h 6849644"/>
              <a:gd name="connsiteX102" fmla="*/ 5743183 w 12201392"/>
              <a:gd name="connsiteY102" fmla="*/ 505490 h 6849644"/>
              <a:gd name="connsiteX103" fmla="*/ 5974915 w 12201392"/>
              <a:gd name="connsiteY103" fmla="*/ 736868 h 6849644"/>
              <a:gd name="connsiteX104" fmla="*/ 4869493 w 12201392"/>
              <a:gd name="connsiteY104" fmla="*/ 736868 h 6849644"/>
              <a:gd name="connsiteX105" fmla="*/ 4869493 w 12201392"/>
              <a:gd name="connsiteY105" fmla="*/ 1042 h 6849644"/>
              <a:gd name="connsiteX106" fmla="*/ 4846528 w 12201392"/>
              <a:gd name="connsiteY106" fmla="*/ 1042 h 6849644"/>
              <a:gd name="connsiteX107" fmla="*/ 4846528 w 12201392"/>
              <a:gd name="connsiteY107" fmla="*/ 736868 h 6849644"/>
              <a:gd name="connsiteX108" fmla="*/ 4784942 w 12201392"/>
              <a:gd name="connsiteY108" fmla="*/ 736868 h 6849644"/>
              <a:gd name="connsiteX109" fmla="*/ 4145071 w 12201392"/>
              <a:gd name="connsiteY109" fmla="*/ 97971 h 6849644"/>
              <a:gd name="connsiteX110" fmla="*/ 4145071 w 12201392"/>
              <a:gd name="connsiteY110" fmla="*/ 0 h 6849644"/>
              <a:gd name="connsiteX111" fmla="*/ 4122106 w 12201392"/>
              <a:gd name="connsiteY111" fmla="*/ 0 h 6849644"/>
              <a:gd name="connsiteX112" fmla="*/ 4122106 w 12201392"/>
              <a:gd name="connsiteY112" fmla="*/ 75042 h 6849644"/>
              <a:gd name="connsiteX113" fmla="*/ 4046950 w 12201392"/>
              <a:gd name="connsiteY113" fmla="*/ 0 h 6849644"/>
              <a:gd name="connsiteX114" fmla="*/ 4014591 w 12201392"/>
              <a:gd name="connsiteY114" fmla="*/ 0 h 6849644"/>
              <a:gd name="connsiteX115" fmla="*/ 4122106 w 12201392"/>
              <a:gd name="connsiteY115" fmla="*/ 107351 h 6849644"/>
              <a:gd name="connsiteX116" fmla="*/ 4122106 w 12201392"/>
              <a:gd name="connsiteY116" fmla="*/ 735826 h 6849644"/>
              <a:gd name="connsiteX117" fmla="*/ 4031293 w 12201392"/>
              <a:gd name="connsiteY117" fmla="*/ 735826 h 6849644"/>
              <a:gd name="connsiteX118" fmla="*/ 3623153 w 12201392"/>
              <a:gd name="connsiteY118" fmla="*/ 328308 h 6849644"/>
              <a:gd name="connsiteX119" fmla="*/ 3623153 w 12201392"/>
              <a:gd name="connsiteY119" fmla="*/ 735826 h 6849644"/>
              <a:gd name="connsiteX120" fmla="*/ 2808961 w 12201392"/>
              <a:gd name="connsiteY120" fmla="*/ 735826 h 6849644"/>
              <a:gd name="connsiteX121" fmla="*/ 2577230 w 12201392"/>
              <a:gd name="connsiteY121" fmla="*/ 505490 h 6849644"/>
              <a:gd name="connsiteX122" fmla="*/ 3330879 w 12201392"/>
              <a:gd name="connsiteY122" fmla="*/ 505490 h 6849644"/>
              <a:gd name="connsiteX123" fmla="*/ 2824619 w 12201392"/>
              <a:gd name="connsiteY123" fmla="*/ 1042 h 6849644"/>
              <a:gd name="connsiteX124" fmla="*/ 2792260 w 12201392"/>
              <a:gd name="connsiteY124" fmla="*/ 1042 h 6849644"/>
              <a:gd name="connsiteX125" fmla="*/ 3274512 w 12201392"/>
              <a:gd name="connsiteY125" fmla="*/ 482560 h 6849644"/>
              <a:gd name="connsiteX126" fmla="*/ 2553222 w 12201392"/>
              <a:gd name="connsiteY126" fmla="*/ 482560 h 6849644"/>
              <a:gd name="connsiteX127" fmla="*/ 2422742 w 12201392"/>
              <a:gd name="connsiteY127" fmla="*/ 352279 h 6849644"/>
              <a:gd name="connsiteX128" fmla="*/ 2422742 w 12201392"/>
              <a:gd name="connsiteY128" fmla="*/ 1042 h 6849644"/>
              <a:gd name="connsiteX129" fmla="*/ 2400822 w 12201392"/>
              <a:gd name="connsiteY129" fmla="*/ 1042 h 6849644"/>
              <a:gd name="connsiteX130" fmla="*/ 2400822 w 12201392"/>
              <a:gd name="connsiteY130" fmla="*/ 330392 h 6849644"/>
              <a:gd name="connsiteX131" fmla="*/ 2070970 w 12201392"/>
              <a:gd name="connsiteY131" fmla="*/ 1042 h 6849644"/>
              <a:gd name="connsiteX132" fmla="*/ 2038611 w 12201392"/>
              <a:gd name="connsiteY132" fmla="*/ 1042 h 6849644"/>
              <a:gd name="connsiteX133" fmla="*/ 2400822 w 12201392"/>
              <a:gd name="connsiteY133" fmla="*/ 362702 h 6849644"/>
              <a:gd name="connsiteX134" fmla="*/ 2400822 w 12201392"/>
              <a:gd name="connsiteY134" fmla="*/ 482560 h 6849644"/>
              <a:gd name="connsiteX135" fmla="*/ 1699364 w 12201392"/>
              <a:gd name="connsiteY135" fmla="*/ 482560 h 6849644"/>
              <a:gd name="connsiteX136" fmla="*/ 1699364 w 12201392"/>
              <a:gd name="connsiteY136" fmla="*/ 1042 h 6849644"/>
              <a:gd name="connsiteX137" fmla="*/ 1676400 w 12201392"/>
              <a:gd name="connsiteY137" fmla="*/ 1042 h 6849644"/>
              <a:gd name="connsiteX138" fmla="*/ 1676400 w 12201392"/>
              <a:gd name="connsiteY138" fmla="*/ 482560 h 6849644"/>
              <a:gd name="connsiteX139" fmla="*/ 1330890 w 12201392"/>
              <a:gd name="connsiteY139" fmla="*/ 482560 h 6849644"/>
              <a:gd name="connsiteX140" fmla="*/ 1200411 w 12201392"/>
              <a:gd name="connsiteY140" fmla="*/ 352279 h 6849644"/>
              <a:gd name="connsiteX141" fmla="*/ 1200411 w 12201392"/>
              <a:gd name="connsiteY141" fmla="*/ 1042 h 6849644"/>
              <a:gd name="connsiteX142" fmla="*/ 1177446 w 12201392"/>
              <a:gd name="connsiteY142" fmla="*/ 1042 h 6849644"/>
              <a:gd name="connsiteX143" fmla="*/ 1177446 w 12201392"/>
              <a:gd name="connsiteY143" fmla="*/ 329350 h 6849644"/>
              <a:gd name="connsiteX144" fmla="*/ 848638 w 12201392"/>
              <a:gd name="connsiteY144" fmla="*/ 1042 h 6849644"/>
              <a:gd name="connsiteX145" fmla="*/ 816279 w 12201392"/>
              <a:gd name="connsiteY145" fmla="*/ 1042 h 6849644"/>
              <a:gd name="connsiteX146" fmla="*/ 1177446 w 12201392"/>
              <a:gd name="connsiteY146" fmla="*/ 361660 h 6849644"/>
              <a:gd name="connsiteX147" fmla="*/ 1177446 w 12201392"/>
              <a:gd name="connsiteY147" fmla="*/ 482560 h 6849644"/>
              <a:gd name="connsiteX148" fmla="*/ 861164 w 12201392"/>
              <a:gd name="connsiteY148" fmla="*/ 482560 h 6849644"/>
              <a:gd name="connsiteX149" fmla="*/ 454068 w 12201392"/>
              <a:gd name="connsiteY149" fmla="*/ 75042 h 6849644"/>
              <a:gd name="connsiteX150" fmla="*/ 454068 w 12201392"/>
              <a:gd name="connsiteY150" fmla="*/ 482560 h 6849644"/>
              <a:gd name="connsiteX151" fmla="*/ 108559 w 12201392"/>
              <a:gd name="connsiteY151" fmla="*/ 482560 h 6849644"/>
              <a:gd name="connsiteX152" fmla="*/ 1044 w 12201392"/>
              <a:gd name="connsiteY152" fmla="*/ 375209 h 6849644"/>
              <a:gd name="connsiteX153" fmla="*/ 1044 w 12201392"/>
              <a:gd name="connsiteY153" fmla="*/ 407518 h 6849644"/>
              <a:gd name="connsiteX154" fmla="*/ 76200 w 12201392"/>
              <a:gd name="connsiteY154" fmla="*/ 482560 h 6849644"/>
              <a:gd name="connsiteX155" fmla="*/ 1044 w 12201392"/>
              <a:gd name="connsiteY155" fmla="*/ 482560 h 6849644"/>
              <a:gd name="connsiteX156" fmla="*/ 1044 w 12201392"/>
              <a:gd name="connsiteY156" fmla="*/ 505490 h 6849644"/>
              <a:gd name="connsiteX157" fmla="*/ 99164 w 12201392"/>
              <a:gd name="connsiteY157" fmla="*/ 505490 h 6849644"/>
              <a:gd name="connsiteX158" fmla="*/ 330896 w 12201392"/>
              <a:gd name="connsiteY158" fmla="*/ 736868 h 6849644"/>
              <a:gd name="connsiteX159" fmla="*/ 1044 w 12201392"/>
              <a:gd name="connsiteY159" fmla="*/ 736868 h 6849644"/>
              <a:gd name="connsiteX160" fmla="*/ 1044 w 12201392"/>
              <a:gd name="connsiteY160" fmla="*/ 759798 h 6849644"/>
              <a:gd name="connsiteX161" fmla="*/ 386219 w 12201392"/>
              <a:gd name="connsiteY161" fmla="*/ 759798 h 6849644"/>
              <a:gd name="connsiteX162" fmla="*/ 131523 w 12201392"/>
              <a:gd name="connsiteY162" fmla="*/ 505490 h 6849644"/>
              <a:gd name="connsiteX163" fmla="*/ 454068 w 12201392"/>
              <a:gd name="connsiteY163" fmla="*/ 505490 h 6849644"/>
              <a:gd name="connsiteX164" fmla="*/ 454068 w 12201392"/>
              <a:gd name="connsiteY164" fmla="*/ 1296555 h 6849644"/>
              <a:gd name="connsiteX165" fmla="*/ 1044 w 12201392"/>
              <a:gd name="connsiteY165" fmla="*/ 844220 h 6849644"/>
              <a:gd name="connsiteX166" fmla="*/ 1044 w 12201392"/>
              <a:gd name="connsiteY166" fmla="*/ 876529 h 6849644"/>
              <a:gd name="connsiteX167" fmla="*/ 454068 w 12201392"/>
              <a:gd name="connsiteY167" fmla="*/ 1328864 h 6849644"/>
              <a:gd name="connsiteX168" fmla="*/ 454068 w 12201392"/>
              <a:gd name="connsiteY168" fmla="*/ 1956297 h 6849644"/>
              <a:gd name="connsiteX169" fmla="*/ 362211 w 12201392"/>
              <a:gd name="connsiteY169" fmla="*/ 1956297 h 6849644"/>
              <a:gd name="connsiteX170" fmla="*/ 0 w 12201392"/>
              <a:gd name="connsiteY170" fmla="*/ 1594637 h 6849644"/>
              <a:gd name="connsiteX171" fmla="*/ 0 w 12201392"/>
              <a:gd name="connsiteY171" fmla="*/ 1626947 h 6849644"/>
              <a:gd name="connsiteX172" fmla="*/ 329852 w 12201392"/>
              <a:gd name="connsiteY172" fmla="*/ 1956297 h 6849644"/>
              <a:gd name="connsiteX173" fmla="*/ 1044 w 12201392"/>
              <a:gd name="connsiteY173" fmla="*/ 1956297 h 6849644"/>
              <a:gd name="connsiteX174" fmla="*/ 1044 w 12201392"/>
              <a:gd name="connsiteY174" fmla="*/ 1979226 h 6849644"/>
              <a:gd name="connsiteX175" fmla="*/ 353860 w 12201392"/>
              <a:gd name="connsiteY175" fmla="*/ 1979226 h 6849644"/>
              <a:gd name="connsiteX176" fmla="*/ 455112 w 12201392"/>
              <a:gd name="connsiteY176" fmla="*/ 2080324 h 6849644"/>
              <a:gd name="connsiteX177" fmla="*/ 455112 w 12201392"/>
              <a:gd name="connsiteY177" fmla="*/ 2923502 h 6849644"/>
              <a:gd name="connsiteX178" fmla="*/ 108559 w 12201392"/>
              <a:gd name="connsiteY178" fmla="*/ 2923502 h 6849644"/>
              <a:gd name="connsiteX179" fmla="*/ 1044 w 12201392"/>
              <a:gd name="connsiteY179" fmla="*/ 2816150 h 6849644"/>
              <a:gd name="connsiteX180" fmla="*/ 1044 w 12201392"/>
              <a:gd name="connsiteY180" fmla="*/ 2848460 h 6849644"/>
              <a:gd name="connsiteX181" fmla="*/ 76200 w 12201392"/>
              <a:gd name="connsiteY181" fmla="*/ 2923502 h 6849644"/>
              <a:gd name="connsiteX182" fmla="*/ 1044 w 12201392"/>
              <a:gd name="connsiteY182" fmla="*/ 2923502 h 6849644"/>
              <a:gd name="connsiteX183" fmla="*/ 1044 w 12201392"/>
              <a:gd name="connsiteY183" fmla="*/ 2946431 h 6849644"/>
              <a:gd name="connsiteX184" fmla="*/ 99164 w 12201392"/>
              <a:gd name="connsiteY184" fmla="*/ 2946431 h 6849644"/>
              <a:gd name="connsiteX185" fmla="*/ 455112 w 12201392"/>
              <a:gd name="connsiteY185" fmla="*/ 3301837 h 6849644"/>
              <a:gd name="connsiteX186" fmla="*/ 455112 w 12201392"/>
              <a:gd name="connsiteY186" fmla="*/ 3738539 h 6849644"/>
              <a:gd name="connsiteX187" fmla="*/ 2088 w 12201392"/>
              <a:gd name="connsiteY187" fmla="*/ 3286203 h 6849644"/>
              <a:gd name="connsiteX188" fmla="*/ 2088 w 12201392"/>
              <a:gd name="connsiteY188" fmla="*/ 3318513 h 6849644"/>
              <a:gd name="connsiteX189" fmla="*/ 455112 w 12201392"/>
              <a:gd name="connsiteY189" fmla="*/ 3770848 h 6849644"/>
              <a:gd name="connsiteX190" fmla="*/ 455112 w 12201392"/>
              <a:gd name="connsiteY190" fmla="*/ 4167944 h 6849644"/>
              <a:gd name="connsiteX191" fmla="*/ 852814 w 12201392"/>
              <a:gd name="connsiteY191" fmla="*/ 4167944 h 6849644"/>
              <a:gd name="connsiteX192" fmla="*/ 1083501 w 12201392"/>
              <a:gd name="connsiteY192" fmla="*/ 4398281 h 6849644"/>
              <a:gd name="connsiteX193" fmla="*/ 1044 w 12201392"/>
              <a:gd name="connsiteY193" fmla="*/ 4398281 h 6849644"/>
              <a:gd name="connsiteX194" fmla="*/ 1044 w 12201392"/>
              <a:gd name="connsiteY194" fmla="*/ 4421210 h 6849644"/>
              <a:gd name="connsiteX195" fmla="*/ 1106466 w 12201392"/>
              <a:gd name="connsiteY195" fmla="*/ 4421210 h 6849644"/>
              <a:gd name="connsiteX196" fmla="*/ 1677444 w 12201392"/>
              <a:gd name="connsiteY196" fmla="*/ 4991319 h 6849644"/>
              <a:gd name="connsiteX197" fmla="*/ 1677444 w 12201392"/>
              <a:gd name="connsiteY197" fmla="*/ 5619794 h 6849644"/>
              <a:gd name="connsiteX198" fmla="*/ 1586630 w 12201392"/>
              <a:gd name="connsiteY198" fmla="*/ 5619794 h 6849644"/>
              <a:gd name="connsiteX199" fmla="*/ 1197279 w 12201392"/>
              <a:gd name="connsiteY199" fmla="*/ 5231036 h 6849644"/>
              <a:gd name="connsiteX200" fmla="*/ 1177446 w 12201392"/>
              <a:gd name="connsiteY200" fmla="*/ 5211233 h 6849644"/>
              <a:gd name="connsiteX201" fmla="*/ 1177446 w 12201392"/>
              <a:gd name="connsiteY201" fmla="*/ 5619794 h 6849644"/>
              <a:gd name="connsiteX202" fmla="*/ 363255 w 12201392"/>
              <a:gd name="connsiteY202" fmla="*/ 5619794 h 6849644"/>
              <a:gd name="connsiteX203" fmla="*/ 131523 w 12201392"/>
              <a:gd name="connsiteY203" fmla="*/ 5388415 h 6849644"/>
              <a:gd name="connsiteX204" fmla="*/ 885173 w 12201392"/>
              <a:gd name="connsiteY204" fmla="*/ 5388415 h 6849644"/>
              <a:gd name="connsiteX205" fmla="*/ 1044 w 12201392"/>
              <a:gd name="connsiteY205" fmla="*/ 4505632 h 6849644"/>
              <a:gd name="connsiteX206" fmla="*/ 1044 w 12201392"/>
              <a:gd name="connsiteY206" fmla="*/ 4537942 h 6849644"/>
              <a:gd name="connsiteX207" fmla="*/ 829849 w 12201392"/>
              <a:gd name="connsiteY207" fmla="*/ 5365485 h 6849644"/>
              <a:gd name="connsiteX208" fmla="*/ 108559 w 12201392"/>
              <a:gd name="connsiteY208" fmla="*/ 5365485 h 6849644"/>
              <a:gd name="connsiteX209" fmla="*/ 1044 w 12201392"/>
              <a:gd name="connsiteY209" fmla="*/ 5258134 h 6849644"/>
              <a:gd name="connsiteX210" fmla="*/ 1044 w 12201392"/>
              <a:gd name="connsiteY210" fmla="*/ 5290444 h 6849644"/>
              <a:gd name="connsiteX211" fmla="*/ 76200 w 12201392"/>
              <a:gd name="connsiteY211" fmla="*/ 5365485 h 6849644"/>
              <a:gd name="connsiteX212" fmla="*/ 1044 w 12201392"/>
              <a:gd name="connsiteY212" fmla="*/ 5365485 h 6849644"/>
              <a:gd name="connsiteX213" fmla="*/ 1044 w 12201392"/>
              <a:gd name="connsiteY213" fmla="*/ 5388415 h 6849644"/>
              <a:gd name="connsiteX214" fmla="*/ 99164 w 12201392"/>
              <a:gd name="connsiteY214" fmla="*/ 5388415 h 6849644"/>
              <a:gd name="connsiteX215" fmla="*/ 330896 w 12201392"/>
              <a:gd name="connsiteY215" fmla="*/ 5619794 h 6849644"/>
              <a:gd name="connsiteX216" fmla="*/ 1044 w 12201392"/>
              <a:gd name="connsiteY216" fmla="*/ 5619794 h 6849644"/>
              <a:gd name="connsiteX217" fmla="*/ 1044 w 12201392"/>
              <a:gd name="connsiteY217" fmla="*/ 5642723 h 6849644"/>
              <a:gd name="connsiteX218" fmla="*/ 353860 w 12201392"/>
              <a:gd name="connsiteY218" fmla="*/ 5642723 h 6849644"/>
              <a:gd name="connsiteX219" fmla="*/ 1178490 w 12201392"/>
              <a:gd name="connsiteY219" fmla="*/ 6466098 h 6849644"/>
              <a:gd name="connsiteX220" fmla="*/ 1178490 w 12201392"/>
              <a:gd name="connsiteY220" fmla="*/ 6586999 h 6849644"/>
              <a:gd name="connsiteX221" fmla="*/ 862208 w 12201392"/>
              <a:gd name="connsiteY221" fmla="*/ 6586999 h 6849644"/>
              <a:gd name="connsiteX222" fmla="*/ 472857 w 12201392"/>
              <a:gd name="connsiteY222" fmla="*/ 6198241 h 6849644"/>
              <a:gd name="connsiteX223" fmla="*/ 453025 w 12201392"/>
              <a:gd name="connsiteY223" fmla="*/ 6178438 h 6849644"/>
              <a:gd name="connsiteX224" fmla="*/ 453025 w 12201392"/>
              <a:gd name="connsiteY224" fmla="*/ 6586999 h 6849644"/>
              <a:gd name="connsiteX225" fmla="*/ 108559 w 12201392"/>
              <a:gd name="connsiteY225" fmla="*/ 6586999 h 6849644"/>
              <a:gd name="connsiteX226" fmla="*/ 0 w 12201392"/>
              <a:gd name="connsiteY226" fmla="*/ 6478605 h 6849644"/>
              <a:gd name="connsiteX227" fmla="*/ 0 w 12201392"/>
              <a:gd name="connsiteY227" fmla="*/ 6510915 h 6849644"/>
              <a:gd name="connsiteX228" fmla="*/ 76200 w 12201392"/>
              <a:gd name="connsiteY228" fmla="*/ 6586999 h 6849644"/>
              <a:gd name="connsiteX229" fmla="*/ 0 w 12201392"/>
              <a:gd name="connsiteY229" fmla="*/ 6586999 h 6849644"/>
              <a:gd name="connsiteX230" fmla="*/ 0 w 12201392"/>
              <a:gd name="connsiteY230" fmla="*/ 6609928 h 6849644"/>
              <a:gd name="connsiteX231" fmla="*/ 99164 w 12201392"/>
              <a:gd name="connsiteY231" fmla="*/ 6609928 h 6849644"/>
              <a:gd name="connsiteX232" fmla="*/ 329852 w 12201392"/>
              <a:gd name="connsiteY232" fmla="*/ 6840264 h 6849644"/>
              <a:gd name="connsiteX233" fmla="*/ 1044 w 12201392"/>
              <a:gd name="connsiteY233" fmla="*/ 6840264 h 6849644"/>
              <a:gd name="connsiteX234" fmla="*/ 1044 w 12201392"/>
              <a:gd name="connsiteY234" fmla="*/ 6849645 h 6849644"/>
              <a:gd name="connsiteX235" fmla="*/ 371605 w 12201392"/>
              <a:gd name="connsiteY235" fmla="*/ 6849645 h 6849644"/>
              <a:gd name="connsiteX236" fmla="*/ 132567 w 12201392"/>
              <a:gd name="connsiteY236" fmla="*/ 6610970 h 6849644"/>
              <a:gd name="connsiteX237" fmla="*/ 454068 w 12201392"/>
              <a:gd name="connsiteY237" fmla="*/ 6610970 h 6849644"/>
              <a:gd name="connsiteX238" fmla="*/ 454068 w 12201392"/>
              <a:gd name="connsiteY238" fmla="*/ 6849645 h 6849644"/>
              <a:gd name="connsiteX239" fmla="*/ 477033 w 12201392"/>
              <a:gd name="connsiteY239" fmla="*/ 6849645 h 6849644"/>
              <a:gd name="connsiteX240" fmla="*/ 477033 w 12201392"/>
              <a:gd name="connsiteY240" fmla="*/ 6610970 h 6849644"/>
              <a:gd name="connsiteX241" fmla="*/ 852814 w 12201392"/>
              <a:gd name="connsiteY241" fmla="*/ 6610970 h 6849644"/>
              <a:gd name="connsiteX242" fmla="*/ 1091852 w 12201392"/>
              <a:gd name="connsiteY242" fmla="*/ 6849645 h 6849644"/>
              <a:gd name="connsiteX243" fmla="*/ 1124211 w 12201392"/>
              <a:gd name="connsiteY243" fmla="*/ 6849645 h 6849644"/>
              <a:gd name="connsiteX244" fmla="*/ 885173 w 12201392"/>
              <a:gd name="connsiteY244" fmla="*/ 6610970 h 6849644"/>
              <a:gd name="connsiteX245" fmla="*/ 1176403 w 12201392"/>
              <a:gd name="connsiteY245" fmla="*/ 6610970 h 6849644"/>
              <a:gd name="connsiteX246" fmla="*/ 1176403 w 12201392"/>
              <a:gd name="connsiteY246" fmla="*/ 6849645 h 6849644"/>
              <a:gd name="connsiteX247" fmla="*/ 1199367 w 12201392"/>
              <a:gd name="connsiteY247" fmla="*/ 6849645 h 6849644"/>
              <a:gd name="connsiteX248" fmla="*/ 1199367 w 12201392"/>
              <a:gd name="connsiteY248" fmla="*/ 6610970 h 6849644"/>
              <a:gd name="connsiteX249" fmla="*/ 1320452 w 12201392"/>
              <a:gd name="connsiteY249" fmla="*/ 6610970 h 6849644"/>
              <a:gd name="connsiteX250" fmla="*/ 1559490 w 12201392"/>
              <a:gd name="connsiteY250" fmla="*/ 6849645 h 6849644"/>
              <a:gd name="connsiteX251" fmla="*/ 1591849 w 12201392"/>
              <a:gd name="connsiteY251" fmla="*/ 6849645 h 6849644"/>
              <a:gd name="connsiteX252" fmla="*/ 1352811 w 12201392"/>
              <a:gd name="connsiteY252" fmla="*/ 6610970 h 6849644"/>
              <a:gd name="connsiteX253" fmla="*/ 1674312 w 12201392"/>
              <a:gd name="connsiteY253" fmla="*/ 6610970 h 6849644"/>
              <a:gd name="connsiteX254" fmla="*/ 1674312 w 12201392"/>
              <a:gd name="connsiteY254" fmla="*/ 6849645 h 6849644"/>
              <a:gd name="connsiteX255" fmla="*/ 1697277 w 12201392"/>
              <a:gd name="connsiteY255" fmla="*/ 6849645 h 6849644"/>
              <a:gd name="connsiteX256" fmla="*/ 1697277 w 12201392"/>
              <a:gd name="connsiteY256" fmla="*/ 6610970 h 6849644"/>
              <a:gd name="connsiteX257" fmla="*/ 2400822 w 12201392"/>
              <a:gd name="connsiteY257" fmla="*/ 6610970 h 6849644"/>
              <a:gd name="connsiteX258" fmla="*/ 2400822 w 12201392"/>
              <a:gd name="connsiteY258" fmla="*/ 6849645 h 6849644"/>
              <a:gd name="connsiteX259" fmla="*/ 6484306 w 12201392"/>
              <a:gd name="connsiteY259" fmla="*/ 6849645 h 6849644"/>
              <a:gd name="connsiteX260" fmla="*/ 6245268 w 12201392"/>
              <a:gd name="connsiteY260" fmla="*/ 6610970 h 6849644"/>
              <a:gd name="connsiteX261" fmla="*/ 6566769 w 12201392"/>
              <a:gd name="connsiteY261" fmla="*/ 6610970 h 6849644"/>
              <a:gd name="connsiteX262" fmla="*/ 6566769 w 12201392"/>
              <a:gd name="connsiteY262" fmla="*/ 6849645 h 6849644"/>
              <a:gd name="connsiteX263" fmla="*/ 6589733 w 12201392"/>
              <a:gd name="connsiteY263" fmla="*/ 6849645 h 6849644"/>
              <a:gd name="connsiteX264" fmla="*/ 6589733 w 12201392"/>
              <a:gd name="connsiteY264" fmla="*/ 6610970 h 6849644"/>
              <a:gd name="connsiteX265" fmla="*/ 6965514 w 12201392"/>
              <a:gd name="connsiteY265" fmla="*/ 6610970 h 6849644"/>
              <a:gd name="connsiteX266" fmla="*/ 7204553 w 12201392"/>
              <a:gd name="connsiteY266" fmla="*/ 6849645 h 6849644"/>
              <a:gd name="connsiteX267" fmla="*/ 7236911 w 12201392"/>
              <a:gd name="connsiteY267" fmla="*/ 6849645 h 6849644"/>
              <a:gd name="connsiteX268" fmla="*/ 6997873 w 12201392"/>
              <a:gd name="connsiteY268" fmla="*/ 6610970 h 6849644"/>
              <a:gd name="connsiteX269" fmla="*/ 7290147 w 12201392"/>
              <a:gd name="connsiteY269" fmla="*/ 6610970 h 6849644"/>
              <a:gd name="connsiteX270" fmla="*/ 7290147 w 12201392"/>
              <a:gd name="connsiteY270" fmla="*/ 6849645 h 6849644"/>
              <a:gd name="connsiteX271" fmla="*/ 7313111 w 12201392"/>
              <a:gd name="connsiteY271" fmla="*/ 6849645 h 6849644"/>
              <a:gd name="connsiteX272" fmla="*/ 7313111 w 12201392"/>
              <a:gd name="connsiteY272" fmla="*/ 6610970 h 6849644"/>
              <a:gd name="connsiteX273" fmla="*/ 7434196 w 12201392"/>
              <a:gd name="connsiteY273" fmla="*/ 6610970 h 6849644"/>
              <a:gd name="connsiteX274" fmla="*/ 7673234 w 12201392"/>
              <a:gd name="connsiteY274" fmla="*/ 6849645 h 6849644"/>
              <a:gd name="connsiteX275" fmla="*/ 7705594 w 12201392"/>
              <a:gd name="connsiteY275" fmla="*/ 6849645 h 6849644"/>
              <a:gd name="connsiteX276" fmla="*/ 7466555 w 12201392"/>
              <a:gd name="connsiteY276" fmla="*/ 6610970 h 6849644"/>
              <a:gd name="connsiteX277" fmla="*/ 7788056 w 12201392"/>
              <a:gd name="connsiteY277" fmla="*/ 6610970 h 6849644"/>
              <a:gd name="connsiteX278" fmla="*/ 7788056 w 12201392"/>
              <a:gd name="connsiteY278" fmla="*/ 6849645 h 6849644"/>
              <a:gd name="connsiteX279" fmla="*/ 7811021 w 12201392"/>
              <a:gd name="connsiteY279" fmla="*/ 6849645 h 6849644"/>
              <a:gd name="connsiteX280" fmla="*/ 7811021 w 12201392"/>
              <a:gd name="connsiteY280" fmla="*/ 6610970 h 6849644"/>
              <a:gd name="connsiteX281" fmla="*/ 8512478 w 12201392"/>
              <a:gd name="connsiteY281" fmla="*/ 6610970 h 6849644"/>
              <a:gd name="connsiteX282" fmla="*/ 8512478 w 12201392"/>
              <a:gd name="connsiteY282" fmla="*/ 6849645 h 6849644"/>
              <a:gd name="connsiteX283" fmla="*/ 12199304 w 12201392"/>
              <a:gd name="connsiteY283" fmla="*/ 6849645 h 6849644"/>
              <a:gd name="connsiteX284" fmla="*/ 12199304 w 12201392"/>
              <a:gd name="connsiteY284" fmla="*/ 6841307 h 6849644"/>
              <a:gd name="connsiteX285" fmla="*/ 12118930 w 12201392"/>
              <a:gd name="connsiteY285" fmla="*/ 6841307 h 6849644"/>
              <a:gd name="connsiteX286" fmla="*/ 11888242 w 12201392"/>
              <a:gd name="connsiteY286" fmla="*/ 6610970 h 6849644"/>
              <a:gd name="connsiteX287" fmla="*/ 12199304 w 12201392"/>
              <a:gd name="connsiteY287" fmla="*/ 6610970 h 6849644"/>
              <a:gd name="connsiteX288" fmla="*/ 12199304 w 12201392"/>
              <a:gd name="connsiteY288" fmla="*/ 6588041 h 6849644"/>
              <a:gd name="connsiteX289" fmla="*/ 11865277 w 12201392"/>
              <a:gd name="connsiteY289" fmla="*/ 6588041 h 6849644"/>
              <a:gd name="connsiteX290" fmla="*/ 11480103 w 12201392"/>
              <a:gd name="connsiteY290" fmla="*/ 6203452 h 6849644"/>
              <a:gd name="connsiteX291" fmla="*/ 11480103 w 12201392"/>
              <a:gd name="connsiteY291" fmla="*/ 5765708 h 6849644"/>
              <a:gd name="connsiteX292" fmla="*/ 12199304 w 12201392"/>
              <a:gd name="connsiteY292" fmla="*/ 6482774 h 6849644"/>
              <a:gd name="connsiteX293" fmla="*/ 12199304 w 12201392"/>
              <a:gd name="connsiteY293" fmla="*/ 6450465 h 6849644"/>
              <a:gd name="connsiteX294" fmla="*/ 11480103 w 12201392"/>
              <a:gd name="connsiteY294" fmla="*/ 5733398 h 6849644"/>
              <a:gd name="connsiteX295" fmla="*/ 11480103 w 12201392"/>
              <a:gd name="connsiteY295" fmla="*/ 5388415 h 6849644"/>
              <a:gd name="connsiteX296" fmla="*/ 12163815 w 12201392"/>
              <a:gd name="connsiteY296" fmla="*/ 5388415 h 6849644"/>
              <a:gd name="connsiteX297" fmla="*/ 12199304 w 12201392"/>
              <a:gd name="connsiteY297" fmla="*/ 5388415 h 6849644"/>
              <a:gd name="connsiteX298" fmla="*/ 12199304 w 12201392"/>
              <a:gd name="connsiteY298" fmla="*/ 5365485 h 6849644"/>
              <a:gd name="connsiteX299" fmla="*/ 12029160 w 12201392"/>
              <a:gd name="connsiteY299" fmla="*/ 5365485 h 6849644"/>
              <a:gd name="connsiteX300" fmla="*/ 11482190 w 12201392"/>
              <a:gd name="connsiteY300" fmla="*/ 5365485 h 6849644"/>
              <a:gd name="connsiteX301" fmla="*/ 11482190 w 12201392"/>
              <a:gd name="connsiteY301" fmla="*/ 4545238 h 6849644"/>
              <a:gd name="connsiteX302" fmla="*/ 12183647 w 12201392"/>
              <a:gd name="connsiteY302" fmla="*/ 5245627 h 6849644"/>
              <a:gd name="connsiteX303" fmla="*/ 12201393 w 12201392"/>
              <a:gd name="connsiteY303" fmla="*/ 5263345 h 6849644"/>
              <a:gd name="connsiteX304" fmla="*/ 12201393 w 12201392"/>
              <a:gd name="connsiteY304" fmla="*/ 5229993 h 6849644"/>
              <a:gd name="connsiteX305" fmla="*/ 12183647 w 12201392"/>
              <a:gd name="connsiteY305" fmla="*/ 5212275 h 6849644"/>
              <a:gd name="connsiteX306" fmla="*/ 12183647 w 12201392"/>
              <a:gd name="connsiteY306" fmla="*/ 5213318 h 6849644"/>
              <a:gd name="connsiteX307" fmla="*/ 11482190 w 12201392"/>
              <a:gd name="connsiteY307" fmla="*/ 4512928 h 6849644"/>
              <a:gd name="connsiteX308" fmla="*/ 11482190 w 12201392"/>
              <a:gd name="connsiteY308" fmla="*/ 4422252 h 6849644"/>
              <a:gd name="connsiteX309" fmla="*/ 12110578 w 12201392"/>
              <a:gd name="connsiteY309" fmla="*/ 4422252 h 6849644"/>
              <a:gd name="connsiteX310" fmla="*/ 12200349 w 12201392"/>
              <a:gd name="connsiteY310" fmla="*/ 4511886 h 6849644"/>
              <a:gd name="connsiteX311" fmla="*/ 12200349 w 12201392"/>
              <a:gd name="connsiteY311" fmla="*/ 4479576 h 6849644"/>
              <a:gd name="connsiteX312" fmla="*/ 12142938 w 12201392"/>
              <a:gd name="connsiteY312" fmla="*/ 4422252 h 6849644"/>
              <a:gd name="connsiteX313" fmla="*/ 12182603 w 12201392"/>
              <a:gd name="connsiteY313" fmla="*/ 4422252 h 6849644"/>
              <a:gd name="connsiteX314" fmla="*/ 12200349 w 12201392"/>
              <a:gd name="connsiteY314" fmla="*/ 4422252 h 6849644"/>
              <a:gd name="connsiteX315" fmla="*/ 12200349 w 12201392"/>
              <a:gd name="connsiteY315" fmla="*/ 4399323 h 6849644"/>
              <a:gd name="connsiteX316" fmla="*/ 12119973 w 12201392"/>
              <a:gd name="connsiteY316" fmla="*/ 4399323 h 6849644"/>
              <a:gd name="connsiteX317" fmla="*/ 11482190 w 12201392"/>
              <a:gd name="connsiteY317" fmla="*/ 3762510 h 6849644"/>
              <a:gd name="connsiteX318" fmla="*/ 11482190 w 12201392"/>
              <a:gd name="connsiteY318" fmla="*/ 2948516 h 6849644"/>
              <a:gd name="connsiteX319" fmla="*/ 11856927 w 12201392"/>
              <a:gd name="connsiteY319" fmla="*/ 2948516 h 6849644"/>
              <a:gd name="connsiteX320" fmla="*/ 12183647 w 12201392"/>
              <a:gd name="connsiteY320" fmla="*/ 3274739 h 6849644"/>
              <a:gd name="connsiteX321" fmla="*/ 12201393 w 12201392"/>
              <a:gd name="connsiteY321" fmla="*/ 3292457 h 6849644"/>
              <a:gd name="connsiteX322" fmla="*/ 12201393 w 12201392"/>
              <a:gd name="connsiteY322" fmla="*/ 3260147 h 6849644"/>
              <a:gd name="connsiteX323" fmla="*/ 12183647 w 12201392"/>
              <a:gd name="connsiteY323" fmla="*/ 3242429 h 6849644"/>
              <a:gd name="connsiteX324" fmla="*/ 11890329 w 12201392"/>
              <a:gd name="connsiteY324" fmla="*/ 2948516 h 6849644"/>
              <a:gd name="connsiteX325" fmla="*/ 12201393 w 12201392"/>
              <a:gd name="connsiteY325" fmla="*/ 2948516 h 6849644"/>
              <a:gd name="connsiteX326" fmla="*/ 12201393 w 12201392"/>
              <a:gd name="connsiteY326" fmla="*/ 2925586 h 6849644"/>
              <a:gd name="connsiteX327" fmla="*/ 11482190 w 12201392"/>
              <a:gd name="connsiteY327" fmla="*/ 482560 h 6849644"/>
              <a:gd name="connsiteX328" fmla="*/ 11482190 w 12201392"/>
              <a:gd name="connsiteY328" fmla="*/ 131323 h 6849644"/>
              <a:gd name="connsiteX329" fmla="*/ 11833962 w 12201392"/>
              <a:gd name="connsiteY329" fmla="*/ 482560 h 6849644"/>
              <a:gd name="connsiteX330" fmla="*/ 11482190 w 12201392"/>
              <a:gd name="connsiteY330" fmla="*/ 482560 h 6849644"/>
              <a:gd name="connsiteX331" fmla="*/ 11335009 w 12201392"/>
              <a:gd name="connsiteY331" fmla="*/ 1957339 h 6849644"/>
              <a:gd name="connsiteX332" fmla="*/ 10983236 w 12201392"/>
              <a:gd name="connsiteY332" fmla="*/ 1957339 h 6849644"/>
              <a:gd name="connsiteX333" fmla="*/ 10983236 w 12201392"/>
              <a:gd name="connsiteY333" fmla="*/ 1727003 h 6849644"/>
              <a:gd name="connsiteX334" fmla="*/ 11104322 w 12201392"/>
              <a:gd name="connsiteY334" fmla="*/ 1727003 h 6849644"/>
              <a:gd name="connsiteX335" fmla="*/ 11335009 w 12201392"/>
              <a:gd name="connsiteY335" fmla="*/ 1957339 h 6849644"/>
              <a:gd name="connsiteX336" fmla="*/ 10983236 w 12201392"/>
              <a:gd name="connsiteY336" fmla="*/ 1704073 h 6849644"/>
              <a:gd name="connsiteX337" fmla="*/ 10983236 w 12201392"/>
              <a:gd name="connsiteY337" fmla="*/ 1606102 h 6849644"/>
              <a:gd name="connsiteX338" fmla="*/ 11081357 w 12201392"/>
              <a:gd name="connsiteY338" fmla="*/ 1704073 h 6849644"/>
              <a:gd name="connsiteX339" fmla="*/ 10983236 w 12201392"/>
              <a:gd name="connsiteY339" fmla="*/ 1704073 h 6849644"/>
              <a:gd name="connsiteX340" fmla="*/ 10982192 w 12201392"/>
              <a:gd name="connsiteY340" fmla="*/ 854642 h 6849644"/>
              <a:gd name="connsiteX341" fmla="*/ 10982192 w 12201392"/>
              <a:gd name="connsiteY341" fmla="*/ 854642 h 6849644"/>
              <a:gd name="connsiteX342" fmla="*/ 11833962 w 12201392"/>
              <a:gd name="connsiteY342" fmla="*/ 1704073 h 6849644"/>
              <a:gd name="connsiteX343" fmla="*/ 11113715 w 12201392"/>
              <a:gd name="connsiteY343" fmla="*/ 1704073 h 6849644"/>
              <a:gd name="connsiteX344" fmla="*/ 10982192 w 12201392"/>
              <a:gd name="connsiteY344" fmla="*/ 1572750 h 6849644"/>
              <a:gd name="connsiteX345" fmla="*/ 10982192 w 12201392"/>
              <a:gd name="connsiteY345" fmla="*/ 854642 h 6849644"/>
              <a:gd name="connsiteX346" fmla="*/ 5368446 w 12201392"/>
              <a:gd name="connsiteY346" fmla="*/ 482560 h 6849644"/>
              <a:gd name="connsiteX347" fmla="*/ 5368446 w 12201392"/>
              <a:gd name="connsiteY347" fmla="*/ 131323 h 6849644"/>
              <a:gd name="connsiteX348" fmla="*/ 5720218 w 12201392"/>
              <a:gd name="connsiteY348" fmla="*/ 482560 h 6849644"/>
              <a:gd name="connsiteX349" fmla="*/ 5368446 w 12201392"/>
              <a:gd name="connsiteY349" fmla="*/ 482560 h 6849644"/>
              <a:gd name="connsiteX350" fmla="*/ 454068 w 12201392"/>
              <a:gd name="connsiteY350" fmla="*/ 2049057 h 6849644"/>
              <a:gd name="connsiteX351" fmla="*/ 386219 w 12201392"/>
              <a:gd name="connsiteY351" fmla="*/ 1981311 h 6849644"/>
              <a:gd name="connsiteX352" fmla="*/ 454068 w 12201392"/>
              <a:gd name="connsiteY352" fmla="*/ 1981311 h 6849644"/>
              <a:gd name="connsiteX353" fmla="*/ 454068 w 12201392"/>
              <a:gd name="connsiteY353" fmla="*/ 2049057 h 6849644"/>
              <a:gd name="connsiteX354" fmla="*/ 454068 w 12201392"/>
              <a:gd name="connsiteY354" fmla="*/ 3269528 h 6849644"/>
              <a:gd name="connsiteX355" fmla="*/ 131523 w 12201392"/>
              <a:gd name="connsiteY355" fmla="*/ 2947473 h 6849644"/>
              <a:gd name="connsiteX356" fmla="*/ 454068 w 12201392"/>
              <a:gd name="connsiteY356" fmla="*/ 2947473 h 6849644"/>
              <a:gd name="connsiteX357" fmla="*/ 454068 w 12201392"/>
              <a:gd name="connsiteY357" fmla="*/ 3269528 h 6849644"/>
              <a:gd name="connsiteX358" fmla="*/ 1177446 w 12201392"/>
              <a:gd name="connsiteY358" fmla="*/ 6433788 h 6849644"/>
              <a:gd name="connsiteX359" fmla="*/ 386219 w 12201392"/>
              <a:gd name="connsiteY359" fmla="*/ 5643765 h 6849644"/>
              <a:gd name="connsiteX360" fmla="*/ 1177446 w 12201392"/>
              <a:gd name="connsiteY360" fmla="*/ 5643765 h 6849644"/>
              <a:gd name="connsiteX361" fmla="*/ 1177446 w 12201392"/>
              <a:gd name="connsiteY361" fmla="*/ 6433788 h 6849644"/>
              <a:gd name="connsiteX362" fmla="*/ 477033 w 12201392"/>
              <a:gd name="connsiteY362" fmla="*/ 6588041 h 6849644"/>
              <a:gd name="connsiteX363" fmla="*/ 477033 w 12201392"/>
              <a:gd name="connsiteY363" fmla="*/ 6235761 h 6849644"/>
              <a:gd name="connsiteX364" fmla="*/ 829849 w 12201392"/>
              <a:gd name="connsiteY364" fmla="*/ 6588041 h 6849644"/>
              <a:gd name="connsiteX365" fmla="*/ 477033 w 12201392"/>
              <a:gd name="connsiteY365" fmla="*/ 6588041 h 6849644"/>
              <a:gd name="connsiteX366" fmla="*/ 1200411 w 12201392"/>
              <a:gd name="connsiteY366" fmla="*/ 5268557 h 6849644"/>
              <a:gd name="connsiteX367" fmla="*/ 1553227 w 12201392"/>
              <a:gd name="connsiteY367" fmla="*/ 5620836 h 6849644"/>
              <a:gd name="connsiteX368" fmla="*/ 1200411 w 12201392"/>
              <a:gd name="connsiteY368" fmla="*/ 5620836 h 6849644"/>
              <a:gd name="connsiteX369" fmla="*/ 1200411 w 12201392"/>
              <a:gd name="connsiteY369" fmla="*/ 5268557 h 6849644"/>
              <a:gd name="connsiteX370" fmla="*/ 1200411 w 12201392"/>
              <a:gd name="connsiteY370" fmla="*/ 6588041 h 6849644"/>
              <a:gd name="connsiteX371" fmla="*/ 1200411 w 12201392"/>
              <a:gd name="connsiteY371" fmla="*/ 6490070 h 6849644"/>
              <a:gd name="connsiteX372" fmla="*/ 1298531 w 12201392"/>
              <a:gd name="connsiteY372" fmla="*/ 6588041 h 6849644"/>
              <a:gd name="connsiteX373" fmla="*/ 1200411 w 12201392"/>
              <a:gd name="connsiteY373" fmla="*/ 6588041 h 6849644"/>
              <a:gd name="connsiteX374" fmla="*/ 1676400 w 12201392"/>
              <a:gd name="connsiteY374" fmla="*/ 6588041 h 6849644"/>
              <a:gd name="connsiteX375" fmla="*/ 1331934 w 12201392"/>
              <a:gd name="connsiteY375" fmla="*/ 6588041 h 6849644"/>
              <a:gd name="connsiteX376" fmla="*/ 1200411 w 12201392"/>
              <a:gd name="connsiteY376" fmla="*/ 6456718 h 6849644"/>
              <a:gd name="connsiteX377" fmla="*/ 1200411 w 12201392"/>
              <a:gd name="connsiteY377" fmla="*/ 5643765 h 6849644"/>
              <a:gd name="connsiteX378" fmla="*/ 1576192 w 12201392"/>
              <a:gd name="connsiteY378" fmla="*/ 5643765 h 6849644"/>
              <a:gd name="connsiteX379" fmla="*/ 1676400 w 12201392"/>
              <a:gd name="connsiteY379" fmla="*/ 5743821 h 6849644"/>
              <a:gd name="connsiteX380" fmla="*/ 1676400 w 12201392"/>
              <a:gd name="connsiteY380" fmla="*/ 6588041 h 6849644"/>
              <a:gd name="connsiteX381" fmla="*/ 1676400 w 12201392"/>
              <a:gd name="connsiteY381" fmla="*/ 5710469 h 6849644"/>
              <a:gd name="connsiteX382" fmla="*/ 1609594 w 12201392"/>
              <a:gd name="connsiteY382" fmla="*/ 5643765 h 6849644"/>
              <a:gd name="connsiteX383" fmla="*/ 1676400 w 12201392"/>
              <a:gd name="connsiteY383" fmla="*/ 5643765 h 6849644"/>
              <a:gd name="connsiteX384" fmla="*/ 1676400 w 12201392"/>
              <a:gd name="connsiteY384" fmla="*/ 5710469 h 6849644"/>
              <a:gd name="connsiteX385" fmla="*/ 11459226 w 12201392"/>
              <a:gd name="connsiteY385" fmla="*/ 2947473 h 6849644"/>
              <a:gd name="connsiteX386" fmla="*/ 11459226 w 12201392"/>
              <a:gd name="connsiteY386" fmla="*/ 3738539 h 6849644"/>
              <a:gd name="connsiteX387" fmla="*/ 10921651 w 12201392"/>
              <a:gd name="connsiteY387" fmla="*/ 3201782 h 6849644"/>
              <a:gd name="connsiteX388" fmla="*/ 11391377 w 12201392"/>
              <a:gd name="connsiteY388" fmla="*/ 3201782 h 6849644"/>
              <a:gd name="connsiteX389" fmla="*/ 11136681 w 12201392"/>
              <a:gd name="connsiteY389" fmla="*/ 2947473 h 6849644"/>
              <a:gd name="connsiteX390" fmla="*/ 11459226 w 12201392"/>
              <a:gd name="connsiteY390" fmla="*/ 2947473 h 6849644"/>
              <a:gd name="connsiteX391" fmla="*/ 11357973 w 12201392"/>
              <a:gd name="connsiteY391" fmla="*/ 4422252 h 6849644"/>
              <a:gd name="connsiteX392" fmla="*/ 11459226 w 12201392"/>
              <a:gd name="connsiteY392" fmla="*/ 4523350 h 6849644"/>
              <a:gd name="connsiteX393" fmla="*/ 11459226 w 12201392"/>
              <a:gd name="connsiteY393" fmla="*/ 5366528 h 6849644"/>
              <a:gd name="connsiteX394" fmla="*/ 11113715 w 12201392"/>
              <a:gd name="connsiteY394" fmla="*/ 5366528 h 6849644"/>
              <a:gd name="connsiteX395" fmla="*/ 10983236 w 12201392"/>
              <a:gd name="connsiteY395" fmla="*/ 5236247 h 6849644"/>
              <a:gd name="connsiteX396" fmla="*/ 10983236 w 12201392"/>
              <a:gd name="connsiteY396" fmla="*/ 4422252 h 6849644"/>
              <a:gd name="connsiteX397" fmla="*/ 11357973 w 12201392"/>
              <a:gd name="connsiteY397" fmla="*/ 4422252 h 6849644"/>
              <a:gd name="connsiteX398" fmla="*/ 10983236 w 12201392"/>
              <a:gd name="connsiteY398" fmla="*/ 4399323 h 6849644"/>
              <a:gd name="connsiteX399" fmla="*/ 10983236 w 12201392"/>
              <a:gd name="connsiteY399" fmla="*/ 4048086 h 6849644"/>
              <a:gd name="connsiteX400" fmla="*/ 11335009 w 12201392"/>
              <a:gd name="connsiteY400" fmla="*/ 4399323 h 6849644"/>
              <a:gd name="connsiteX401" fmla="*/ 10983236 w 12201392"/>
              <a:gd name="connsiteY401" fmla="*/ 4399323 h 6849644"/>
              <a:gd name="connsiteX402" fmla="*/ 11081357 w 12201392"/>
              <a:gd name="connsiteY402" fmla="*/ 5366528 h 6849644"/>
              <a:gd name="connsiteX403" fmla="*/ 10983236 w 12201392"/>
              <a:gd name="connsiteY403" fmla="*/ 5366528 h 6849644"/>
              <a:gd name="connsiteX404" fmla="*/ 10983236 w 12201392"/>
              <a:gd name="connsiteY404" fmla="*/ 5268557 h 6849644"/>
              <a:gd name="connsiteX405" fmla="*/ 11081357 w 12201392"/>
              <a:gd name="connsiteY405" fmla="*/ 5366528 h 6849644"/>
              <a:gd name="connsiteX406" fmla="*/ 10983236 w 12201392"/>
              <a:gd name="connsiteY406" fmla="*/ 5390500 h 6849644"/>
              <a:gd name="connsiteX407" fmla="*/ 11104322 w 12201392"/>
              <a:gd name="connsiteY407" fmla="*/ 5390500 h 6849644"/>
              <a:gd name="connsiteX408" fmla="*/ 11104322 w 12201392"/>
              <a:gd name="connsiteY408" fmla="*/ 5389457 h 6849644"/>
              <a:gd name="connsiteX409" fmla="*/ 11459226 w 12201392"/>
              <a:gd name="connsiteY409" fmla="*/ 5743821 h 6849644"/>
              <a:gd name="connsiteX410" fmla="*/ 11459226 w 12201392"/>
              <a:gd name="connsiteY410" fmla="*/ 6181564 h 6849644"/>
              <a:gd name="connsiteX411" fmla="*/ 10983236 w 12201392"/>
              <a:gd name="connsiteY411" fmla="*/ 5706300 h 6849644"/>
              <a:gd name="connsiteX412" fmla="*/ 10983236 w 12201392"/>
              <a:gd name="connsiteY412" fmla="*/ 5390500 h 6849644"/>
              <a:gd name="connsiteX413" fmla="*/ 11136681 w 12201392"/>
              <a:gd name="connsiteY413" fmla="*/ 5389457 h 6849644"/>
              <a:gd name="connsiteX414" fmla="*/ 11459226 w 12201392"/>
              <a:gd name="connsiteY414" fmla="*/ 5389457 h 6849644"/>
              <a:gd name="connsiteX415" fmla="*/ 11459226 w 12201392"/>
              <a:gd name="connsiteY415" fmla="*/ 5711511 h 6849644"/>
              <a:gd name="connsiteX416" fmla="*/ 11136681 w 12201392"/>
              <a:gd name="connsiteY416" fmla="*/ 5389457 h 6849644"/>
              <a:gd name="connsiteX417" fmla="*/ 11391377 w 12201392"/>
              <a:gd name="connsiteY417" fmla="*/ 4422252 h 6849644"/>
              <a:gd name="connsiteX418" fmla="*/ 11459226 w 12201392"/>
              <a:gd name="connsiteY418" fmla="*/ 4422252 h 6849644"/>
              <a:gd name="connsiteX419" fmla="*/ 11459226 w 12201392"/>
              <a:gd name="connsiteY419" fmla="*/ 4489998 h 6849644"/>
              <a:gd name="connsiteX420" fmla="*/ 11391377 w 12201392"/>
              <a:gd name="connsiteY420" fmla="*/ 4422252 h 6849644"/>
              <a:gd name="connsiteX421" fmla="*/ 11335009 w 12201392"/>
              <a:gd name="connsiteY421" fmla="*/ 3178852 h 6849644"/>
              <a:gd name="connsiteX422" fmla="*/ 10897642 w 12201392"/>
              <a:gd name="connsiteY422" fmla="*/ 3178852 h 6849644"/>
              <a:gd name="connsiteX423" fmla="*/ 10665910 w 12201392"/>
              <a:gd name="connsiteY423" fmla="*/ 2947473 h 6849644"/>
              <a:gd name="connsiteX424" fmla="*/ 11103277 w 12201392"/>
              <a:gd name="connsiteY424" fmla="*/ 2947473 h 6849644"/>
              <a:gd name="connsiteX425" fmla="*/ 11335009 w 12201392"/>
              <a:gd name="connsiteY425" fmla="*/ 3178852 h 6849644"/>
              <a:gd name="connsiteX426" fmla="*/ 10960272 w 12201392"/>
              <a:gd name="connsiteY426" fmla="*/ 759798 h 6849644"/>
              <a:gd name="connsiteX427" fmla="*/ 10960272 w 12201392"/>
              <a:gd name="connsiteY427" fmla="*/ 798361 h 6849644"/>
              <a:gd name="connsiteX428" fmla="*/ 10921651 w 12201392"/>
              <a:gd name="connsiteY428" fmla="*/ 759798 h 6849644"/>
              <a:gd name="connsiteX429" fmla="*/ 10960272 w 12201392"/>
              <a:gd name="connsiteY429" fmla="*/ 759798 h 6849644"/>
              <a:gd name="connsiteX430" fmla="*/ 10258815 w 12201392"/>
              <a:gd name="connsiteY430" fmla="*/ 131323 h 6849644"/>
              <a:gd name="connsiteX431" fmla="*/ 10865283 w 12201392"/>
              <a:gd name="connsiteY431" fmla="*/ 736868 h 6849644"/>
              <a:gd name="connsiteX432" fmla="*/ 10258815 w 12201392"/>
              <a:gd name="connsiteY432" fmla="*/ 736868 h 6849644"/>
              <a:gd name="connsiteX433" fmla="*/ 10258815 w 12201392"/>
              <a:gd name="connsiteY433" fmla="*/ 131323 h 6849644"/>
              <a:gd name="connsiteX434" fmla="*/ 10258815 w 12201392"/>
              <a:gd name="connsiteY434" fmla="*/ 759798 h 6849644"/>
              <a:gd name="connsiteX435" fmla="*/ 10888247 w 12201392"/>
              <a:gd name="connsiteY435" fmla="*/ 759798 h 6849644"/>
              <a:gd name="connsiteX436" fmla="*/ 10960272 w 12201392"/>
              <a:gd name="connsiteY436" fmla="*/ 831713 h 6849644"/>
              <a:gd name="connsiteX437" fmla="*/ 10960272 w 12201392"/>
              <a:gd name="connsiteY437" fmla="*/ 1550863 h 6849644"/>
              <a:gd name="connsiteX438" fmla="*/ 10258815 w 12201392"/>
              <a:gd name="connsiteY438" fmla="*/ 849431 h 6849644"/>
              <a:gd name="connsiteX439" fmla="*/ 10258815 w 12201392"/>
              <a:gd name="connsiteY439" fmla="*/ 759798 h 6849644"/>
              <a:gd name="connsiteX440" fmla="*/ 10258815 w 12201392"/>
              <a:gd name="connsiteY440" fmla="*/ 882783 h 6849644"/>
              <a:gd name="connsiteX441" fmla="*/ 10960272 w 12201392"/>
              <a:gd name="connsiteY441" fmla="*/ 1583173 h 6849644"/>
              <a:gd name="connsiteX442" fmla="*/ 10960272 w 12201392"/>
              <a:gd name="connsiteY442" fmla="*/ 1704073 h 6849644"/>
              <a:gd name="connsiteX443" fmla="*/ 10258815 w 12201392"/>
              <a:gd name="connsiteY443" fmla="*/ 1704073 h 6849644"/>
              <a:gd name="connsiteX444" fmla="*/ 10258815 w 12201392"/>
              <a:gd name="connsiteY444" fmla="*/ 882783 h 6849644"/>
              <a:gd name="connsiteX445" fmla="*/ 10257771 w 12201392"/>
              <a:gd name="connsiteY445" fmla="*/ 2103254 h 6849644"/>
              <a:gd name="connsiteX446" fmla="*/ 10258815 w 12201392"/>
              <a:gd name="connsiteY446" fmla="*/ 2103254 h 6849644"/>
              <a:gd name="connsiteX447" fmla="*/ 11080313 w 12201392"/>
              <a:gd name="connsiteY447" fmla="*/ 2924544 h 6849644"/>
              <a:gd name="connsiteX448" fmla="*/ 10642946 w 12201392"/>
              <a:gd name="connsiteY448" fmla="*/ 2924544 h 6849644"/>
              <a:gd name="connsiteX449" fmla="*/ 10257771 w 12201392"/>
              <a:gd name="connsiteY449" fmla="*/ 2539955 h 6849644"/>
              <a:gd name="connsiteX450" fmla="*/ 10257771 w 12201392"/>
              <a:gd name="connsiteY450" fmla="*/ 2103254 h 6849644"/>
              <a:gd name="connsiteX451" fmla="*/ 10610587 w 12201392"/>
              <a:gd name="connsiteY451" fmla="*/ 2924544 h 6849644"/>
              <a:gd name="connsiteX452" fmla="*/ 10258815 w 12201392"/>
              <a:gd name="connsiteY452" fmla="*/ 2924544 h 6849644"/>
              <a:gd name="connsiteX453" fmla="*/ 10258815 w 12201392"/>
              <a:gd name="connsiteY453" fmla="*/ 2573307 h 6849644"/>
              <a:gd name="connsiteX454" fmla="*/ 10610587 w 12201392"/>
              <a:gd name="connsiteY454" fmla="*/ 2924544 h 6849644"/>
              <a:gd name="connsiteX455" fmla="*/ 10235850 w 12201392"/>
              <a:gd name="connsiteY455" fmla="*/ 759798 h 6849644"/>
              <a:gd name="connsiteX456" fmla="*/ 10235850 w 12201392"/>
              <a:gd name="connsiteY456" fmla="*/ 826502 h 6849644"/>
              <a:gd name="connsiteX457" fmla="*/ 10169045 w 12201392"/>
              <a:gd name="connsiteY457" fmla="*/ 759798 h 6849644"/>
              <a:gd name="connsiteX458" fmla="*/ 10235850 w 12201392"/>
              <a:gd name="connsiteY458" fmla="*/ 759798 h 6849644"/>
              <a:gd name="connsiteX459" fmla="*/ 9760905 w 12201392"/>
              <a:gd name="connsiteY459" fmla="*/ 385631 h 6849644"/>
              <a:gd name="connsiteX460" fmla="*/ 10112678 w 12201392"/>
              <a:gd name="connsiteY460" fmla="*/ 736868 h 6849644"/>
              <a:gd name="connsiteX461" fmla="*/ 9760905 w 12201392"/>
              <a:gd name="connsiteY461" fmla="*/ 736868 h 6849644"/>
              <a:gd name="connsiteX462" fmla="*/ 9760905 w 12201392"/>
              <a:gd name="connsiteY462" fmla="*/ 385631 h 6849644"/>
              <a:gd name="connsiteX463" fmla="*/ 9760905 w 12201392"/>
              <a:gd name="connsiteY463" fmla="*/ 759798 h 6849644"/>
              <a:gd name="connsiteX464" fmla="*/ 10135642 w 12201392"/>
              <a:gd name="connsiteY464" fmla="*/ 759798 h 6849644"/>
              <a:gd name="connsiteX465" fmla="*/ 10235850 w 12201392"/>
              <a:gd name="connsiteY465" fmla="*/ 859853 h 6849644"/>
              <a:gd name="connsiteX466" fmla="*/ 10235850 w 12201392"/>
              <a:gd name="connsiteY466" fmla="*/ 1704073 h 6849644"/>
              <a:gd name="connsiteX467" fmla="*/ 9891384 w 12201392"/>
              <a:gd name="connsiteY467" fmla="*/ 1704073 h 6849644"/>
              <a:gd name="connsiteX468" fmla="*/ 9760905 w 12201392"/>
              <a:gd name="connsiteY468" fmla="*/ 1573792 h 6849644"/>
              <a:gd name="connsiteX469" fmla="*/ 9760905 w 12201392"/>
              <a:gd name="connsiteY469" fmla="*/ 759798 h 6849644"/>
              <a:gd name="connsiteX470" fmla="*/ 10235850 w 12201392"/>
              <a:gd name="connsiteY470" fmla="*/ 1727003 h 6849644"/>
              <a:gd name="connsiteX471" fmla="*/ 10235850 w 12201392"/>
              <a:gd name="connsiteY471" fmla="*/ 2048015 h 6849644"/>
              <a:gd name="connsiteX472" fmla="*/ 9914349 w 12201392"/>
              <a:gd name="connsiteY472" fmla="*/ 1727003 h 6849644"/>
              <a:gd name="connsiteX473" fmla="*/ 10235850 w 12201392"/>
              <a:gd name="connsiteY473" fmla="*/ 1727003 h 6849644"/>
              <a:gd name="connsiteX474" fmla="*/ 9760905 w 12201392"/>
              <a:gd name="connsiteY474" fmla="*/ 1606102 h 6849644"/>
              <a:gd name="connsiteX475" fmla="*/ 9859026 w 12201392"/>
              <a:gd name="connsiteY475" fmla="*/ 1704073 h 6849644"/>
              <a:gd name="connsiteX476" fmla="*/ 9760905 w 12201392"/>
              <a:gd name="connsiteY476" fmla="*/ 1704073 h 6849644"/>
              <a:gd name="connsiteX477" fmla="*/ 9760905 w 12201392"/>
              <a:gd name="connsiteY477" fmla="*/ 1606102 h 6849644"/>
              <a:gd name="connsiteX478" fmla="*/ 9760905 w 12201392"/>
              <a:gd name="connsiteY478" fmla="*/ 1727003 h 6849644"/>
              <a:gd name="connsiteX479" fmla="*/ 9881990 w 12201392"/>
              <a:gd name="connsiteY479" fmla="*/ 1727003 h 6849644"/>
              <a:gd name="connsiteX480" fmla="*/ 10235850 w 12201392"/>
              <a:gd name="connsiteY480" fmla="*/ 2080324 h 6849644"/>
              <a:gd name="connsiteX481" fmla="*/ 10235850 w 12201392"/>
              <a:gd name="connsiteY481" fmla="*/ 2517026 h 6849644"/>
              <a:gd name="connsiteX482" fmla="*/ 9760905 w 12201392"/>
              <a:gd name="connsiteY482" fmla="*/ 2042803 h 6849644"/>
              <a:gd name="connsiteX483" fmla="*/ 9760905 w 12201392"/>
              <a:gd name="connsiteY483" fmla="*/ 1727003 h 6849644"/>
              <a:gd name="connsiteX484" fmla="*/ 9760905 w 12201392"/>
              <a:gd name="connsiteY484" fmla="*/ 2076155 h 6849644"/>
              <a:gd name="connsiteX485" fmla="*/ 10235850 w 12201392"/>
              <a:gd name="connsiteY485" fmla="*/ 2550377 h 6849644"/>
              <a:gd name="connsiteX486" fmla="*/ 10235850 w 12201392"/>
              <a:gd name="connsiteY486" fmla="*/ 2947473 h 6849644"/>
              <a:gd name="connsiteX487" fmla="*/ 10633552 w 12201392"/>
              <a:gd name="connsiteY487" fmla="*/ 2947473 h 6849644"/>
              <a:gd name="connsiteX488" fmla="*/ 10865283 w 12201392"/>
              <a:gd name="connsiteY488" fmla="*/ 3178852 h 6849644"/>
              <a:gd name="connsiteX489" fmla="*/ 9760905 w 12201392"/>
              <a:gd name="connsiteY489" fmla="*/ 3178852 h 6849644"/>
              <a:gd name="connsiteX490" fmla="*/ 9760905 w 12201392"/>
              <a:gd name="connsiteY490" fmla="*/ 2076155 h 6849644"/>
              <a:gd name="connsiteX491" fmla="*/ 9760905 w 12201392"/>
              <a:gd name="connsiteY491" fmla="*/ 3296626 h 6849644"/>
              <a:gd name="connsiteX492" fmla="*/ 10611631 w 12201392"/>
              <a:gd name="connsiteY492" fmla="*/ 4146057 h 6849644"/>
              <a:gd name="connsiteX493" fmla="*/ 9891384 w 12201392"/>
              <a:gd name="connsiteY493" fmla="*/ 4146057 h 6849644"/>
              <a:gd name="connsiteX494" fmla="*/ 9760905 w 12201392"/>
              <a:gd name="connsiteY494" fmla="*/ 4015776 h 6849644"/>
              <a:gd name="connsiteX495" fmla="*/ 9760905 w 12201392"/>
              <a:gd name="connsiteY495" fmla="*/ 3296626 h 6849644"/>
              <a:gd name="connsiteX496" fmla="*/ 9760905 w 12201392"/>
              <a:gd name="connsiteY496" fmla="*/ 4048086 h 6849644"/>
              <a:gd name="connsiteX497" fmla="*/ 9859026 w 12201392"/>
              <a:gd name="connsiteY497" fmla="*/ 4146057 h 6849644"/>
              <a:gd name="connsiteX498" fmla="*/ 9760905 w 12201392"/>
              <a:gd name="connsiteY498" fmla="*/ 4146057 h 6849644"/>
              <a:gd name="connsiteX499" fmla="*/ 9760905 w 12201392"/>
              <a:gd name="connsiteY499" fmla="*/ 4048086 h 6849644"/>
              <a:gd name="connsiteX500" fmla="*/ 9760905 w 12201392"/>
              <a:gd name="connsiteY500" fmla="*/ 4168986 h 6849644"/>
              <a:gd name="connsiteX501" fmla="*/ 9760905 w 12201392"/>
              <a:gd name="connsiteY501" fmla="*/ 4168986 h 6849644"/>
              <a:gd name="connsiteX502" fmla="*/ 9881990 w 12201392"/>
              <a:gd name="connsiteY502" fmla="*/ 4168986 h 6849644"/>
              <a:gd name="connsiteX503" fmla="*/ 10112678 w 12201392"/>
              <a:gd name="connsiteY503" fmla="*/ 4399323 h 6849644"/>
              <a:gd name="connsiteX504" fmla="*/ 9760905 w 12201392"/>
              <a:gd name="connsiteY504" fmla="*/ 4399323 h 6849644"/>
              <a:gd name="connsiteX505" fmla="*/ 9760905 w 12201392"/>
              <a:gd name="connsiteY505" fmla="*/ 4168986 h 6849644"/>
              <a:gd name="connsiteX506" fmla="*/ 9737941 w 12201392"/>
              <a:gd name="connsiteY506" fmla="*/ 759798 h 6849644"/>
              <a:gd name="connsiteX507" fmla="*/ 9737941 w 12201392"/>
              <a:gd name="connsiteY507" fmla="*/ 1550863 h 6849644"/>
              <a:gd name="connsiteX508" fmla="*/ 8945670 w 12201392"/>
              <a:gd name="connsiteY508" fmla="*/ 759798 h 6849644"/>
              <a:gd name="connsiteX509" fmla="*/ 9737941 w 12201392"/>
              <a:gd name="connsiteY509" fmla="*/ 759798 h 6849644"/>
              <a:gd name="connsiteX510" fmla="*/ 8537530 w 12201392"/>
              <a:gd name="connsiteY510" fmla="*/ 384589 h 6849644"/>
              <a:gd name="connsiteX511" fmla="*/ 8635651 w 12201392"/>
              <a:gd name="connsiteY511" fmla="*/ 482560 h 6849644"/>
              <a:gd name="connsiteX512" fmla="*/ 8537530 w 12201392"/>
              <a:gd name="connsiteY512" fmla="*/ 482560 h 6849644"/>
              <a:gd name="connsiteX513" fmla="*/ 8537530 w 12201392"/>
              <a:gd name="connsiteY513" fmla="*/ 384589 h 6849644"/>
              <a:gd name="connsiteX514" fmla="*/ 8537530 w 12201392"/>
              <a:gd name="connsiteY514" fmla="*/ 505490 h 6849644"/>
              <a:gd name="connsiteX515" fmla="*/ 8658615 w 12201392"/>
              <a:gd name="connsiteY515" fmla="*/ 505490 h 6849644"/>
              <a:gd name="connsiteX516" fmla="*/ 8890347 w 12201392"/>
              <a:gd name="connsiteY516" fmla="*/ 736868 h 6849644"/>
              <a:gd name="connsiteX517" fmla="*/ 8537530 w 12201392"/>
              <a:gd name="connsiteY517" fmla="*/ 736868 h 6849644"/>
              <a:gd name="connsiteX518" fmla="*/ 8537530 w 12201392"/>
              <a:gd name="connsiteY518" fmla="*/ 505490 h 6849644"/>
              <a:gd name="connsiteX519" fmla="*/ 7813109 w 12201392"/>
              <a:gd name="connsiteY519" fmla="*/ 505490 h 6849644"/>
              <a:gd name="connsiteX520" fmla="*/ 8514566 w 12201392"/>
              <a:gd name="connsiteY520" fmla="*/ 505490 h 6849644"/>
              <a:gd name="connsiteX521" fmla="*/ 8514566 w 12201392"/>
              <a:gd name="connsiteY521" fmla="*/ 759798 h 6849644"/>
              <a:gd name="connsiteX522" fmla="*/ 8913311 w 12201392"/>
              <a:gd name="connsiteY522" fmla="*/ 759798 h 6849644"/>
              <a:gd name="connsiteX523" fmla="*/ 9737941 w 12201392"/>
              <a:gd name="connsiteY523" fmla="*/ 1583173 h 6849644"/>
              <a:gd name="connsiteX524" fmla="*/ 9737941 w 12201392"/>
              <a:gd name="connsiteY524" fmla="*/ 1704073 h 6849644"/>
              <a:gd name="connsiteX525" fmla="*/ 9421658 w 12201392"/>
              <a:gd name="connsiteY525" fmla="*/ 1704073 h 6849644"/>
              <a:gd name="connsiteX526" fmla="*/ 9013519 w 12201392"/>
              <a:gd name="connsiteY526" fmla="*/ 1296555 h 6849644"/>
              <a:gd name="connsiteX527" fmla="*/ 9013519 w 12201392"/>
              <a:gd name="connsiteY527" fmla="*/ 1704073 h 6849644"/>
              <a:gd name="connsiteX528" fmla="*/ 8669053 w 12201392"/>
              <a:gd name="connsiteY528" fmla="*/ 1704073 h 6849644"/>
              <a:gd name="connsiteX529" fmla="*/ 7813109 w 12201392"/>
              <a:gd name="connsiteY529" fmla="*/ 849431 h 6849644"/>
              <a:gd name="connsiteX530" fmla="*/ 7813109 w 12201392"/>
              <a:gd name="connsiteY530" fmla="*/ 505490 h 6849644"/>
              <a:gd name="connsiteX531" fmla="*/ 9036484 w 12201392"/>
              <a:gd name="connsiteY531" fmla="*/ 3293499 h 6849644"/>
              <a:gd name="connsiteX532" fmla="*/ 9036484 w 12201392"/>
              <a:gd name="connsiteY532" fmla="*/ 3202824 h 6849644"/>
              <a:gd name="connsiteX533" fmla="*/ 9665916 w 12201392"/>
              <a:gd name="connsiteY533" fmla="*/ 3202824 h 6849644"/>
              <a:gd name="connsiteX534" fmla="*/ 9665916 w 12201392"/>
              <a:gd name="connsiteY534" fmla="*/ 3201782 h 6849644"/>
              <a:gd name="connsiteX535" fmla="*/ 9737941 w 12201392"/>
              <a:gd name="connsiteY535" fmla="*/ 3273697 h 6849644"/>
              <a:gd name="connsiteX536" fmla="*/ 9737941 w 12201392"/>
              <a:gd name="connsiteY536" fmla="*/ 3993889 h 6849644"/>
              <a:gd name="connsiteX537" fmla="*/ 9036484 w 12201392"/>
              <a:gd name="connsiteY537" fmla="*/ 3293499 h 6849644"/>
              <a:gd name="connsiteX538" fmla="*/ 9737941 w 12201392"/>
              <a:gd name="connsiteY538" fmla="*/ 4025157 h 6849644"/>
              <a:gd name="connsiteX539" fmla="*/ 9737941 w 12201392"/>
              <a:gd name="connsiteY539" fmla="*/ 4146057 h 6849644"/>
              <a:gd name="connsiteX540" fmla="*/ 9036484 w 12201392"/>
              <a:gd name="connsiteY540" fmla="*/ 4146057 h 6849644"/>
              <a:gd name="connsiteX541" fmla="*/ 9036484 w 12201392"/>
              <a:gd name="connsiteY541" fmla="*/ 3324767 h 6849644"/>
              <a:gd name="connsiteX542" fmla="*/ 9737941 w 12201392"/>
              <a:gd name="connsiteY542" fmla="*/ 4025157 h 6849644"/>
              <a:gd name="connsiteX543" fmla="*/ 9411220 w 12201392"/>
              <a:gd name="connsiteY543" fmla="*/ 1727003 h 6849644"/>
              <a:gd name="connsiteX544" fmla="*/ 9737941 w 12201392"/>
              <a:gd name="connsiteY544" fmla="*/ 2053226 h 6849644"/>
              <a:gd name="connsiteX545" fmla="*/ 9737941 w 12201392"/>
              <a:gd name="connsiteY545" fmla="*/ 3178852 h 6849644"/>
              <a:gd name="connsiteX546" fmla="*/ 9676355 w 12201392"/>
              <a:gd name="connsiteY546" fmla="*/ 3178852 h 6849644"/>
              <a:gd name="connsiteX547" fmla="*/ 9036484 w 12201392"/>
              <a:gd name="connsiteY547" fmla="*/ 2539955 h 6849644"/>
              <a:gd name="connsiteX548" fmla="*/ 9036484 w 12201392"/>
              <a:gd name="connsiteY548" fmla="*/ 1727003 h 6849644"/>
              <a:gd name="connsiteX549" fmla="*/ 9411220 w 12201392"/>
              <a:gd name="connsiteY549" fmla="*/ 1727003 h 6849644"/>
              <a:gd name="connsiteX550" fmla="*/ 9036484 w 12201392"/>
              <a:gd name="connsiteY550" fmla="*/ 1704073 h 6849644"/>
              <a:gd name="connsiteX551" fmla="*/ 9036484 w 12201392"/>
              <a:gd name="connsiteY551" fmla="*/ 1352836 h 6849644"/>
              <a:gd name="connsiteX552" fmla="*/ 9388256 w 12201392"/>
              <a:gd name="connsiteY552" fmla="*/ 1704073 h 6849644"/>
              <a:gd name="connsiteX553" fmla="*/ 9036484 w 12201392"/>
              <a:gd name="connsiteY553" fmla="*/ 1704073 h 6849644"/>
              <a:gd name="connsiteX554" fmla="*/ 9444623 w 12201392"/>
              <a:gd name="connsiteY554" fmla="*/ 1727003 h 6849644"/>
              <a:gd name="connsiteX555" fmla="*/ 9737941 w 12201392"/>
              <a:gd name="connsiteY555" fmla="*/ 1727003 h 6849644"/>
              <a:gd name="connsiteX556" fmla="*/ 9737941 w 12201392"/>
              <a:gd name="connsiteY556" fmla="*/ 2019874 h 6849644"/>
              <a:gd name="connsiteX557" fmla="*/ 9444623 w 12201392"/>
              <a:gd name="connsiteY557" fmla="*/ 1727003 h 6849644"/>
              <a:gd name="connsiteX558" fmla="*/ 9642952 w 12201392"/>
              <a:gd name="connsiteY558" fmla="*/ 3178852 h 6849644"/>
              <a:gd name="connsiteX559" fmla="*/ 9036484 w 12201392"/>
              <a:gd name="connsiteY559" fmla="*/ 3178852 h 6849644"/>
              <a:gd name="connsiteX560" fmla="*/ 9036484 w 12201392"/>
              <a:gd name="connsiteY560" fmla="*/ 2573307 h 6849644"/>
              <a:gd name="connsiteX561" fmla="*/ 9642952 w 12201392"/>
              <a:gd name="connsiteY561" fmla="*/ 3178852 h 6849644"/>
              <a:gd name="connsiteX562" fmla="*/ 9699319 w 12201392"/>
              <a:gd name="connsiteY562" fmla="*/ 3201782 h 6849644"/>
              <a:gd name="connsiteX563" fmla="*/ 9737941 w 12201392"/>
              <a:gd name="connsiteY563" fmla="*/ 3201782 h 6849644"/>
              <a:gd name="connsiteX564" fmla="*/ 9737941 w 12201392"/>
              <a:gd name="connsiteY564" fmla="*/ 3240345 h 6849644"/>
              <a:gd name="connsiteX565" fmla="*/ 9699319 w 12201392"/>
              <a:gd name="connsiteY565" fmla="*/ 3201782 h 6849644"/>
              <a:gd name="connsiteX566" fmla="*/ 10112678 w 12201392"/>
              <a:gd name="connsiteY566" fmla="*/ 5620836 h 6849644"/>
              <a:gd name="connsiteX567" fmla="*/ 9675311 w 12201392"/>
              <a:gd name="connsiteY567" fmla="*/ 5620836 h 6849644"/>
              <a:gd name="connsiteX568" fmla="*/ 9443579 w 12201392"/>
              <a:gd name="connsiteY568" fmla="*/ 5389457 h 6849644"/>
              <a:gd name="connsiteX569" fmla="*/ 9880946 w 12201392"/>
              <a:gd name="connsiteY569" fmla="*/ 5389457 h 6849644"/>
              <a:gd name="connsiteX570" fmla="*/ 10112678 w 12201392"/>
              <a:gd name="connsiteY570" fmla="*/ 5620836 h 6849644"/>
              <a:gd name="connsiteX571" fmla="*/ 9914349 w 12201392"/>
              <a:gd name="connsiteY571" fmla="*/ 5389457 h 6849644"/>
              <a:gd name="connsiteX572" fmla="*/ 10235850 w 12201392"/>
              <a:gd name="connsiteY572" fmla="*/ 5389457 h 6849644"/>
              <a:gd name="connsiteX573" fmla="*/ 10235850 w 12201392"/>
              <a:gd name="connsiteY573" fmla="*/ 6180522 h 6849644"/>
              <a:gd name="connsiteX574" fmla="*/ 9698275 w 12201392"/>
              <a:gd name="connsiteY574" fmla="*/ 5643765 h 6849644"/>
              <a:gd name="connsiteX575" fmla="*/ 10169045 w 12201392"/>
              <a:gd name="connsiteY575" fmla="*/ 5643765 h 6849644"/>
              <a:gd name="connsiteX576" fmla="*/ 9914349 w 12201392"/>
              <a:gd name="connsiteY576" fmla="*/ 5389457 h 6849644"/>
              <a:gd name="connsiteX577" fmla="*/ 8913311 w 12201392"/>
              <a:gd name="connsiteY577" fmla="*/ 3201782 h 6849644"/>
              <a:gd name="connsiteX578" fmla="*/ 9013519 w 12201392"/>
              <a:gd name="connsiteY578" fmla="*/ 3301837 h 6849644"/>
              <a:gd name="connsiteX579" fmla="*/ 9013519 w 12201392"/>
              <a:gd name="connsiteY579" fmla="*/ 4146057 h 6849644"/>
              <a:gd name="connsiteX580" fmla="*/ 8669053 w 12201392"/>
              <a:gd name="connsiteY580" fmla="*/ 4146057 h 6849644"/>
              <a:gd name="connsiteX581" fmla="*/ 8537530 w 12201392"/>
              <a:gd name="connsiteY581" fmla="*/ 4014734 h 6849644"/>
              <a:gd name="connsiteX582" fmla="*/ 8537530 w 12201392"/>
              <a:gd name="connsiteY582" fmla="*/ 3201782 h 6849644"/>
              <a:gd name="connsiteX583" fmla="*/ 8913311 w 12201392"/>
              <a:gd name="connsiteY583" fmla="*/ 3201782 h 6849644"/>
              <a:gd name="connsiteX584" fmla="*/ 8537530 w 12201392"/>
              <a:gd name="connsiteY584" fmla="*/ 3178852 h 6849644"/>
              <a:gd name="connsiteX585" fmla="*/ 8537530 w 12201392"/>
              <a:gd name="connsiteY585" fmla="*/ 2827615 h 6849644"/>
              <a:gd name="connsiteX586" fmla="*/ 8889302 w 12201392"/>
              <a:gd name="connsiteY586" fmla="*/ 3178852 h 6849644"/>
              <a:gd name="connsiteX587" fmla="*/ 8537530 w 12201392"/>
              <a:gd name="connsiteY587" fmla="*/ 3178852 h 6849644"/>
              <a:gd name="connsiteX588" fmla="*/ 8945670 w 12201392"/>
              <a:gd name="connsiteY588" fmla="*/ 3201782 h 6849644"/>
              <a:gd name="connsiteX589" fmla="*/ 9013519 w 12201392"/>
              <a:gd name="connsiteY589" fmla="*/ 3201782 h 6849644"/>
              <a:gd name="connsiteX590" fmla="*/ 9013519 w 12201392"/>
              <a:gd name="connsiteY590" fmla="*/ 3269528 h 6849644"/>
              <a:gd name="connsiteX591" fmla="*/ 8945670 w 12201392"/>
              <a:gd name="connsiteY591" fmla="*/ 3201782 h 6849644"/>
              <a:gd name="connsiteX592" fmla="*/ 8692018 w 12201392"/>
              <a:gd name="connsiteY592" fmla="*/ 4168986 h 6849644"/>
              <a:gd name="connsiteX593" fmla="*/ 9013519 w 12201392"/>
              <a:gd name="connsiteY593" fmla="*/ 4168986 h 6849644"/>
              <a:gd name="connsiteX594" fmla="*/ 9013519 w 12201392"/>
              <a:gd name="connsiteY594" fmla="*/ 4489998 h 6849644"/>
              <a:gd name="connsiteX595" fmla="*/ 8692018 w 12201392"/>
              <a:gd name="connsiteY595" fmla="*/ 4168986 h 6849644"/>
              <a:gd name="connsiteX596" fmla="*/ 9013519 w 12201392"/>
              <a:gd name="connsiteY596" fmla="*/ 4523350 h 6849644"/>
              <a:gd name="connsiteX597" fmla="*/ 9013519 w 12201392"/>
              <a:gd name="connsiteY597" fmla="*/ 4961094 h 6849644"/>
              <a:gd name="connsiteX598" fmla="*/ 8537530 w 12201392"/>
              <a:gd name="connsiteY598" fmla="*/ 4485829 h 6849644"/>
              <a:gd name="connsiteX599" fmla="*/ 8537530 w 12201392"/>
              <a:gd name="connsiteY599" fmla="*/ 4170029 h 6849644"/>
              <a:gd name="connsiteX600" fmla="*/ 8658615 w 12201392"/>
              <a:gd name="connsiteY600" fmla="*/ 4170029 h 6849644"/>
              <a:gd name="connsiteX601" fmla="*/ 8658615 w 12201392"/>
              <a:gd name="connsiteY601" fmla="*/ 4168986 h 6849644"/>
              <a:gd name="connsiteX602" fmla="*/ 9013519 w 12201392"/>
              <a:gd name="connsiteY602" fmla="*/ 4523350 h 6849644"/>
              <a:gd name="connsiteX603" fmla="*/ 8635651 w 12201392"/>
              <a:gd name="connsiteY603" fmla="*/ 4146057 h 6849644"/>
              <a:gd name="connsiteX604" fmla="*/ 8537530 w 12201392"/>
              <a:gd name="connsiteY604" fmla="*/ 4146057 h 6849644"/>
              <a:gd name="connsiteX605" fmla="*/ 8537530 w 12201392"/>
              <a:gd name="connsiteY605" fmla="*/ 4048086 h 6849644"/>
              <a:gd name="connsiteX606" fmla="*/ 8635651 w 12201392"/>
              <a:gd name="connsiteY606" fmla="*/ 4146057 h 6849644"/>
              <a:gd name="connsiteX607" fmla="*/ 8537530 w 12201392"/>
              <a:gd name="connsiteY607" fmla="*/ 4517097 h 6849644"/>
              <a:gd name="connsiteX608" fmla="*/ 9013519 w 12201392"/>
              <a:gd name="connsiteY608" fmla="*/ 4992361 h 6849644"/>
              <a:gd name="connsiteX609" fmla="*/ 9013519 w 12201392"/>
              <a:gd name="connsiteY609" fmla="*/ 5389457 h 6849644"/>
              <a:gd name="connsiteX610" fmla="*/ 9411220 w 12201392"/>
              <a:gd name="connsiteY610" fmla="*/ 5389457 h 6849644"/>
              <a:gd name="connsiteX611" fmla="*/ 9642952 w 12201392"/>
              <a:gd name="connsiteY611" fmla="*/ 5620836 h 6849644"/>
              <a:gd name="connsiteX612" fmla="*/ 8537530 w 12201392"/>
              <a:gd name="connsiteY612" fmla="*/ 5620836 h 6849644"/>
              <a:gd name="connsiteX613" fmla="*/ 8537530 w 12201392"/>
              <a:gd name="connsiteY613" fmla="*/ 4517097 h 6849644"/>
              <a:gd name="connsiteX614" fmla="*/ 8945670 w 12201392"/>
              <a:gd name="connsiteY614" fmla="*/ 1980269 h 6849644"/>
              <a:gd name="connsiteX615" fmla="*/ 8692018 w 12201392"/>
              <a:gd name="connsiteY615" fmla="*/ 1727003 h 6849644"/>
              <a:gd name="connsiteX616" fmla="*/ 9013519 w 12201392"/>
              <a:gd name="connsiteY616" fmla="*/ 1727003 h 6849644"/>
              <a:gd name="connsiteX617" fmla="*/ 9013519 w 12201392"/>
              <a:gd name="connsiteY617" fmla="*/ 2517026 h 6849644"/>
              <a:gd name="connsiteX618" fmla="*/ 8475944 w 12201392"/>
              <a:gd name="connsiteY618" fmla="*/ 1980269 h 6849644"/>
              <a:gd name="connsiteX619" fmla="*/ 8945670 w 12201392"/>
              <a:gd name="connsiteY619" fmla="*/ 1980269 h 6849644"/>
              <a:gd name="connsiteX620" fmla="*/ 8452979 w 12201392"/>
              <a:gd name="connsiteY620" fmla="*/ 1957339 h 6849644"/>
              <a:gd name="connsiteX621" fmla="*/ 8222292 w 12201392"/>
              <a:gd name="connsiteY621" fmla="*/ 1727003 h 6849644"/>
              <a:gd name="connsiteX622" fmla="*/ 8659659 w 12201392"/>
              <a:gd name="connsiteY622" fmla="*/ 1727003 h 6849644"/>
              <a:gd name="connsiteX623" fmla="*/ 8890347 w 12201392"/>
              <a:gd name="connsiteY623" fmla="*/ 1957339 h 6849644"/>
              <a:gd name="connsiteX624" fmla="*/ 8452979 w 12201392"/>
              <a:gd name="connsiteY624" fmla="*/ 1957339 h 6849644"/>
              <a:gd name="connsiteX625" fmla="*/ 9036484 w 12201392"/>
              <a:gd name="connsiteY625" fmla="*/ 5366528 h 6849644"/>
              <a:gd name="connsiteX626" fmla="*/ 9036484 w 12201392"/>
              <a:gd name="connsiteY626" fmla="*/ 5015291 h 6849644"/>
              <a:gd name="connsiteX627" fmla="*/ 9388256 w 12201392"/>
              <a:gd name="connsiteY627" fmla="*/ 5366528 h 6849644"/>
              <a:gd name="connsiteX628" fmla="*/ 9036484 w 12201392"/>
              <a:gd name="connsiteY628" fmla="*/ 5366528 h 6849644"/>
              <a:gd name="connsiteX629" fmla="*/ 9420615 w 12201392"/>
              <a:gd name="connsiteY629" fmla="*/ 5365485 h 6849644"/>
              <a:gd name="connsiteX630" fmla="*/ 9420615 w 12201392"/>
              <a:gd name="connsiteY630" fmla="*/ 5365485 h 6849644"/>
              <a:gd name="connsiteX631" fmla="*/ 9036484 w 12201392"/>
              <a:gd name="connsiteY631" fmla="*/ 4982981 h 6849644"/>
              <a:gd name="connsiteX632" fmla="*/ 9036484 w 12201392"/>
              <a:gd name="connsiteY632" fmla="*/ 4545238 h 6849644"/>
              <a:gd name="connsiteX633" fmla="*/ 9857982 w 12201392"/>
              <a:gd name="connsiteY633" fmla="*/ 5365485 h 6849644"/>
              <a:gd name="connsiteX634" fmla="*/ 9420615 w 12201392"/>
              <a:gd name="connsiteY634" fmla="*/ 5365485 h 6849644"/>
              <a:gd name="connsiteX635" fmla="*/ 7812065 w 12201392"/>
              <a:gd name="connsiteY635" fmla="*/ 882783 h 6849644"/>
              <a:gd name="connsiteX636" fmla="*/ 7813109 w 12201392"/>
              <a:gd name="connsiteY636" fmla="*/ 882783 h 6849644"/>
              <a:gd name="connsiteX637" fmla="*/ 8635651 w 12201392"/>
              <a:gd name="connsiteY637" fmla="*/ 1704073 h 6849644"/>
              <a:gd name="connsiteX638" fmla="*/ 8198284 w 12201392"/>
              <a:gd name="connsiteY638" fmla="*/ 1704073 h 6849644"/>
              <a:gd name="connsiteX639" fmla="*/ 7812065 w 12201392"/>
              <a:gd name="connsiteY639" fmla="*/ 1318442 h 6849644"/>
              <a:gd name="connsiteX640" fmla="*/ 7812065 w 12201392"/>
              <a:gd name="connsiteY640" fmla="*/ 882783 h 6849644"/>
              <a:gd name="connsiteX641" fmla="*/ 8165925 w 12201392"/>
              <a:gd name="connsiteY641" fmla="*/ 1704073 h 6849644"/>
              <a:gd name="connsiteX642" fmla="*/ 7813109 w 12201392"/>
              <a:gd name="connsiteY642" fmla="*/ 1704073 h 6849644"/>
              <a:gd name="connsiteX643" fmla="*/ 7813109 w 12201392"/>
              <a:gd name="connsiteY643" fmla="*/ 1351794 h 6849644"/>
              <a:gd name="connsiteX644" fmla="*/ 8165925 w 12201392"/>
              <a:gd name="connsiteY644" fmla="*/ 1704073 h 6849644"/>
              <a:gd name="connsiteX645" fmla="*/ 7790144 w 12201392"/>
              <a:gd name="connsiteY645" fmla="*/ 505490 h 6849644"/>
              <a:gd name="connsiteX646" fmla="*/ 7790144 w 12201392"/>
              <a:gd name="connsiteY646" fmla="*/ 826502 h 6849644"/>
              <a:gd name="connsiteX647" fmla="*/ 7468643 w 12201392"/>
              <a:gd name="connsiteY647" fmla="*/ 505490 h 6849644"/>
              <a:gd name="connsiteX648" fmla="*/ 7790144 w 12201392"/>
              <a:gd name="connsiteY648" fmla="*/ 505490 h 6849644"/>
              <a:gd name="connsiteX649" fmla="*/ 7315199 w 12201392"/>
              <a:gd name="connsiteY649" fmla="*/ 385631 h 6849644"/>
              <a:gd name="connsiteX650" fmla="*/ 7412275 w 12201392"/>
              <a:gd name="connsiteY650" fmla="*/ 482560 h 6849644"/>
              <a:gd name="connsiteX651" fmla="*/ 7315199 w 12201392"/>
              <a:gd name="connsiteY651" fmla="*/ 482560 h 6849644"/>
              <a:gd name="connsiteX652" fmla="*/ 7315199 w 12201392"/>
              <a:gd name="connsiteY652" fmla="*/ 385631 h 6849644"/>
              <a:gd name="connsiteX653" fmla="*/ 7315199 w 12201392"/>
              <a:gd name="connsiteY653" fmla="*/ 505490 h 6849644"/>
              <a:gd name="connsiteX654" fmla="*/ 7435240 w 12201392"/>
              <a:gd name="connsiteY654" fmla="*/ 505490 h 6849644"/>
              <a:gd name="connsiteX655" fmla="*/ 7790144 w 12201392"/>
              <a:gd name="connsiteY655" fmla="*/ 859853 h 6849644"/>
              <a:gd name="connsiteX656" fmla="*/ 7790144 w 12201392"/>
              <a:gd name="connsiteY656" fmla="*/ 1296555 h 6849644"/>
              <a:gd name="connsiteX657" fmla="*/ 7315199 w 12201392"/>
              <a:gd name="connsiteY657" fmla="*/ 822333 h 6849644"/>
              <a:gd name="connsiteX658" fmla="*/ 7315199 w 12201392"/>
              <a:gd name="connsiteY658" fmla="*/ 505490 h 6849644"/>
              <a:gd name="connsiteX659" fmla="*/ 7315199 w 12201392"/>
              <a:gd name="connsiteY659" fmla="*/ 854642 h 6849644"/>
              <a:gd name="connsiteX660" fmla="*/ 7790144 w 12201392"/>
              <a:gd name="connsiteY660" fmla="*/ 1328864 h 6849644"/>
              <a:gd name="connsiteX661" fmla="*/ 7790144 w 12201392"/>
              <a:gd name="connsiteY661" fmla="*/ 1727003 h 6849644"/>
              <a:gd name="connsiteX662" fmla="*/ 8188889 w 12201392"/>
              <a:gd name="connsiteY662" fmla="*/ 1727003 h 6849644"/>
              <a:gd name="connsiteX663" fmla="*/ 8419576 w 12201392"/>
              <a:gd name="connsiteY663" fmla="*/ 1957339 h 6849644"/>
              <a:gd name="connsiteX664" fmla="*/ 7315199 w 12201392"/>
              <a:gd name="connsiteY664" fmla="*/ 1957339 h 6849644"/>
              <a:gd name="connsiteX665" fmla="*/ 7315199 w 12201392"/>
              <a:gd name="connsiteY665" fmla="*/ 854642 h 6849644"/>
              <a:gd name="connsiteX666" fmla="*/ 7314155 w 12201392"/>
              <a:gd name="connsiteY666" fmla="*/ 2075113 h 6849644"/>
              <a:gd name="connsiteX667" fmla="*/ 7314155 w 12201392"/>
              <a:gd name="connsiteY667" fmla="*/ 2075113 h 6849644"/>
              <a:gd name="connsiteX668" fmla="*/ 8165925 w 12201392"/>
              <a:gd name="connsiteY668" fmla="*/ 2924544 h 6849644"/>
              <a:gd name="connsiteX669" fmla="*/ 7444635 w 12201392"/>
              <a:gd name="connsiteY669" fmla="*/ 2924544 h 6849644"/>
              <a:gd name="connsiteX670" fmla="*/ 7314155 w 12201392"/>
              <a:gd name="connsiteY670" fmla="*/ 2794263 h 6849644"/>
              <a:gd name="connsiteX671" fmla="*/ 7314155 w 12201392"/>
              <a:gd name="connsiteY671" fmla="*/ 2075113 h 6849644"/>
              <a:gd name="connsiteX672" fmla="*/ 7435240 w 12201392"/>
              <a:gd name="connsiteY672" fmla="*/ 2947473 h 6849644"/>
              <a:gd name="connsiteX673" fmla="*/ 7666972 w 12201392"/>
              <a:gd name="connsiteY673" fmla="*/ 3178852 h 6849644"/>
              <a:gd name="connsiteX674" fmla="*/ 7315199 w 12201392"/>
              <a:gd name="connsiteY674" fmla="*/ 3178852 h 6849644"/>
              <a:gd name="connsiteX675" fmla="*/ 7315199 w 12201392"/>
              <a:gd name="connsiteY675" fmla="*/ 2947473 h 6849644"/>
              <a:gd name="connsiteX676" fmla="*/ 7435240 w 12201392"/>
              <a:gd name="connsiteY676" fmla="*/ 2947473 h 6849644"/>
              <a:gd name="connsiteX677" fmla="*/ 7315199 w 12201392"/>
              <a:gd name="connsiteY677" fmla="*/ 2924544 h 6849644"/>
              <a:gd name="connsiteX678" fmla="*/ 7315199 w 12201392"/>
              <a:gd name="connsiteY678" fmla="*/ 2827615 h 6849644"/>
              <a:gd name="connsiteX679" fmla="*/ 7412275 w 12201392"/>
              <a:gd name="connsiteY679" fmla="*/ 2924544 h 6849644"/>
              <a:gd name="connsiteX680" fmla="*/ 7315199 w 12201392"/>
              <a:gd name="connsiteY680" fmla="*/ 2924544 h 6849644"/>
              <a:gd name="connsiteX681" fmla="*/ 7292234 w 12201392"/>
              <a:gd name="connsiteY681" fmla="*/ 505490 h 6849644"/>
              <a:gd name="connsiteX682" fmla="*/ 7292234 w 12201392"/>
              <a:gd name="connsiteY682" fmla="*/ 798361 h 6849644"/>
              <a:gd name="connsiteX683" fmla="*/ 6998917 w 12201392"/>
              <a:gd name="connsiteY683" fmla="*/ 505490 h 6849644"/>
              <a:gd name="connsiteX684" fmla="*/ 7292234 w 12201392"/>
              <a:gd name="connsiteY684" fmla="*/ 505490 h 6849644"/>
              <a:gd name="connsiteX685" fmla="*/ 6590778 w 12201392"/>
              <a:gd name="connsiteY685" fmla="*/ 131323 h 6849644"/>
              <a:gd name="connsiteX686" fmla="*/ 6942550 w 12201392"/>
              <a:gd name="connsiteY686" fmla="*/ 482560 h 6849644"/>
              <a:gd name="connsiteX687" fmla="*/ 6590778 w 12201392"/>
              <a:gd name="connsiteY687" fmla="*/ 482560 h 6849644"/>
              <a:gd name="connsiteX688" fmla="*/ 6590778 w 12201392"/>
              <a:gd name="connsiteY688" fmla="*/ 131323 h 6849644"/>
              <a:gd name="connsiteX689" fmla="*/ 6590778 w 12201392"/>
              <a:gd name="connsiteY689" fmla="*/ 505490 h 6849644"/>
              <a:gd name="connsiteX690" fmla="*/ 6965514 w 12201392"/>
              <a:gd name="connsiteY690" fmla="*/ 505490 h 6849644"/>
              <a:gd name="connsiteX691" fmla="*/ 7292234 w 12201392"/>
              <a:gd name="connsiteY691" fmla="*/ 831713 h 6849644"/>
              <a:gd name="connsiteX692" fmla="*/ 7292234 w 12201392"/>
              <a:gd name="connsiteY692" fmla="*/ 1957339 h 6849644"/>
              <a:gd name="connsiteX693" fmla="*/ 7229604 w 12201392"/>
              <a:gd name="connsiteY693" fmla="*/ 1957339 h 6849644"/>
              <a:gd name="connsiteX694" fmla="*/ 6590778 w 12201392"/>
              <a:gd name="connsiteY694" fmla="*/ 1319484 h 6849644"/>
              <a:gd name="connsiteX695" fmla="*/ 6590778 w 12201392"/>
              <a:gd name="connsiteY695" fmla="*/ 505490 h 6849644"/>
              <a:gd name="connsiteX696" fmla="*/ 7292234 w 12201392"/>
              <a:gd name="connsiteY696" fmla="*/ 1980269 h 6849644"/>
              <a:gd name="connsiteX697" fmla="*/ 7292234 w 12201392"/>
              <a:gd name="connsiteY697" fmla="*/ 2019874 h 6849644"/>
              <a:gd name="connsiteX698" fmla="*/ 7252569 w 12201392"/>
              <a:gd name="connsiteY698" fmla="*/ 1980269 h 6849644"/>
              <a:gd name="connsiteX699" fmla="*/ 7292234 w 12201392"/>
              <a:gd name="connsiteY699" fmla="*/ 1980269 h 6849644"/>
              <a:gd name="connsiteX700" fmla="*/ 6590778 w 12201392"/>
              <a:gd name="connsiteY700" fmla="*/ 1351794 h 6849644"/>
              <a:gd name="connsiteX701" fmla="*/ 7197246 w 12201392"/>
              <a:gd name="connsiteY701" fmla="*/ 1957339 h 6849644"/>
              <a:gd name="connsiteX702" fmla="*/ 6590778 w 12201392"/>
              <a:gd name="connsiteY702" fmla="*/ 1957339 h 6849644"/>
              <a:gd name="connsiteX703" fmla="*/ 6590778 w 12201392"/>
              <a:gd name="connsiteY703" fmla="*/ 1351794 h 6849644"/>
              <a:gd name="connsiteX704" fmla="*/ 6590778 w 12201392"/>
              <a:gd name="connsiteY704" fmla="*/ 1980269 h 6849644"/>
              <a:gd name="connsiteX705" fmla="*/ 7220210 w 12201392"/>
              <a:gd name="connsiteY705" fmla="*/ 1980269 h 6849644"/>
              <a:gd name="connsiteX706" fmla="*/ 7292234 w 12201392"/>
              <a:gd name="connsiteY706" fmla="*/ 2052184 h 6849644"/>
              <a:gd name="connsiteX707" fmla="*/ 7292234 w 12201392"/>
              <a:gd name="connsiteY707" fmla="*/ 2772376 h 6849644"/>
              <a:gd name="connsiteX708" fmla="*/ 6590778 w 12201392"/>
              <a:gd name="connsiteY708" fmla="*/ 2071986 h 6849644"/>
              <a:gd name="connsiteX709" fmla="*/ 6590778 w 12201392"/>
              <a:gd name="connsiteY709" fmla="*/ 1980269 h 6849644"/>
              <a:gd name="connsiteX710" fmla="*/ 6590778 w 12201392"/>
              <a:gd name="connsiteY710" fmla="*/ 2104296 h 6849644"/>
              <a:gd name="connsiteX711" fmla="*/ 7292234 w 12201392"/>
              <a:gd name="connsiteY711" fmla="*/ 2804686 h 6849644"/>
              <a:gd name="connsiteX712" fmla="*/ 7292234 w 12201392"/>
              <a:gd name="connsiteY712" fmla="*/ 2924544 h 6849644"/>
              <a:gd name="connsiteX713" fmla="*/ 6590778 w 12201392"/>
              <a:gd name="connsiteY713" fmla="*/ 2924544 h 6849644"/>
              <a:gd name="connsiteX714" fmla="*/ 6590778 w 12201392"/>
              <a:gd name="connsiteY714" fmla="*/ 2104296 h 6849644"/>
              <a:gd name="connsiteX715" fmla="*/ 6590778 w 12201392"/>
              <a:gd name="connsiteY715" fmla="*/ 3324767 h 6849644"/>
              <a:gd name="connsiteX716" fmla="*/ 6590778 w 12201392"/>
              <a:gd name="connsiteY716" fmla="*/ 3324767 h 6849644"/>
              <a:gd name="connsiteX717" fmla="*/ 7413320 w 12201392"/>
              <a:gd name="connsiteY717" fmla="*/ 4146057 h 6849644"/>
              <a:gd name="connsiteX718" fmla="*/ 6975952 w 12201392"/>
              <a:gd name="connsiteY718" fmla="*/ 4146057 h 6849644"/>
              <a:gd name="connsiteX719" fmla="*/ 6590778 w 12201392"/>
              <a:gd name="connsiteY719" fmla="*/ 3761468 h 6849644"/>
              <a:gd name="connsiteX720" fmla="*/ 6590778 w 12201392"/>
              <a:gd name="connsiteY720" fmla="*/ 3324767 h 6849644"/>
              <a:gd name="connsiteX721" fmla="*/ 7666972 w 12201392"/>
              <a:gd name="connsiteY721" fmla="*/ 4399323 h 6849644"/>
              <a:gd name="connsiteX722" fmla="*/ 7229604 w 12201392"/>
              <a:gd name="connsiteY722" fmla="*/ 4399323 h 6849644"/>
              <a:gd name="connsiteX723" fmla="*/ 6998917 w 12201392"/>
              <a:gd name="connsiteY723" fmla="*/ 4168986 h 6849644"/>
              <a:gd name="connsiteX724" fmla="*/ 7436284 w 12201392"/>
              <a:gd name="connsiteY724" fmla="*/ 4168986 h 6849644"/>
              <a:gd name="connsiteX725" fmla="*/ 7666972 w 12201392"/>
              <a:gd name="connsiteY725" fmla="*/ 4399323 h 6849644"/>
              <a:gd name="connsiteX726" fmla="*/ 7468643 w 12201392"/>
              <a:gd name="connsiteY726" fmla="*/ 4168986 h 6849644"/>
              <a:gd name="connsiteX727" fmla="*/ 7789100 w 12201392"/>
              <a:gd name="connsiteY727" fmla="*/ 4168986 h 6849644"/>
              <a:gd name="connsiteX728" fmla="*/ 7789100 w 12201392"/>
              <a:gd name="connsiteY728" fmla="*/ 4957967 h 6849644"/>
              <a:gd name="connsiteX729" fmla="*/ 7252569 w 12201392"/>
              <a:gd name="connsiteY729" fmla="*/ 4422252 h 6849644"/>
              <a:gd name="connsiteX730" fmla="*/ 7722295 w 12201392"/>
              <a:gd name="connsiteY730" fmla="*/ 4422252 h 6849644"/>
              <a:gd name="connsiteX731" fmla="*/ 7468643 w 12201392"/>
              <a:gd name="connsiteY731" fmla="*/ 4168986 h 6849644"/>
              <a:gd name="connsiteX732" fmla="*/ 6943594 w 12201392"/>
              <a:gd name="connsiteY732" fmla="*/ 4146057 h 6849644"/>
              <a:gd name="connsiteX733" fmla="*/ 6590778 w 12201392"/>
              <a:gd name="connsiteY733" fmla="*/ 4146057 h 6849644"/>
              <a:gd name="connsiteX734" fmla="*/ 6590778 w 12201392"/>
              <a:gd name="connsiteY734" fmla="*/ 3793778 h 6849644"/>
              <a:gd name="connsiteX735" fmla="*/ 6943594 w 12201392"/>
              <a:gd name="connsiteY735" fmla="*/ 4146057 h 6849644"/>
              <a:gd name="connsiteX736" fmla="*/ 6966558 w 12201392"/>
              <a:gd name="connsiteY736" fmla="*/ 4168986 h 6849644"/>
              <a:gd name="connsiteX737" fmla="*/ 7197246 w 12201392"/>
              <a:gd name="connsiteY737" fmla="*/ 4399323 h 6849644"/>
              <a:gd name="connsiteX738" fmla="*/ 6091824 w 12201392"/>
              <a:gd name="connsiteY738" fmla="*/ 4399323 h 6849644"/>
              <a:gd name="connsiteX739" fmla="*/ 6091824 w 12201392"/>
              <a:gd name="connsiteY739" fmla="*/ 3295584 h 6849644"/>
              <a:gd name="connsiteX740" fmla="*/ 6567813 w 12201392"/>
              <a:gd name="connsiteY740" fmla="*/ 3770848 h 6849644"/>
              <a:gd name="connsiteX741" fmla="*/ 6567813 w 12201392"/>
              <a:gd name="connsiteY741" fmla="*/ 4168986 h 6849644"/>
              <a:gd name="connsiteX742" fmla="*/ 6966558 w 12201392"/>
              <a:gd name="connsiteY742" fmla="*/ 4168986 h 6849644"/>
              <a:gd name="connsiteX743" fmla="*/ 6567813 w 12201392"/>
              <a:gd name="connsiteY743" fmla="*/ 2081366 h 6849644"/>
              <a:gd name="connsiteX744" fmla="*/ 6567813 w 12201392"/>
              <a:gd name="connsiteY744" fmla="*/ 2924544 h 6849644"/>
              <a:gd name="connsiteX745" fmla="*/ 6222303 w 12201392"/>
              <a:gd name="connsiteY745" fmla="*/ 2924544 h 6849644"/>
              <a:gd name="connsiteX746" fmla="*/ 6091824 w 12201392"/>
              <a:gd name="connsiteY746" fmla="*/ 2794263 h 6849644"/>
              <a:gd name="connsiteX747" fmla="*/ 6091824 w 12201392"/>
              <a:gd name="connsiteY747" fmla="*/ 1980269 h 6849644"/>
              <a:gd name="connsiteX748" fmla="*/ 6466561 w 12201392"/>
              <a:gd name="connsiteY748" fmla="*/ 1980269 h 6849644"/>
              <a:gd name="connsiteX749" fmla="*/ 6567813 w 12201392"/>
              <a:gd name="connsiteY749" fmla="*/ 2081366 h 6849644"/>
              <a:gd name="connsiteX750" fmla="*/ 6499964 w 12201392"/>
              <a:gd name="connsiteY750" fmla="*/ 1980269 h 6849644"/>
              <a:gd name="connsiteX751" fmla="*/ 6567813 w 12201392"/>
              <a:gd name="connsiteY751" fmla="*/ 1980269 h 6849644"/>
              <a:gd name="connsiteX752" fmla="*/ 6567813 w 12201392"/>
              <a:gd name="connsiteY752" fmla="*/ 2048015 h 6849644"/>
              <a:gd name="connsiteX753" fmla="*/ 6499964 w 12201392"/>
              <a:gd name="connsiteY753" fmla="*/ 1980269 h 6849644"/>
              <a:gd name="connsiteX754" fmla="*/ 6245268 w 12201392"/>
              <a:gd name="connsiteY754" fmla="*/ 2947473 h 6849644"/>
              <a:gd name="connsiteX755" fmla="*/ 6567813 w 12201392"/>
              <a:gd name="connsiteY755" fmla="*/ 2947473 h 6849644"/>
              <a:gd name="connsiteX756" fmla="*/ 6567813 w 12201392"/>
              <a:gd name="connsiteY756" fmla="*/ 3269528 h 6849644"/>
              <a:gd name="connsiteX757" fmla="*/ 6245268 w 12201392"/>
              <a:gd name="connsiteY757" fmla="*/ 2947473 h 6849644"/>
              <a:gd name="connsiteX758" fmla="*/ 6567813 w 12201392"/>
              <a:gd name="connsiteY758" fmla="*/ 3301837 h 6849644"/>
              <a:gd name="connsiteX759" fmla="*/ 6567813 w 12201392"/>
              <a:gd name="connsiteY759" fmla="*/ 3738539 h 6849644"/>
              <a:gd name="connsiteX760" fmla="*/ 6091824 w 12201392"/>
              <a:gd name="connsiteY760" fmla="*/ 3263274 h 6849644"/>
              <a:gd name="connsiteX761" fmla="*/ 6091824 w 12201392"/>
              <a:gd name="connsiteY761" fmla="*/ 2947473 h 6849644"/>
              <a:gd name="connsiteX762" fmla="*/ 6212909 w 12201392"/>
              <a:gd name="connsiteY762" fmla="*/ 2947473 h 6849644"/>
              <a:gd name="connsiteX763" fmla="*/ 6567813 w 12201392"/>
              <a:gd name="connsiteY763" fmla="*/ 3301837 h 6849644"/>
              <a:gd name="connsiteX764" fmla="*/ 6091824 w 12201392"/>
              <a:gd name="connsiteY764" fmla="*/ 1957339 h 6849644"/>
              <a:gd name="connsiteX765" fmla="*/ 6091824 w 12201392"/>
              <a:gd name="connsiteY765" fmla="*/ 1606102 h 6849644"/>
              <a:gd name="connsiteX766" fmla="*/ 6443596 w 12201392"/>
              <a:gd name="connsiteY766" fmla="*/ 1957339 h 6849644"/>
              <a:gd name="connsiteX767" fmla="*/ 6091824 w 12201392"/>
              <a:gd name="connsiteY767" fmla="*/ 1957339 h 6849644"/>
              <a:gd name="connsiteX768" fmla="*/ 6189944 w 12201392"/>
              <a:gd name="connsiteY768" fmla="*/ 2924544 h 6849644"/>
              <a:gd name="connsiteX769" fmla="*/ 6091824 w 12201392"/>
              <a:gd name="connsiteY769" fmla="*/ 2924544 h 6849644"/>
              <a:gd name="connsiteX770" fmla="*/ 6091824 w 12201392"/>
              <a:gd name="connsiteY770" fmla="*/ 2826573 h 6849644"/>
              <a:gd name="connsiteX771" fmla="*/ 6189944 w 12201392"/>
              <a:gd name="connsiteY771" fmla="*/ 2924544 h 6849644"/>
              <a:gd name="connsiteX772" fmla="*/ 6567813 w 12201392"/>
              <a:gd name="connsiteY772" fmla="*/ 505490 h 6849644"/>
              <a:gd name="connsiteX773" fmla="*/ 6567813 w 12201392"/>
              <a:gd name="connsiteY773" fmla="*/ 1296555 h 6849644"/>
              <a:gd name="connsiteX774" fmla="*/ 6030238 w 12201392"/>
              <a:gd name="connsiteY774" fmla="*/ 759798 h 6849644"/>
              <a:gd name="connsiteX775" fmla="*/ 6499964 w 12201392"/>
              <a:gd name="connsiteY775" fmla="*/ 759798 h 6849644"/>
              <a:gd name="connsiteX776" fmla="*/ 6245268 w 12201392"/>
              <a:gd name="connsiteY776" fmla="*/ 505490 h 6849644"/>
              <a:gd name="connsiteX777" fmla="*/ 6567813 w 12201392"/>
              <a:gd name="connsiteY777" fmla="*/ 505490 h 6849644"/>
              <a:gd name="connsiteX778" fmla="*/ 5775542 w 12201392"/>
              <a:gd name="connsiteY778" fmla="*/ 505490 h 6849644"/>
              <a:gd name="connsiteX779" fmla="*/ 6212909 w 12201392"/>
              <a:gd name="connsiteY779" fmla="*/ 505490 h 6849644"/>
              <a:gd name="connsiteX780" fmla="*/ 6444641 w 12201392"/>
              <a:gd name="connsiteY780" fmla="*/ 736868 h 6849644"/>
              <a:gd name="connsiteX781" fmla="*/ 6008317 w 12201392"/>
              <a:gd name="connsiteY781" fmla="*/ 736868 h 6849644"/>
              <a:gd name="connsiteX782" fmla="*/ 5775542 w 12201392"/>
              <a:gd name="connsiteY782" fmla="*/ 505490 h 6849644"/>
              <a:gd name="connsiteX783" fmla="*/ 4869493 w 12201392"/>
              <a:gd name="connsiteY783" fmla="*/ 759798 h 6849644"/>
              <a:gd name="connsiteX784" fmla="*/ 4869493 w 12201392"/>
              <a:gd name="connsiteY784" fmla="*/ 759798 h 6849644"/>
              <a:gd name="connsiteX785" fmla="*/ 5997878 w 12201392"/>
              <a:gd name="connsiteY785" fmla="*/ 759798 h 6849644"/>
              <a:gd name="connsiteX786" fmla="*/ 6567813 w 12201392"/>
              <a:gd name="connsiteY786" fmla="*/ 1328864 h 6849644"/>
              <a:gd name="connsiteX787" fmla="*/ 6567813 w 12201392"/>
              <a:gd name="connsiteY787" fmla="*/ 1957339 h 6849644"/>
              <a:gd name="connsiteX788" fmla="*/ 6476999 w 12201392"/>
              <a:gd name="connsiteY788" fmla="*/ 1957339 h 6849644"/>
              <a:gd name="connsiteX789" fmla="*/ 6088692 w 12201392"/>
              <a:gd name="connsiteY789" fmla="*/ 1569623 h 6849644"/>
              <a:gd name="connsiteX790" fmla="*/ 6068860 w 12201392"/>
              <a:gd name="connsiteY790" fmla="*/ 1549821 h 6849644"/>
              <a:gd name="connsiteX791" fmla="*/ 6068860 w 12201392"/>
              <a:gd name="connsiteY791" fmla="*/ 1957339 h 6849644"/>
              <a:gd name="connsiteX792" fmla="*/ 5253624 w 12201392"/>
              <a:gd name="connsiteY792" fmla="*/ 1957339 h 6849644"/>
              <a:gd name="connsiteX793" fmla="*/ 5022937 w 12201392"/>
              <a:gd name="connsiteY793" fmla="*/ 1727003 h 6849644"/>
              <a:gd name="connsiteX794" fmla="*/ 5776586 w 12201392"/>
              <a:gd name="connsiteY794" fmla="*/ 1727003 h 6849644"/>
              <a:gd name="connsiteX795" fmla="*/ 4869493 w 12201392"/>
              <a:gd name="connsiteY795" fmla="*/ 821290 h 6849644"/>
              <a:gd name="connsiteX796" fmla="*/ 4869493 w 12201392"/>
              <a:gd name="connsiteY796" fmla="*/ 759798 h 6849644"/>
              <a:gd name="connsiteX797" fmla="*/ 6068860 w 12201392"/>
              <a:gd name="connsiteY797" fmla="*/ 1980269 h 6849644"/>
              <a:gd name="connsiteX798" fmla="*/ 6068860 w 12201392"/>
              <a:gd name="connsiteY798" fmla="*/ 2771334 h 6849644"/>
              <a:gd name="connsiteX799" fmla="*/ 5276588 w 12201392"/>
              <a:gd name="connsiteY799" fmla="*/ 1980269 h 6849644"/>
              <a:gd name="connsiteX800" fmla="*/ 6068860 w 12201392"/>
              <a:gd name="connsiteY800" fmla="*/ 1980269 h 6849644"/>
              <a:gd name="connsiteX801" fmla="*/ 4967613 w 12201392"/>
              <a:gd name="connsiteY801" fmla="*/ 1704073 h 6849644"/>
              <a:gd name="connsiteX802" fmla="*/ 4869493 w 12201392"/>
              <a:gd name="connsiteY802" fmla="*/ 1704073 h 6849644"/>
              <a:gd name="connsiteX803" fmla="*/ 4869493 w 12201392"/>
              <a:gd name="connsiteY803" fmla="*/ 1606102 h 6849644"/>
              <a:gd name="connsiteX804" fmla="*/ 4967613 w 12201392"/>
              <a:gd name="connsiteY804" fmla="*/ 1704073 h 6849644"/>
              <a:gd name="connsiteX805" fmla="*/ 4869493 w 12201392"/>
              <a:gd name="connsiteY805" fmla="*/ 1573792 h 6849644"/>
              <a:gd name="connsiteX806" fmla="*/ 4869493 w 12201392"/>
              <a:gd name="connsiteY806" fmla="*/ 854642 h 6849644"/>
              <a:gd name="connsiteX807" fmla="*/ 5720218 w 12201392"/>
              <a:gd name="connsiteY807" fmla="*/ 1704073 h 6849644"/>
              <a:gd name="connsiteX808" fmla="*/ 4999972 w 12201392"/>
              <a:gd name="connsiteY808" fmla="*/ 1704073 h 6849644"/>
              <a:gd name="connsiteX809" fmla="*/ 4869493 w 12201392"/>
              <a:gd name="connsiteY809" fmla="*/ 1573792 h 6849644"/>
              <a:gd name="connsiteX810" fmla="*/ 4990578 w 12201392"/>
              <a:gd name="connsiteY810" fmla="*/ 1727003 h 6849644"/>
              <a:gd name="connsiteX811" fmla="*/ 5221265 w 12201392"/>
              <a:gd name="connsiteY811" fmla="*/ 1957339 h 6849644"/>
              <a:gd name="connsiteX812" fmla="*/ 4869493 w 12201392"/>
              <a:gd name="connsiteY812" fmla="*/ 1957339 h 6849644"/>
              <a:gd name="connsiteX813" fmla="*/ 4869493 w 12201392"/>
              <a:gd name="connsiteY813" fmla="*/ 1727003 h 6849644"/>
              <a:gd name="connsiteX814" fmla="*/ 4990578 w 12201392"/>
              <a:gd name="connsiteY814" fmla="*/ 1727003 h 6849644"/>
              <a:gd name="connsiteX815" fmla="*/ 5244229 w 12201392"/>
              <a:gd name="connsiteY815" fmla="*/ 1980269 h 6849644"/>
              <a:gd name="connsiteX816" fmla="*/ 6068860 w 12201392"/>
              <a:gd name="connsiteY816" fmla="*/ 2803643 h 6849644"/>
              <a:gd name="connsiteX817" fmla="*/ 6068860 w 12201392"/>
              <a:gd name="connsiteY817" fmla="*/ 2924544 h 6849644"/>
              <a:gd name="connsiteX818" fmla="*/ 5752577 w 12201392"/>
              <a:gd name="connsiteY818" fmla="*/ 2924544 h 6849644"/>
              <a:gd name="connsiteX819" fmla="*/ 5345482 w 12201392"/>
              <a:gd name="connsiteY819" fmla="*/ 2517026 h 6849644"/>
              <a:gd name="connsiteX820" fmla="*/ 5345482 w 12201392"/>
              <a:gd name="connsiteY820" fmla="*/ 2924544 h 6849644"/>
              <a:gd name="connsiteX821" fmla="*/ 4999972 w 12201392"/>
              <a:gd name="connsiteY821" fmla="*/ 2924544 h 6849644"/>
              <a:gd name="connsiteX822" fmla="*/ 4145071 w 12201392"/>
              <a:gd name="connsiteY822" fmla="*/ 2070944 h 6849644"/>
              <a:gd name="connsiteX823" fmla="*/ 4145071 w 12201392"/>
              <a:gd name="connsiteY823" fmla="*/ 1727003 h 6849644"/>
              <a:gd name="connsiteX824" fmla="*/ 4846528 w 12201392"/>
              <a:gd name="connsiteY824" fmla="*/ 1727003 h 6849644"/>
              <a:gd name="connsiteX825" fmla="*/ 4846528 w 12201392"/>
              <a:gd name="connsiteY825" fmla="*/ 1980269 h 6849644"/>
              <a:gd name="connsiteX826" fmla="*/ 5244229 w 12201392"/>
              <a:gd name="connsiteY826" fmla="*/ 1980269 h 6849644"/>
              <a:gd name="connsiteX827" fmla="*/ 5368446 w 12201392"/>
              <a:gd name="connsiteY827" fmla="*/ 4546280 h 6849644"/>
              <a:gd name="connsiteX828" fmla="*/ 6068860 w 12201392"/>
              <a:gd name="connsiteY828" fmla="*/ 5245627 h 6849644"/>
              <a:gd name="connsiteX829" fmla="*/ 6068860 w 12201392"/>
              <a:gd name="connsiteY829" fmla="*/ 5366528 h 6849644"/>
              <a:gd name="connsiteX830" fmla="*/ 5368446 w 12201392"/>
              <a:gd name="connsiteY830" fmla="*/ 5366528 h 6849644"/>
              <a:gd name="connsiteX831" fmla="*/ 5368446 w 12201392"/>
              <a:gd name="connsiteY831" fmla="*/ 4546280 h 6849644"/>
              <a:gd name="connsiteX832" fmla="*/ 5368446 w 12201392"/>
              <a:gd name="connsiteY832" fmla="*/ 4399323 h 6849644"/>
              <a:gd name="connsiteX833" fmla="*/ 5368446 w 12201392"/>
              <a:gd name="connsiteY833" fmla="*/ 3794820 h 6849644"/>
              <a:gd name="connsiteX834" fmla="*/ 5973870 w 12201392"/>
              <a:gd name="connsiteY834" fmla="*/ 4399323 h 6849644"/>
              <a:gd name="connsiteX835" fmla="*/ 5368446 w 12201392"/>
              <a:gd name="connsiteY835" fmla="*/ 4399323 h 6849644"/>
              <a:gd name="connsiteX836" fmla="*/ 5368446 w 12201392"/>
              <a:gd name="connsiteY836" fmla="*/ 4513970 h 6849644"/>
              <a:gd name="connsiteX837" fmla="*/ 5368446 w 12201392"/>
              <a:gd name="connsiteY837" fmla="*/ 4422252 h 6849644"/>
              <a:gd name="connsiteX838" fmla="*/ 5996835 w 12201392"/>
              <a:gd name="connsiteY838" fmla="*/ 4422252 h 6849644"/>
              <a:gd name="connsiteX839" fmla="*/ 6068860 w 12201392"/>
              <a:gd name="connsiteY839" fmla="*/ 4494168 h 6849644"/>
              <a:gd name="connsiteX840" fmla="*/ 6068860 w 12201392"/>
              <a:gd name="connsiteY840" fmla="*/ 5213318 h 6849644"/>
              <a:gd name="connsiteX841" fmla="*/ 5368446 w 12201392"/>
              <a:gd name="connsiteY841" fmla="*/ 4513970 h 6849644"/>
              <a:gd name="connsiteX842" fmla="*/ 6030238 w 12201392"/>
              <a:gd name="connsiteY842" fmla="*/ 4422252 h 6849644"/>
              <a:gd name="connsiteX843" fmla="*/ 6068860 w 12201392"/>
              <a:gd name="connsiteY843" fmla="*/ 4422252 h 6849644"/>
              <a:gd name="connsiteX844" fmla="*/ 6068860 w 12201392"/>
              <a:gd name="connsiteY844" fmla="*/ 4460816 h 6849644"/>
              <a:gd name="connsiteX845" fmla="*/ 6030238 w 12201392"/>
              <a:gd name="connsiteY845" fmla="*/ 4422252 h 6849644"/>
              <a:gd name="connsiteX846" fmla="*/ 6007273 w 12201392"/>
              <a:gd name="connsiteY846" fmla="*/ 4399323 h 6849644"/>
              <a:gd name="connsiteX847" fmla="*/ 5368446 w 12201392"/>
              <a:gd name="connsiteY847" fmla="*/ 3761468 h 6849644"/>
              <a:gd name="connsiteX848" fmla="*/ 5368446 w 12201392"/>
              <a:gd name="connsiteY848" fmla="*/ 2947473 h 6849644"/>
              <a:gd name="connsiteX849" fmla="*/ 5743183 w 12201392"/>
              <a:gd name="connsiteY849" fmla="*/ 2947473 h 6849644"/>
              <a:gd name="connsiteX850" fmla="*/ 6068860 w 12201392"/>
              <a:gd name="connsiteY850" fmla="*/ 3272654 h 6849644"/>
              <a:gd name="connsiteX851" fmla="*/ 6068860 w 12201392"/>
              <a:gd name="connsiteY851" fmla="*/ 4399323 h 6849644"/>
              <a:gd name="connsiteX852" fmla="*/ 6007273 w 12201392"/>
              <a:gd name="connsiteY852" fmla="*/ 4399323 h 6849644"/>
              <a:gd name="connsiteX853" fmla="*/ 5368446 w 12201392"/>
              <a:gd name="connsiteY853" fmla="*/ 2924544 h 6849644"/>
              <a:gd name="connsiteX854" fmla="*/ 5368446 w 12201392"/>
              <a:gd name="connsiteY854" fmla="*/ 2573307 h 6849644"/>
              <a:gd name="connsiteX855" fmla="*/ 5720218 w 12201392"/>
              <a:gd name="connsiteY855" fmla="*/ 2924544 h 6849644"/>
              <a:gd name="connsiteX856" fmla="*/ 5368446 w 12201392"/>
              <a:gd name="connsiteY856" fmla="*/ 2924544 h 6849644"/>
              <a:gd name="connsiteX857" fmla="*/ 5776586 w 12201392"/>
              <a:gd name="connsiteY857" fmla="*/ 2947473 h 6849644"/>
              <a:gd name="connsiteX858" fmla="*/ 6068860 w 12201392"/>
              <a:gd name="connsiteY858" fmla="*/ 2947473 h 6849644"/>
              <a:gd name="connsiteX859" fmla="*/ 6068860 w 12201392"/>
              <a:gd name="connsiteY859" fmla="*/ 3240345 h 6849644"/>
              <a:gd name="connsiteX860" fmla="*/ 5776586 w 12201392"/>
              <a:gd name="connsiteY860" fmla="*/ 2947473 h 6849644"/>
              <a:gd name="connsiteX861" fmla="*/ 4145071 w 12201392"/>
              <a:gd name="connsiteY861" fmla="*/ 2539955 h 6849644"/>
              <a:gd name="connsiteX862" fmla="*/ 4145071 w 12201392"/>
              <a:gd name="connsiteY862" fmla="*/ 2104296 h 6849644"/>
              <a:gd name="connsiteX863" fmla="*/ 4966569 w 12201392"/>
              <a:gd name="connsiteY863" fmla="*/ 2924544 h 6849644"/>
              <a:gd name="connsiteX864" fmla="*/ 4530246 w 12201392"/>
              <a:gd name="connsiteY864" fmla="*/ 2924544 h 6849644"/>
              <a:gd name="connsiteX865" fmla="*/ 4145071 w 12201392"/>
              <a:gd name="connsiteY865" fmla="*/ 2539955 h 6849644"/>
              <a:gd name="connsiteX866" fmla="*/ 4496843 w 12201392"/>
              <a:gd name="connsiteY866" fmla="*/ 2924544 h 6849644"/>
              <a:gd name="connsiteX867" fmla="*/ 4145071 w 12201392"/>
              <a:gd name="connsiteY867" fmla="*/ 2924544 h 6849644"/>
              <a:gd name="connsiteX868" fmla="*/ 4145071 w 12201392"/>
              <a:gd name="connsiteY868" fmla="*/ 2573307 h 6849644"/>
              <a:gd name="connsiteX869" fmla="*/ 4496843 w 12201392"/>
              <a:gd name="connsiteY869" fmla="*/ 2924544 h 6849644"/>
              <a:gd name="connsiteX870" fmla="*/ 4989534 w 12201392"/>
              <a:gd name="connsiteY870" fmla="*/ 2947473 h 6849644"/>
              <a:gd name="connsiteX871" fmla="*/ 5221265 w 12201392"/>
              <a:gd name="connsiteY871" fmla="*/ 3178852 h 6849644"/>
              <a:gd name="connsiteX872" fmla="*/ 4784942 w 12201392"/>
              <a:gd name="connsiteY872" fmla="*/ 3178852 h 6849644"/>
              <a:gd name="connsiteX873" fmla="*/ 4553211 w 12201392"/>
              <a:gd name="connsiteY873" fmla="*/ 2947473 h 6849644"/>
              <a:gd name="connsiteX874" fmla="*/ 4989534 w 12201392"/>
              <a:gd name="connsiteY874" fmla="*/ 2947473 h 6849644"/>
              <a:gd name="connsiteX875" fmla="*/ 5277632 w 12201392"/>
              <a:gd name="connsiteY875" fmla="*/ 3201782 h 6849644"/>
              <a:gd name="connsiteX876" fmla="*/ 5022937 w 12201392"/>
              <a:gd name="connsiteY876" fmla="*/ 2947473 h 6849644"/>
              <a:gd name="connsiteX877" fmla="*/ 5345482 w 12201392"/>
              <a:gd name="connsiteY877" fmla="*/ 2947473 h 6849644"/>
              <a:gd name="connsiteX878" fmla="*/ 5345482 w 12201392"/>
              <a:gd name="connsiteY878" fmla="*/ 3738539 h 6849644"/>
              <a:gd name="connsiteX879" fmla="*/ 4807906 w 12201392"/>
              <a:gd name="connsiteY879" fmla="*/ 3201782 h 6849644"/>
              <a:gd name="connsiteX880" fmla="*/ 5277632 w 12201392"/>
              <a:gd name="connsiteY880" fmla="*/ 3201782 h 6849644"/>
              <a:gd name="connsiteX881" fmla="*/ 4846528 w 12201392"/>
              <a:gd name="connsiteY881" fmla="*/ 759798 h 6849644"/>
              <a:gd name="connsiteX882" fmla="*/ 4846528 w 12201392"/>
              <a:gd name="connsiteY882" fmla="*/ 798361 h 6849644"/>
              <a:gd name="connsiteX883" fmla="*/ 4807906 w 12201392"/>
              <a:gd name="connsiteY883" fmla="*/ 759798 h 6849644"/>
              <a:gd name="connsiteX884" fmla="*/ 4846528 w 12201392"/>
              <a:gd name="connsiteY884" fmla="*/ 759798 h 6849644"/>
              <a:gd name="connsiteX885" fmla="*/ 4145071 w 12201392"/>
              <a:gd name="connsiteY885" fmla="*/ 131323 h 6849644"/>
              <a:gd name="connsiteX886" fmla="*/ 4751539 w 12201392"/>
              <a:gd name="connsiteY886" fmla="*/ 736868 h 6849644"/>
              <a:gd name="connsiteX887" fmla="*/ 4145071 w 12201392"/>
              <a:gd name="connsiteY887" fmla="*/ 736868 h 6849644"/>
              <a:gd name="connsiteX888" fmla="*/ 4145071 w 12201392"/>
              <a:gd name="connsiteY888" fmla="*/ 131323 h 6849644"/>
              <a:gd name="connsiteX889" fmla="*/ 4145071 w 12201392"/>
              <a:gd name="connsiteY889" fmla="*/ 759798 h 6849644"/>
              <a:gd name="connsiteX890" fmla="*/ 4145071 w 12201392"/>
              <a:gd name="connsiteY890" fmla="*/ 759798 h 6849644"/>
              <a:gd name="connsiteX891" fmla="*/ 4774504 w 12201392"/>
              <a:gd name="connsiteY891" fmla="*/ 759798 h 6849644"/>
              <a:gd name="connsiteX892" fmla="*/ 4846528 w 12201392"/>
              <a:gd name="connsiteY892" fmla="*/ 831713 h 6849644"/>
              <a:gd name="connsiteX893" fmla="*/ 4846528 w 12201392"/>
              <a:gd name="connsiteY893" fmla="*/ 1551905 h 6849644"/>
              <a:gd name="connsiteX894" fmla="*/ 4145071 w 12201392"/>
              <a:gd name="connsiteY894" fmla="*/ 851515 h 6849644"/>
              <a:gd name="connsiteX895" fmla="*/ 4145071 w 12201392"/>
              <a:gd name="connsiteY895" fmla="*/ 759798 h 6849644"/>
              <a:gd name="connsiteX896" fmla="*/ 4145071 w 12201392"/>
              <a:gd name="connsiteY896" fmla="*/ 882783 h 6849644"/>
              <a:gd name="connsiteX897" fmla="*/ 4145071 w 12201392"/>
              <a:gd name="connsiteY897" fmla="*/ 882783 h 6849644"/>
              <a:gd name="connsiteX898" fmla="*/ 4846528 w 12201392"/>
              <a:gd name="connsiteY898" fmla="*/ 1583173 h 6849644"/>
              <a:gd name="connsiteX899" fmla="*/ 4846528 w 12201392"/>
              <a:gd name="connsiteY899" fmla="*/ 1704073 h 6849644"/>
              <a:gd name="connsiteX900" fmla="*/ 4145071 w 12201392"/>
              <a:gd name="connsiteY900" fmla="*/ 1704073 h 6849644"/>
              <a:gd name="connsiteX901" fmla="*/ 4145071 w 12201392"/>
              <a:gd name="connsiteY901" fmla="*/ 882783 h 6849644"/>
              <a:gd name="connsiteX902" fmla="*/ 4122106 w 12201392"/>
              <a:gd name="connsiteY902" fmla="*/ 759798 h 6849644"/>
              <a:gd name="connsiteX903" fmla="*/ 4122106 w 12201392"/>
              <a:gd name="connsiteY903" fmla="*/ 827544 h 6849644"/>
              <a:gd name="connsiteX904" fmla="*/ 4054257 w 12201392"/>
              <a:gd name="connsiteY904" fmla="*/ 759798 h 6849644"/>
              <a:gd name="connsiteX905" fmla="*/ 4122106 w 12201392"/>
              <a:gd name="connsiteY905" fmla="*/ 759798 h 6849644"/>
              <a:gd name="connsiteX906" fmla="*/ 3646117 w 12201392"/>
              <a:gd name="connsiteY906" fmla="*/ 385631 h 6849644"/>
              <a:gd name="connsiteX907" fmla="*/ 3997890 w 12201392"/>
              <a:gd name="connsiteY907" fmla="*/ 736868 h 6849644"/>
              <a:gd name="connsiteX908" fmla="*/ 3646117 w 12201392"/>
              <a:gd name="connsiteY908" fmla="*/ 736868 h 6849644"/>
              <a:gd name="connsiteX909" fmla="*/ 3646117 w 12201392"/>
              <a:gd name="connsiteY909" fmla="*/ 385631 h 6849644"/>
              <a:gd name="connsiteX910" fmla="*/ 3646117 w 12201392"/>
              <a:gd name="connsiteY910" fmla="*/ 759798 h 6849644"/>
              <a:gd name="connsiteX911" fmla="*/ 4021898 w 12201392"/>
              <a:gd name="connsiteY911" fmla="*/ 759798 h 6849644"/>
              <a:gd name="connsiteX912" fmla="*/ 4122106 w 12201392"/>
              <a:gd name="connsiteY912" fmla="*/ 859853 h 6849644"/>
              <a:gd name="connsiteX913" fmla="*/ 4122106 w 12201392"/>
              <a:gd name="connsiteY913" fmla="*/ 1704073 h 6849644"/>
              <a:gd name="connsiteX914" fmla="*/ 3777641 w 12201392"/>
              <a:gd name="connsiteY914" fmla="*/ 1704073 h 6849644"/>
              <a:gd name="connsiteX915" fmla="*/ 3646117 w 12201392"/>
              <a:gd name="connsiteY915" fmla="*/ 1572750 h 6849644"/>
              <a:gd name="connsiteX916" fmla="*/ 3646117 w 12201392"/>
              <a:gd name="connsiteY916" fmla="*/ 759798 h 6849644"/>
              <a:gd name="connsiteX917" fmla="*/ 4122106 w 12201392"/>
              <a:gd name="connsiteY917" fmla="*/ 1727003 h 6849644"/>
              <a:gd name="connsiteX918" fmla="*/ 4122106 w 12201392"/>
              <a:gd name="connsiteY918" fmla="*/ 2048015 h 6849644"/>
              <a:gd name="connsiteX919" fmla="*/ 3800605 w 12201392"/>
              <a:gd name="connsiteY919" fmla="*/ 1727003 h 6849644"/>
              <a:gd name="connsiteX920" fmla="*/ 4122106 w 12201392"/>
              <a:gd name="connsiteY920" fmla="*/ 1727003 h 6849644"/>
              <a:gd name="connsiteX921" fmla="*/ 3646117 w 12201392"/>
              <a:gd name="connsiteY921" fmla="*/ 1606102 h 6849644"/>
              <a:gd name="connsiteX922" fmla="*/ 3744238 w 12201392"/>
              <a:gd name="connsiteY922" fmla="*/ 1704073 h 6849644"/>
              <a:gd name="connsiteX923" fmla="*/ 3646117 w 12201392"/>
              <a:gd name="connsiteY923" fmla="*/ 1704073 h 6849644"/>
              <a:gd name="connsiteX924" fmla="*/ 3646117 w 12201392"/>
              <a:gd name="connsiteY924" fmla="*/ 1606102 h 6849644"/>
              <a:gd name="connsiteX925" fmla="*/ 3646117 w 12201392"/>
              <a:gd name="connsiteY925" fmla="*/ 1727003 h 6849644"/>
              <a:gd name="connsiteX926" fmla="*/ 3767202 w 12201392"/>
              <a:gd name="connsiteY926" fmla="*/ 1727003 h 6849644"/>
              <a:gd name="connsiteX927" fmla="*/ 4122106 w 12201392"/>
              <a:gd name="connsiteY927" fmla="*/ 2081366 h 6849644"/>
              <a:gd name="connsiteX928" fmla="*/ 4122106 w 12201392"/>
              <a:gd name="connsiteY928" fmla="*/ 2517026 h 6849644"/>
              <a:gd name="connsiteX929" fmla="*/ 3646117 w 12201392"/>
              <a:gd name="connsiteY929" fmla="*/ 2041761 h 6849644"/>
              <a:gd name="connsiteX930" fmla="*/ 3646117 w 12201392"/>
              <a:gd name="connsiteY930" fmla="*/ 1727003 h 6849644"/>
              <a:gd name="connsiteX931" fmla="*/ 3646117 w 12201392"/>
              <a:gd name="connsiteY931" fmla="*/ 2075113 h 6849644"/>
              <a:gd name="connsiteX932" fmla="*/ 4122106 w 12201392"/>
              <a:gd name="connsiteY932" fmla="*/ 2550377 h 6849644"/>
              <a:gd name="connsiteX933" fmla="*/ 4122106 w 12201392"/>
              <a:gd name="connsiteY933" fmla="*/ 2947473 h 6849644"/>
              <a:gd name="connsiteX934" fmla="*/ 4519808 w 12201392"/>
              <a:gd name="connsiteY934" fmla="*/ 2947473 h 6849644"/>
              <a:gd name="connsiteX935" fmla="*/ 4751539 w 12201392"/>
              <a:gd name="connsiteY935" fmla="*/ 3178852 h 6849644"/>
              <a:gd name="connsiteX936" fmla="*/ 3646117 w 12201392"/>
              <a:gd name="connsiteY936" fmla="*/ 3178852 h 6849644"/>
              <a:gd name="connsiteX937" fmla="*/ 3646117 w 12201392"/>
              <a:gd name="connsiteY937" fmla="*/ 2075113 h 6849644"/>
              <a:gd name="connsiteX938" fmla="*/ 3645074 w 12201392"/>
              <a:gd name="connsiteY938" fmla="*/ 3295584 h 6849644"/>
              <a:gd name="connsiteX939" fmla="*/ 3645074 w 12201392"/>
              <a:gd name="connsiteY939" fmla="*/ 3295584 h 6849644"/>
              <a:gd name="connsiteX940" fmla="*/ 4496843 w 12201392"/>
              <a:gd name="connsiteY940" fmla="*/ 4146057 h 6849644"/>
              <a:gd name="connsiteX941" fmla="*/ 3776597 w 12201392"/>
              <a:gd name="connsiteY941" fmla="*/ 4146057 h 6849644"/>
              <a:gd name="connsiteX942" fmla="*/ 3645074 w 12201392"/>
              <a:gd name="connsiteY942" fmla="*/ 4014734 h 6849644"/>
              <a:gd name="connsiteX943" fmla="*/ 3645074 w 12201392"/>
              <a:gd name="connsiteY943" fmla="*/ 3295584 h 6849644"/>
              <a:gd name="connsiteX944" fmla="*/ 3767202 w 12201392"/>
              <a:gd name="connsiteY944" fmla="*/ 4168986 h 6849644"/>
              <a:gd name="connsiteX945" fmla="*/ 3997890 w 12201392"/>
              <a:gd name="connsiteY945" fmla="*/ 4399323 h 6849644"/>
              <a:gd name="connsiteX946" fmla="*/ 3646117 w 12201392"/>
              <a:gd name="connsiteY946" fmla="*/ 4399323 h 6849644"/>
              <a:gd name="connsiteX947" fmla="*/ 3646117 w 12201392"/>
              <a:gd name="connsiteY947" fmla="*/ 4168986 h 6849644"/>
              <a:gd name="connsiteX948" fmla="*/ 3767202 w 12201392"/>
              <a:gd name="connsiteY948" fmla="*/ 4168986 h 6849644"/>
              <a:gd name="connsiteX949" fmla="*/ 3646117 w 12201392"/>
              <a:gd name="connsiteY949" fmla="*/ 4146057 h 6849644"/>
              <a:gd name="connsiteX950" fmla="*/ 3646117 w 12201392"/>
              <a:gd name="connsiteY950" fmla="*/ 4048086 h 6849644"/>
              <a:gd name="connsiteX951" fmla="*/ 3744238 w 12201392"/>
              <a:gd name="connsiteY951" fmla="*/ 4146057 h 6849644"/>
              <a:gd name="connsiteX952" fmla="*/ 3646117 w 12201392"/>
              <a:gd name="connsiteY952" fmla="*/ 4146057 h 6849644"/>
              <a:gd name="connsiteX953" fmla="*/ 3623153 w 12201392"/>
              <a:gd name="connsiteY953" fmla="*/ 759798 h 6849644"/>
              <a:gd name="connsiteX954" fmla="*/ 3623153 w 12201392"/>
              <a:gd name="connsiteY954" fmla="*/ 1549821 h 6849644"/>
              <a:gd name="connsiteX955" fmla="*/ 2831926 w 12201392"/>
              <a:gd name="connsiteY955" fmla="*/ 759798 h 6849644"/>
              <a:gd name="connsiteX956" fmla="*/ 3623153 w 12201392"/>
              <a:gd name="connsiteY956" fmla="*/ 759798 h 6849644"/>
              <a:gd name="connsiteX957" fmla="*/ 2423786 w 12201392"/>
              <a:gd name="connsiteY957" fmla="*/ 385631 h 6849644"/>
              <a:gd name="connsiteX958" fmla="*/ 2520863 w 12201392"/>
              <a:gd name="connsiteY958" fmla="*/ 482560 h 6849644"/>
              <a:gd name="connsiteX959" fmla="*/ 2423786 w 12201392"/>
              <a:gd name="connsiteY959" fmla="*/ 482560 h 6849644"/>
              <a:gd name="connsiteX960" fmla="*/ 2423786 w 12201392"/>
              <a:gd name="connsiteY960" fmla="*/ 385631 h 6849644"/>
              <a:gd name="connsiteX961" fmla="*/ 2423786 w 12201392"/>
              <a:gd name="connsiteY961" fmla="*/ 505490 h 6849644"/>
              <a:gd name="connsiteX962" fmla="*/ 2543827 w 12201392"/>
              <a:gd name="connsiteY962" fmla="*/ 505490 h 6849644"/>
              <a:gd name="connsiteX963" fmla="*/ 2775559 w 12201392"/>
              <a:gd name="connsiteY963" fmla="*/ 736868 h 6849644"/>
              <a:gd name="connsiteX964" fmla="*/ 2423786 w 12201392"/>
              <a:gd name="connsiteY964" fmla="*/ 736868 h 6849644"/>
              <a:gd name="connsiteX965" fmla="*/ 2423786 w 12201392"/>
              <a:gd name="connsiteY965" fmla="*/ 505490 h 6849644"/>
              <a:gd name="connsiteX966" fmla="*/ 1700408 w 12201392"/>
              <a:gd name="connsiteY966" fmla="*/ 505490 h 6849644"/>
              <a:gd name="connsiteX967" fmla="*/ 2400822 w 12201392"/>
              <a:gd name="connsiteY967" fmla="*/ 505490 h 6849644"/>
              <a:gd name="connsiteX968" fmla="*/ 2400822 w 12201392"/>
              <a:gd name="connsiteY968" fmla="*/ 759798 h 6849644"/>
              <a:gd name="connsiteX969" fmla="*/ 2798523 w 12201392"/>
              <a:gd name="connsiteY969" fmla="*/ 759798 h 6849644"/>
              <a:gd name="connsiteX970" fmla="*/ 3623153 w 12201392"/>
              <a:gd name="connsiteY970" fmla="*/ 1583173 h 6849644"/>
              <a:gd name="connsiteX971" fmla="*/ 3623153 w 12201392"/>
              <a:gd name="connsiteY971" fmla="*/ 1704073 h 6849644"/>
              <a:gd name="connsiteX972" fmla="*/ 3307915 w 12201392"/>
              <a:gd name="connsiteY972" fmla="*/ 1704073 h 6849644"/>
              <a:gd name="connsiteX973" fmla="*/ 2919608 w 12201392"/>
              <a:gd name="connsiteY973" fmla="*/ 1316358 h 6849644"/>
              <a:gd name="connsiteX974" fmla="*/ 2899775 w 12201392"/>
              <a:gd name="connsiteY974" fmla="*/ 1296555 h 6849644"/>
              <a:gd name="connsiteX975" fmla="*/ 2899775 w 12201392"/>
              <a:gd name="connsiteY975" fmla="*/ 1704073 h 6849644"/>
              <a:gd name="connsiteX976" fmla="*/ 2555309 w 12201392"/>
              <a:gd name="connsiteY976" fmla="*/ 1704073 h 6849644"/>
              <a:gd name="connsiteX977" fmla="*/ 1700408 w 12201392"/>
              <a:gd name="connsiteY977" fmla="*/ 850473 h 6849644"/>
              <a:gd name="connsiteX978" fmla="*/ 1700408 w 12201392"/>
              <a:gd name="connsiteY978" fmla="*/ 505490 h 6849644"/>
              <a:gd name="connsiteX979" fmla="*/ 3552172 w 12201392"/>
              <a:gd name="connsiteY979" fmla="*/ 3201782 h 6849644"/>
              <a:gd name="connsiteX980" fmla="*/ 3552172 w 12201392"/>
              <a:gd name="connsiteY980" fmla="*/ 3201782 h 6849644"/>
              <a:gd name="connsiteX981" fmla="*/ 3623153 w 12201392"/>
              <a:gd name="connsiteY981" fmla="*/ 3272654 h 6849644"/>
              <a:gd name="connsiteX982" fmla="*/ 3623153 w 12201392"/>
              <a:gd name="connsiteY982" fmla="*/ 3991805 h 6849644"/>
              <a:gd name="connsiteX983" fmla="*/ 2922739 w 12201392"/>
              <a:gd name="connsiteY983" fmla="*/ 3292457 h 6849644"/>
              <a:gd name="connsiteX984" fmla="*/ 2922739 w 12201392"/>
              <a:gd name="connsiteY984" fmla="*/ 3201782 h 6849644"/>
              <a:gd name="connsiteX985" fmla="*/ 3552172 w 12201392"/>
              <a:gd name="connsiteY985" fmla="*/ 3201782 h 6849644"/>
              <a:gd name="connsiteX986" fmla="*/ 2922739 w 12201392"/>
              <a:gd name="connsiteY986" fmla="*/ 3178852 h 6849644"/>
              <a:gd name="connsiteX987" fmla="*/ 2922739 w 12201392"/>
              <a:gd name="connsiteY987" fmla="*/ 2573307 h 6849644"/>
              <a:gd name="connsiteX988" fmla="*/ 3529208 w 12201392"/>
              <a:gd name="connsiteY988" fmla="*/ 3178852 h 6849644"/>
              <a:gd name="connsiteX989" fmla="*/ 2922739 w 12201392"/>
              <a:gd name="connsiteY989" fmla="*/ 3178852 h 6849644"/>
              <a:gd name="connsiteX990" fmla="*/ 3623153 w 12201392"/>
              <a:gd name="connsiteY990" fmla="*/ 4025157 h 6849644"/>
              <a:gd name="connsiteX991" fmla="*/ 3623153 w 12201392"/>
              <a:gd name="connsiteY991" fmla="*/ 4146057 h 6849644"/>
              <a:gd name="connsiteX992" fmla="*/ 2922739 w 12201392"/>
              <a:gd name="connsiteY992" fmla="*/ 4146057 h 6849644"/>
              <a:gd name="connsiteX993" fmla="*/ 2922739 w 12201392"/>
              <a:gd name="connsiteY993" fmla="*/ 3325809 h 6849644"/>
              <a:gd name="connsiteX994" fmla="*/ 3623153 w 12201392"/>
              <a:gd name="connsiteY994" fmla="*/ 4025157 h 6849644"/>
              <a:gd name="connsiteX995" fmla="*/ 3584531 w 12201392"/>
              <a:gd name="connsiteY995" fmla="*/ 3201782 h 6849644"/>
              <a:gd name="connsiteX996" fmla="*/ 3623153 w 12201392"/>
              <a:gd name="connsiteY996" fmla="*/ 3201782 h 6849644"/>
              <a:gd name="connsiteX997" fmla="*/ 3623153 w 12201392"/>
              <a:gd name="connsiteY997" fmla="*/ 3240345 h 6849644"/>
              <a:gd name="connsiteX998" fmla="*/ 3584531 w 12201392"/>
              <a:gd name="connsiteY998" fmla="*/ 3201782 h 6849644"/>
              <a:gd name="connsiteX999" fmla="*/ 3561567 w 12201392"/>
              <a:gd name="connsiteY999" fmla="*/ 3178852 h 6849644"/>
              <a:gd name="connsiteX1000" fmla="*/ 2922739 w 12201392"/>
              <a:gd name="connsiteY1000" fmla="*/ 2540997 h 6849644"/>
              <a:gd name="connsiteX1001" fmla="*/ 2922739 w 12201392"/>
              <a:gd name="connsiteY1001" fmla="*/ 1727003 h 6849644"/>
              <a:gd name="connsiteX1002" fmla="*/ 3297476 w 12201392"/>
              <a:gd name="connsiteY1002" fmla="*/ 1727003 h 6849644"/>
              <a:gd name="connsiteX1003" fmla="*/ 3623153 w 12201392"/>
              <a:gd name="connsiteY1003" fmla="*/ 2052184 h 6849644"/>
              <a:gd name="connsiteX1004" fmla="*/ 3623153 w 12201392"/>
              <a:gd name="connsiteY1004" fmla="*/ 3178852 h 6849644"/>
              <a:gd name="connsiteX1005" fmla="*/ 3561567 w 12201392"/>
              <a:gd name="connsiteY1005" fmla="*/ 3178852 h 6849644"/>
              <a:gd name="connsiteX1006" fmla="*/ 2922739 w 12201392"/>
              <a:gd name="connsiteY1006" fmla="*/ 1704073 h 6849644"/>
              <a:gd name="connsiteX1007" fmla="*/ 2922739 w 12201392"/>
              <a:gd name="connsiteY1007" fmla="*/ 1352836 h 6849644"/>
              <a:gd name="connsiteX1008" fmla="*/ 3274512 w 12201392"/>
              <a:gd name="connsiteY1008" fmla="*/ 1704073 h 6849644"/>
              <a:gd name="connsiteX1009" fmla="*/ 2922739 w 12201392"/>
              <a:gd name="connsiteY1009" fmla="*/ 1704073 h 6849644"/>
              <a:gd name="connsiteX1010" fmla="*/ 3330879 w 12201392"/>
              <a:gd name="connsiteY1010" fmla="*/ 1727003 h 6849644"/>
              <a:gd name="connsiteX1011" fmla="*/ 3623153 w 12201392"/>
              <a:gd name="connsiteY1011" fmla="*/ 1727003 h 6849644"/>
              <a:gd name="connsiteX1012" fmla="*/ 3623153 w 12201392"/>
              <a:gd name="connsiteY1012" fmla="*/ 2018832 h 6849644"/>
              <a:gd name="connsiteX1013" fmla="*/ 3330879 w 12201392"/>
              <a:gd name="connsiteY1013" fmla="*/ 1727003 h 6849644"/>
              <a:gd name="connsiteX1014" fmla="*/ 2798523 w 12201392"/>
              <a:gd name="connsiteY1014" fmla="*/ 3201782 h 6849644"/>
              <a:gd name="connsiteX1015" fmla="*/ 2899775 w 12201392"/>
              <a:gd name="connsiteY1015" fmla="*/ 3302879 h 6849644"/>
              <a:gd name="connsiteX1016" fmla="*/ 2899775 w 12201392"/>
              <a:gd name="connsiteY1016" fmla="*/ 4146057 h 6849644"/>
              <a:gd name="connsiteX1017" fmla="*/ 2554265 w 12201392"/>
              <a:gd name="connsiteY1017" fmla="*/ 4146057 h 6849644"/>
              <a:gd name="connsiteX1018" fmla="*/ 2423786 w 12201392"/>
              <a:gd name="connsiteY1018" fmla="*/ 4015776 h 6849644"/>
              <a:gd name="connsiteX1019" fmla="*/ 2423786 w 12201392"/>
              <a:gd name="connsiteY1019" fmla="*/ 3201782 h 6849644"/>
              <a:gd name="connsiteX1020" fmla="*/ 2798523 w 12201392"/>
              <a:gd name="connsiteY1020" fmla="*/ 3201782 h 6849644"/>
              <a:gd name="connsiteX1021" fmla="*/ 2423786 w 12201392"/>
              <a:gd name="connsiteY1021" fmla="*/ 3178852 h 6849644"/>
              <a:gd name="connsiteX1022" fmla="*/ 2423786 w 12201392"/>
              <a:gd name="connsiteY1022" fmla="*/ 2827615 h 6849644"/>
              <a:gd name="connsiteX1023" fmla="*/ 2775559 w 12201392"/>
              <a:gd name="connsiteY1023" fmla="*/ 3178852 h 6849644"/>
              <a:gd name="connsiteX1024" fmla="*/ 2423786 w 12201392"/>
              <a:gd name="connsiteY1024" fmla="*/ 3178852 h 6849644"/>
              <a:gd name="connsiteX1025" fmla="*/ 2831926 w 12201392"/>
              <a:gd name="connsiteY1025" fmla="*/ 3201782 h 6849644"/>
              <a:gd name="connsiteX1026" fmla="*/ 2899775 w 12201392"/>
              <a:gd name="connsiteY1026" fmla="*/ 3201782 h 6849644"/>
              <a:gd name="connsiteX1027" fmla="*/ 2899775 w 12201392"/>
              <a:gd name="connsiteY1027" fmla="*/ 3269528 h 6849644"/>
              <a:gd name="connsiteX1028" fmla="*/ 2831926 w 12201392"/>
              <a:gd name="connsiteY1028" fmla="*/ 3201782 h 6849644"/>
              <a:gd name="connsiteX1029" fmla="*/ 2899775 w 12201392"/>
              <a:gd name="connsiteY1029" fmla="*/ 4168986 h 6849644"/>
              <a:gd name="connsiteX1030" fmla="*/ 2899775 w 12201392"/>
              <a:gd name="connsiteY1030" fmla="*/ 4491041 h 6849644"/>
              <a:gd name="connsiteX1031" fmla="*/ 2577230 w 12201392"/>
              <a:gd name="connsiteY1031" fmla="*/ 4168986 h 6849644"/>
              <a:gd name="connsiteX1032" fmla="*/ 2899775 w 12201392"/>
              <a:gd name="connsiteY1032" fmla="*/ 4168986 h 6849644"/>
              <a:gd name="connsiteX1033" fmla="*/ 2521907 w 12201392"/>
              <a:gd name="connsiteY1033" fmla="*/ 4146057 h 6849644"/>
              <a:gd name="connsiteX1034" fmla="*/ 2423786 w 12201392"/>
              <a:gd name="connsiteY1034" fmla="*/ 4146057 h 6849644"/>
              <a:gd name="connsiteX1035" fmla="*/ 2423786 w 12201392"/>
              <a:gd name="connsiteY1035" fmla="*/ 4048086 h 6849644"/>
              <a:gd name="connsiteX1036" fmla="*/ 2521907 w 12201392"/>
              <a:gd name="connsiteY1036" fmla="*/ 4146057 h 6849644"/>
              <a:gd name="connsiteX1037" fmla="*/ 2544871 w 12201392"/>
              <a:gd name="connsiteY1037" fmla="*/ 4168986 h 6849644"/>
              <a:gd name="connsiteX1038" fmla="*/ 2899775 w 12201392"/>
              <a:gd name="connsiteY1038" fmla="*/ 4523350 h 6849644"/>
              <a:gd name="connsiteX1039" fmla="*/ 2899775 w 12201392"/>
              <a:gd name="connsiteY1039" fmla="*/ 4960052 h 6849644"/>
              <a:gd name="connsiteX1040" fmla="*/ 2423786 w 12201392"/>
              <a:gd name="connsiteY1040" fmla="*/ 4484787 h 6849644"/>
              <a:gd name="connsiteX1041" fmla="*/ 2423786 w 12201392"/>
              <a:gd name="connsiteY1041" fmla="*/ 4168986 h 6849644"/>
              <a:gd name="connsiteX1042" fmla="*/ 2544871 w 12201392"/>
              <a:gd name="connsiteY1042" fmla="*/ 4168986 h 6849644"/>
              <a:gd name="connsiteX1043" fmla="*/ 2899775 w 12201392"/>
              <a:gd name="connsiteY1043" fmla="*/ 4992361 h 6849644"/>
              <a:gd name="connsiteX1044" fmla="*/ 2899775 w 12201392"/>
              <a:gd name="connsiteY1044" fmla="*/ 5389457 h 6849644"/>
              <a:gd name="connsiteX1045" fmla="*/ 3297476 w 12201392"/>
              <a:gd name="connsiteY1045" fmla="*/ 5389457 h 6849644"/>
              <a:gd name="connsiteX1046" fmla="*/ 3529208 w 12201392"/>
              <a:gd name="connsiteY1046" fmla="*/ 5620836 h 6849644"/>
              <a:gd name="connsiteX1047" fmla="*/ 2423786 w 12201392"/>
              <a:gd name="connsiteY1047" fmla="*/ 5620836 h 6849644"/>
              <a:gd name="connsiteX1048" fmla="*/ 2423786 w 12201392"/>
              <a:gd name="connsiteY1048" fmla="*/ 4517097 h 6849644"/>
              <a:gd name="connsiteX1049" fmla="*/ 2899775 w 12201392"/>
              <a:gd name="connsiteY1049" fmla="*/ 4992361 h 6849644"/>
              <a:gd name="connsiteX1050" fmla="*/ 2922739 w 12201392"/>
              <a:gd name="connsiteY1050" fmla="*/ 5366528 h 6849644"/>
              <a:gd name="connsiteX1051" fmla="*/ 2922739 w 12201392"/>
              <a:gd name="connsiteY1051" fmla="*/ 5015291 h 6849644"/>
              <a:gd name="connsiteX1052" fmla="*/ 3274512 w 12201392"/>
              <a:gd name="connsiteY1052" fmla="*/ 5366528 h 6849644"/>
              <a:gd name="connsiteX1053" fmla="*/ 2922739 w 12201392"/>
              <a:gd name="connsiteY1053" fmla="*/ 5366528 h 6849644"/>
              <a:gd name="connsiteX1054" fmla="*/ 3329835 w 12201392"/>
              <a:gd name="connsiteY1054" fmla="*/ 5389457 h 6849644"/>
              <a:gd name="connsiteX1055" fmla="*/ 3766158 w 12201392"/>
              <a:gd name="connsiteY1055" fmla="*/ 5389457 h 6849644"/>
              <a:gd name="connsiteX1056" fmla="*/ 3997890 w 12201392"/>
              <a:gd name="connsiteY1056" fmla="*/ 5620836 h 6849644"/>
              <a:gd name="connsiteX1057" fmla="*/ 3561567 w 12201392"/>
              <a:gd name="connsiteY1057" fmla="*/ 5620836 h 6849644"/>
              <a:gd name="connsiteX1058" fmla="*/ 3329835 w 12201392"/>
              <a:gd name="connsiteY1058" fmla="*/ 5389457 h 6849644"/>
              <a:gd name="connsiteX1059" fmla="*/ 3306871 w 12201392"/>
              <a:gd name="connsiteY1059" fmla="*/ 5366528 h 6849644"/>
              <a:gd name="connsiteX1060" fmla="*/ 2922739 w 12201392"/>
              <a:gd name="connsiteY1060" fmla="*/ 4982981 h 6849644"/>
              <a:gd name="connsiteX1061" fmla="*/ 2922739 w 12201392"/>
              <a:gd name="connsiteY1061" fmla="*/ 4546280 h 6849644"/>
              <a:gd name="connsiteX1062" fmla="*/ 3743194 w 12201392"/>
              <a:gd name="connsiteY1062" fmla="*/ 5366528 h 6849644"/>
              <a:gd name="connsiteX1063" fmla="*/ 3306871 w 12201392"/>
              <a:gd name="connsiteY1063" fmla="*/ 5366528 h 6849644"/>
              <a:gd name="connsiteX1064" fmla="*/ 2831926 w 12201392"/>
              <a:gd name="connsiteY1064" fmla="*/ 1980269 h 6849644"/>
              <a:gd name="connsiteX1065" fmla="*/ 2578274 w 12201392"/>
              <a:gd name="connsiteY1065" fmla="*/ 1727003 h 6849644"/>
              <a:gd name="connsiteX1066" fmla="*/ 2899775 w 12201392"/>
              <a:gd name="connsiteY1066" fmla="*/ 1727003 h 6849644"/>
              <a:gd name="connsiteX1067" fmla="*/ 2899775 w 12201392"/>
              <a:gd name="connsiteY1067" fmla="*/ 2518068 h 6849644"/>
              <a:gd name="connsiteX1068" fmla="*/ 2361156 w 12201392"/>
              <a:gd name="connsiteY1068" fmla="*/ 1980269 h 6849644"/>
              <a:gd name="connsiteX1069" fmla="*/ 2831926 w 12201392"/>
              <a:gd name="connsiteY1069" fmla="*/ 1980269 h 6849644"/>
              <a:gd name="connsiteX1070" fmla="*/ 2338192 w 12201392"/>
              <a:gd name="connsiteY1070" fmla="*/ 1957339 h 6849644"/>
              <a:gd name="connsiteX1071" fmla="*/ 2107504 w 12201392"/>
              <a:gd name="connsiteY1071" fmla="*/ 1727003 h 6849644"/>
              <a:gd name="connsiteX1072" fmla="*/ 2544871 w 12201392"/>
              <a:gd name="connsiteY1072" fmla="*/ 1727003 h 6849644"/>
              <a:gd name="connsiteX1073" fmla="*/ 2775559 w 12201392"/>
              <a:gd name="connsiteY1073" fmla="*/ 1957339 h 6849644"/>
              <a:gd name="connsiteX1074" fmla="*/ 2338192 w 12201392"/>
              <a:gd name="connsiteY1074" fmla="*/ 1957339 h 6849644"/>
              <a:gd name="connsiteX1075" fmla="*/ 1699364 w 12201392"/>
              <a:gd name="connsiteY1075" fmla="*/ 882783 h 6849644"/>
              <a:gd name="connsiteX1076" fmla="*/ 2521907 w 12201392"/>
              <a:gd name="connsiteY1076" fmla="*/ 1704073 h 6849644"/>
              <a:gd name="connsiteX1077" fmla="*/ 2084539 w 12201392"/>
              <a:gd name="connsiteY1077" fmla="*/ 1704073 h 6849644"/>
              <a:gd name="connsiteX1078" fmla="*/ 1699364 w 12201392"/>
              <a:gd name="connsiteY1078" fmla="*/ 1319484 h 6849644"/>
              <a:gd name="connsiteX1079" fmla="*/ 1699364 w 12201392"/>
              <a:gd name="connsiteY1079" fmla="*/ 882783 h 6849644"/>
              <a:gd name="connsiteX1080" fmla="*/ 1699364 w 12201392"/>
              <a:gd name="connsiteY1080" fmla="*/ 1351794 h 6849644"/>
              <a:gd name="connsiteX1081" fmla="*/ 2052181 w 12201392"/>
              <a:gd name="connsiteY1081" fmla="*/ 1704073 h 6849644"/>
              <a:gd name="connsiteX1082" fmla="*/ 1699364 w 12201392"/>
              <a:gd name="connsiteY1082" fmla="*/ 1704073 h 6849644"/>
              <a:gd name="connsiteX1083" fmla="*/ 1699364 w 12201392"/>
              <a:gd name="connsiteY1083" fmla="*/ 1351794 h 6849644"/>
              <a:gd name="connsiteX1084" fmla="*/ 1676400 w 12201392"/>
              <a:gd name="connsiteY1084" fmla="*/ 505490 h 6849644"/>
              <a:gd name="connsiteX1085" fmla="*/ 1676400 w 12201392"/>
              <a:gd name="connsiteY1085" fmla="*/ 827544 h 6849644"/>
              <a:gd name="connsiteX1086" fmla="*/ 1353855 w 12201392"/>
              <a:gd name="connsiteY1086" fmla="*/ 505490 h 6849644"/>
              <a:gd name="connsiteX1087" fmla="*/ 1676400 w 12201392"/>
              <a:gd name="connsiteY1087" fmla="*/ 505490 h 6849644"/>
              <a:gd name="connsiteX1088" fmla="*/ 1200411 w 12201392"/>
              <a:gd name="connsiteY1088" fmla="*/ 384589 h 6849644"/>
              <a:gd name="connsiteX1089" fmla="*/ 1298531 w 12201392"/>
              <a:gd name="connsiteY1089" fmla="*/ 482560 h 6849644"/>
              <a:gd name="connsiteX1090" fmla="*/ 1200411 w 12201392"/>
              <a:gd name="connsiteY1090" fmla="*/ 482560 h 6849644"/>
              <a:gd name="connsiteX1091" fmla="*/ 1200411 w 12201392"/>
              <a:gd name="connsiteY1091" fmla="*/ 384589 h 6849644"/>
              <a:gd name="connsiteX1092" fmla="*/ 1200411 w 12201392"/>
              <a:gd name="connsiteY1092" fmla="*/ 505490 h 6849644"/>
              <a:gd name="connsiteX1093" fmla="*/ 1321496 w 12201392"/>
              <a:gd name="connsiteY1093" fmla="*/ 505490 h 6849644"/>
              <a:gd name="connsiteX1094" fmla="*/ 1676400 w 12201392"/>
              <a:gd name="connsiteY1094" fmla="*/ 859853 h 6849644"/>
              <a:gd name="connsiteX1095" fmla="*/ 1676400 w 12201392"/>
              <a:gd name="connsiteY1095" fmla="*/ 1296555 h 6849644"/>
              <a:gd name="connsiteX1096" fmla="*/ 1200411 w 12201392"/>
              <a:gd name="connsiteY1096" fmla="*/ 821290 h 6849644"/>
              <a:gd name="connsiteX1097" fmla="*/ 1200411 w 12201392"/>
              <a:gd name="connsiteY1097" fmla="*/ 505490 h 6849644"/>
              <a:gd name="connsiteX1098" fmla="*/ 1200411 w 12201392"/>
              <a:gd name="connsiteY1098" fmla="*/ 853600 h 6849644"/>
              <a:gd name="connsiteX1099" fmla="*/ 1676400 w 12201392"/>
              <a:gd name="connsiteY1099" fmla="*/ 1328864 h 6849644"/>
              <a:gd name="connsiteX1100" fmla="*/ 1676400 w 12201392"/>
              <a:gd name="connsiteY1100" fmla="*/ 1727003 h 6849644"/>
              <a:gd name="connsiteX1101" fmla="*/ 2075145 w 12201392"/>
              <a:gd name="connsiteY1101" fmla="*/ 1727003 h 6849644"/>
              <a:gd name="connsiteX1102" fmla="*/ 2305833 w 12201392"/>
              <a:gd name="connsiteY1102" fmla="*/ 1957339 h 6849644"/>
              <a:gd name="connsiteX1103" fmla="*/ 1200411 w 12201392"/>
              <a:gd name="connsiteY1103" fmla="*/ 1957339 h 6849644"/>
              <a:gd name="connsiteX1104" fmla="*/ 1200411 w 12201392"/>
              <a:gd name="connsiteY1104" fmla="*/ 853600 h 6849644"/>
              <a:gd name="connsiteX1105" fmla="*/ 1200411 w 12201392"/>
              <a:gd name="connsiteY1105" fmla="*/ 2075113 h 6849644"/>
              <a:gd name="connsiteX1106" fmla="*/ 2051137 w 12201392"/>
              <a:gd name="connsiteY1106" fmla="*/ 2924544 h 6849644"/>
              <a:gd name="connsiteX1107" fmla="*/ 1330890 w 12201392"/>
              <a:gd name="connsiteY1107" fmla="*/ 2924544 h 6849644"/>
              <a:gd name="connsiteX1108" fmla="*/ 1200411 w 12201392"/>
              <a:gd name="connsiteY1108" fmla="*/ 2794263 h 6849644"/>
              <a:gd name="connsiteX1109" fmla="*/ 1200411 w 12201392"/>
              <a:gd name="connsiteY1109" fmla="*/ 2075113 h 6849644"/>
              <a:gd name="connsiteX1110" fmla="*/ 1200411 w 12201392"/>
              <a:gd name="connsiteY1110" fmla="*/ 2826573 h 6849644"/>
              <a:gd name="connsiteX1111" fmla="*/ 1298531 w 12201392"/>
              <a:gd name="connsiteY1111" fmla="*/ 2924544 h 6849644"/>
              <a:gd name="connsiteX1112" fmla="*/ 1200411 w 12201392"/>
              <a:gd name="connsiteY1112" fmla="*/ 2924544 h 6849644"/>
              <a:gd name="connsiteX1113" fmla="*/ 1200411 w 12201392"/>
              <a:gd name="connsiteY1113" fmla="*/ 2826573 h 6849644"/>
              <a:gd name="connsiteX1114" fmla="*/ 1200411 w 12201392"/>
              <a:gd name="connsiteY1114" fmla="*/ 2947473 h 6849644"/>
              <a:gd name="connsiteX1115" fmla="*/ 1321496 w 12201392"/>
              <a:gd name="connsiteY1115" fmla="*/ 2947473 h 6849644"/>
              <a:gd name="connsiteX1116" fmla="*/ 1553227 w 12201392"/>
              <a:gd name="connsiteY1116" fmla="*/ 3178852 h 6849644"/>
              <a:gd name="connsiteX1117" fmla="*/ 1200411 w 12201392"/>
              <a:gd name="connsiteY1117" fmla="*/ 3178852 h 6849644"/>
              <a:gd name="connsiteX1118" fmla="*/ 1200411 w 12201392"/>
              <a:gd name="connsiteY1118" fmla="*/ 2947473 h 6849644"/>
              <a:gd name="connsiteX1119" fmla="*/ 1177446 w 12201392"/>
              <a:gd name="connsiteY1119" fmla="*/ 505490 h 6849644"/>
              <a:gd name="connsiteX1120" fmla="*/ 1177446 w 12201392"/>
              <a:gd name="connsiteY1120" fmla="*/ 798361 h 6849644"/>
              <a:gd name="connsiteX1121" fmla="*/ 885173 w 12201392"/>
              <a:gd name="connsiteY1121" fmla="*/ 505490 h 6849644"/>
              <a:gd name="connsiteX1122" fmla="*/ 1177446 w 12201392"/>
              <a:gd name="connsiteY1122" fmla="*/ 505490 h 6849644"/>
              <a:gd name="connsiteX1123" fmla="*/ 477033 w 12201392"/>
              <a:gd name="connsiteY1123" fmla="*/ 131323 h 6849644"/>
              <a:gd name="connsiteX1124" fmla="*/ 828805 w 12201392"/>
              <a:gd name="connsiteY1124" fmla="*/ 482560 h 6849644"/>
              <a:gd name="connsiteX1125" fmla="*/ 477033 w 12201392"/>
              <a:gd name="connsiteY1125" fmla="*/ 482560 h 6849644"/>
              <a:gd name="connsiteX1126" fmla="*/ 477033 w 12201392"/>
              <a:gd name="connsiteY1126" fmla="*/ 131323 h 6849644"/>
              <a:gd name="connsiteX1127" fmla="*/ 477033 w 12201392"/>
              <a:gd name="connsiteY1127" fmla="*/ 505490 h 6849644"/>
              <a:gd name="connsiteX1128" fmla="*/ 851770 w 12201392"/>
              <a:gd name="connsiteY1128" fmla="*/ 505490 h 6849644"/>
              <a:gd name="connsiteX1129" fmla="*/ 1177446 w 12201392"/>
              <a:gd name="connsiteY1129" fmla="*/ 830671 h 6849644"/>
              <a:gd name="connsiteX1130" fmla="*/ 1177446 w 12201392"/>
              <a:gd name="connsiteY1130" fmla="*/ 1957339 h 6849644"/>
              <a:gd name="connsiteX1131" fmla="*/ 1115860 w 12201392"/>
              <a:gd name="connsiteY1131" fmla="*/ 1957339 h 6849644"/>
              <a:gd name="connsiteX1132" fmla="*/ 477033 w 12201392"/>
              <a:gd name="connsiteY1132" fmla="*/ 1319484 h 6849644"/>
              <a:gd name="connsiteX1133" fmla="*/ 477033 w 12201392"/>
              <a:gd name="connsiteY1133" fmla="*/ 505490 h 6849644"/>
              <a:gd name="connsiteX1134" fmla="*/ 1177446 w 12201392"/>
              <a:gd name="connsiteY1134" fmla="*/ 1980269 h 6849644"/>
              <a:gd name="connsiteX1135" fmla="*/ 1177446 w 12201392"/>
              <a:gd name="connsiteY1135" fmla="*/ 2018832 h 6849644"/>
              <a:gd name="connsiteX1136" fmla="*/ 1138825 w 12201392"/>
              <a:gd name="connsiteY1136" fmla="*/ 1980269 h 6849644"/>
              <a:gd name="connsiteX1137" fmla="*/ 1177446 w 12201392"/>
              <a:gd name="connsiteY1137" fmla="*/ 1980269 h 6849644"/>
              <a:gd name="connsiteX1138" fmla="*/ 477033 w 12201392"/>
              <a:gd name="connsiteY1138" fmla="*/ 1352836 h 6849644"/>
              <a:gd name="connsiteX1139" fmla="*/ 1082457 w 12201392"/>
              <a:gd name="connsiteY1139" fmla="*/ 1957339 h 6849644"/>
              <a:gd name="connsiteX1140" fmla="*/ 477033 w 12201392"/>
              <a:gd name="connsiteY1140" fmla="*/ 1957339 h 6849644"/>
              <a:gd name="connsiteX1141" fmla="*/ 477033 w 12201392"/>
              <a:gd name="connsiteY1141" fmla="*/ 1352836 h 6849644"/>
              <a:gd name="connsiteX1142" fmla="*/ 477033 w 12201392"/>
              <a:gd name="connsiteY1142" fmla="*/ 1980269 h 6849644"/>
              <a:gd name="connsiteX1143" fmla="*/ 1105422 w 12201392"/>
              <a:gd name="connsiteY1143" fmla="*/ 1980269 h 6849644"/>
              <a:gd name="connsiteX1144" fmla="*/ 1177446 w 12201392"/>
              <a:gd name="connsiteY1144" fmla="*/ 2052184 h 6849644"/>
              <a:gd name="connsiteX1145" fmla="*/ 1177446 w 12201392"/>
              <a:gd name="connsiteY1145" fmla="*/ 2771334 h 6849644"/>
              <a:gd name="connsiteX1146" fmla="*/ 477033 w 12201392"/>
              <a:gd name="connsiteY1146" fmla="*/ 2071986 h 6849644"/>
              <a:gd name="connsiteX1147" fmla="*/ 477033 w 12201392"/>
              <a:gd name="connsiteY1147" fmla="*/ 1980269 h 6849644"/>
              <a:gd name="connsiteX1148" fmla="*/ 477033 w 12201392"/>
              <a:gd name="connsiteY1148" fmla="*/ 2104296 h 6849644"/>
              <a:gd name="connsiteX1149" fmla="*/ 1177446 w 12201392"/>
              <a:gd name="connsiteY1149" fmla="*/ 2803643 h 6849644"/>
              <a:gd name="connsiteX1150" fmla="*/ 1177446 w 12201392"/>
              <a:gd name="connsiteY1150" fmla="*/ 2924544 h 6849644"/>
              <a:gd name="connsiteX1151" fmla="*/ 477033 w 12201392"/>
              <a:gd name="connsiteY1151" fmla="*/ 2924544 h 6849644"/>
              <a:gd name="connsiteX1152" fmla="*/ 477033 w 12201392"/>
              <a:gd name="connsiteY1152" fmla="*/ 2104296 h 6849644"/>
              <a:gd name="connsiteX1153" fmla="*/ 477033 w 12201392"/>
              <a:gd name="connsiteY1153" fmla="*/ 4146057 h 6849644"/>
              <a:gd name="connsiteX1154" fmla="*/ 477033 w 12201392"/>
              <a:gd name="connsiteY1154" fmla="*/ 3794820 h 6849644"/>
              <a:gd name="connsiteX1155" fmla="*/ 828805 w 12201392"/>
              <a:gd name="connsiteY1155" fmla="*/ 4146057 h 6849644"/>
              <a:gd name="connsiteX1156" fmla="*/ 477033 w 12201392"/>
              <a:gd name="connsiteY1156" fmla="*/ 4146057 h 6849644"/>
              <a:gd name="connsiteX1157" fmla="*/ 477033 w 12201392"/>
              <a:gd name="connsiteY1157" fmla="*/ 3761468 h 6849644"/>
              <a:gd name="connsiteX1158" fmla="*/ 477033 w 12201392"/>
              <a:gd name="connsiteY1158" fmla="*/ 3324767 h 6849644"/>
              <a:gd name="connsiteX1159" fmla="*/ 1298531 w 12201392"/>
              <a:gd name="connsiteY1159" fmla="*/ 4145015 h 6849644"/>
              <a:gd name="connsiteX1160" fmla="*/ 862208 w 12201392"/>
              <a:gd name="connsiteY1160" fmla="*/ 4145015 h 6849644"/>
              <a:gd name="connsiteX1161" fmla="*/ 477033 w 12201392"/>
              <a:gd name="connsiteY1161" fmla="*/ 3761468 h 6849644"/>
              <a:gd name="connsiteX1162" fmla="*/ 885173 w 12201392"/>
              <a:gd name="connsiteY1162" fmla="*/ 4168986 h 6849644"/>
              <a:gd name="connsiteX1163" fmla="*/ 1322540 w 12201392"/>
              <a:gd name="connsiteY1163" fmla="*/ 4168986 h 6849644"/>
              <a:gd name="connsiteX1164" fmla="*/ 1553227 w 12201392"/>
              <a:gd name="connsiteY1164" fmla="*/ 4399323 h 6849644"/>
              <a:gd name="connsiteX1165" fmla="*/ 1115860 w 12201392"/>
              <a:gd name="connsiteY1165" fmla="*/ 4399323 h 6849644"/>
              <a:gd name="connsiteX1166" fmla="*/ 885173 w 12201392"/>
              <a:gd name="connsiteY1166" fmla="*/ 4168986 h 6849644"/>
              <a:gd name="connsiteX1167" fmla="*/ 1676400 w 12201392"/>
              <a:gd name="connsiteY1167" fmla="*/ 4959009 h 6849644"/>
              <a:gd name="connsiteX1168" fmla="*/ 1138825 w 12201392"/>
              <a:gd name="connsiteY1168" fmla="*/ 4422252 h 6849644"/>
              <a:gd name="connsiteX1169" fmla="*/ 1608551 w 12201392"/>
              <a:gd name="connsiteY1169" fmla="*/ 4422252 h 6849644"/>
              <a:gd name="connsiteX1170" fmla="*/ 1354899 w 12201392"/>
              <a:gd name="connsiteY1170" fmla="*/ 4168986 h 6849644"/>
              <a:gd name="connsiteX1171" fmla="*/ 1676400 w 12201392"/>
              <a:gd name="connsiteY1171" fmla="*/ 4168986 h 6849644"/>
              <a:gd name="connsiteX1172" fmla="*/ 1676400 w 12201392"/>
              <a:gd name="connsiteY1172" fmla="*/ 4959009 h 6849644"/>
              <a:gd name="connsiteX1173" fmla="*/ 2400822 w 12201392"/>
              <a:gd name="connsiteY1173" fmla="*/ 6588041 h 6849644"/>
              <a:gd name="connsiteX1174" fmla="*/ 1699364 w 12201392"/>
              <a:gd name="connsiteY1174" fmla="*/ 6588041 h 6849644"/>
              <a:gd name="connsiteX1175" fmla="*/ 1699364 w 12201392"/>
              <a:gd name="connsiteY1175" fmla="*/ 5766750 h 6849644"/>
              <a:gd name="connsiteX1176" fmla="*/ 2400822 w 12201392"/>
              <a:gd name="connsiteY1176" fmla="*/ 6467140 h 6849644"/>
              <a:gd name="connsiteX1177" fmla="*/ 2400822 w 12201392"/>
              <a:gd name="connsiteY1177" fmla="*/ 6588041 h 6849644"/>
              <a:gd name="connsiteX1178" fmla="*/ 2400822 w 12201392"/>
              <a:gd name="connsiteY1178" fmla="*/ 6433788 h 6849644"/>
              <a:gd name="connsiteX1179" fmla="*/ 1699364 w 12201392"/>
              <a:gd name="connsiteY1179" fmla="*/ 5733398 h 6849644"/>
              <a:gd name="connsiteX1180" fmla="*/ 1699364 w 12201392"/>
              <a:gd name="connsiteY1180" fmla="*/ 5643765 h 6849644"/>
              <a:gd name="connsiteX1181" fmla="*/ 2328797 w 12201392"/>
              <a:gd name="connsiteY1181" fmla="*/ 5643765 h 6849644"/>
              <a:gd name="connsiteX1182" fmla="*/ 2400822 w 12201392"/>
              <a:gd name="connsiteY1182" fmla="*/ 5715681 h 6849644"/>
              <a:gd name="connsiteX1183" fmla="*/ 2400822 w 12201392"/>
              <a:gd name="connsiteY1183" fmla="*/ 6433788 h 6849644"/>
              <a:gd name="connsiteX1184" fmla="*/ 1699364 w 12201392"/>
              <a:gd name="connsiteY1184" fmla="*/ 5620836 h 6849644"/>
              <a:gd name="connsiteX1185" fmla="*/ 1699364 w 12201392"/>
              <a:gd name="connsiteY1185" fmla="*/ 5015291 h 6849644"/>
              <a:gd name="connsiteX1186" fmla="*/ 2305833 w 12201392"/>
              <a:gd name="connsiteY1186" fmla="*/ 5620836 h 6849644"/>
              <a:gd name="connsiteX1187" fmla="*/ 1699364 w 12201392"/>
              <a:gd name="connsiteY1187" fmla="*/ 5620836 h 6849644"/>
              <a:gd name="connsiteX1188" fmla="*/ 2400822 w 12201392"/>
              <a:gd name="connsiteY1188" fmla="*/ 5682329 h 6849644"/>
              <a:gd name="connsiteX1189" fmla="*/ 2362200 w 12201392"/>
              <a:gd name="connsiteY1189" fmla="*/ 5643765 h 6849644"/>
              <a:gd name="connsiteX1190" fmla="*/ 2400822 w 12201392"/>
              <a:gd name="connsiteY1190" fmla="*/ 5643765 h 6849644"/>
              <a:gd name="connsiteX1191" fmla="*/ 2400822 w 12201392"/>
              <a:gd name="connsiteY1191" fmla="*/ 5682329 h 6849644"/>
              <a:gd name="connsiteX1192" fmla="*/ 2400822 w 12201392"/>
              <a:gd name="connsiteY1192" fmla="*/ 5620836 h 6849644"/>
              <a:gd name="connsiteX1193" fmla="*/ 2339235 w 12201392"/>
              <a:gd name="connsiteY1193" fmla="*/ 5620836 h 6849644"/>
              <a:gd name="connsiteX1194" fmla="*/ 1699364 w 12201392"/>
              <a:gd name="connsiteY1194" fmla="*/ 4981939 h 6849644"/>
              <a:gd name="connsiteX1195" fmla="*/ 1699364 w 12201392"/>
              <a:gd name="connsiteY1195" fmla="*/ 4168986 h 6849644"/>
              <a:gd name="connsiteX1196" fmla="*/ 2075145 w 12201392"/>
              <a:gd name="connsiteY1196" fmla="*/ 4168986 h 6849644"/>
              <a:gd name="connsiteX1197" fmla="*/ 2400822 w 12201392"/>
              <a:gd name="connsiteY1197" fmla="*/ 4494168 h 6849644"/>
              <a:gd name="connsiteX1198" fmla="*/ 2400822 w 12201392"/>
              <a:gd name="connsiteY1198" fmla="*/ 5620836 h 6849644"/>
              <a:gd name="connsiteX1199" fmla="*/ 1699364 w 12201392"/>
              <a:gd name="connsiteY1199" fmla="*/ 4146057 h 6849644"/>
              <a:gd name="connsiteX1200" fmla="*/ 1699364 w 12201392"/>
              <a:gd name="connsiteY1200" fmla="*/ 3794820 h 6849644"/>
              <a:gd name="connsiteX1201" fmla="*/ 2051137 w 12201392"/>
              <a:gd name="connsiteY1201" fmla="*/ 4146057 h 6849644"/>
              <a:gd name="connsiteX1202" fmla="*/ 1699364 w 12201392"/>
              <a:gd name="connsiteY1202" fmla="*/ 4146057 h 6849644"/>
              <a:gd name="connsiteX1203" fmla="*/ 2400822 w 12201392"/>
              <a:gd name="connsiteY1203" fmla="*/ 4461858 h 6849644"/>
              <a:gd name="connsiteX1204" fmla="*/ 2107504 w 12201392"/>
              <a:gd name="connsiteY1204" fmla="*/ 4168986 h 6849644"/>
              <a:gd name="connsiteX1205" fmla="*/ 2400822 w 12201392"/>
              <a:gd name="connsiteY1205" fmla="*/ 4168986 h 6849644"/>
              <a:gd name="connsiteX1206" fmla="*/ 2400822 w 12201392"/>
              <a:gd name="connsiteY1206" fmla="*/ 4461858 h 6849644"/>
              <a:gd name="connsiteX1207" fmla="*/ 2400822 w 12201392"/>
              <a:gd name="connsiteY1207" fmla="*/ 4146057 h 6849644"/>
              <a:gd name="connsiteX1208" fmla="*/ 2084539 w 12201392"/>
              <a:gd name="connsiteY1208" fmla="*/ 4146057 h 6849644"/>
              <a:gd name="connsiteX1209" fmla="*/ 1696233 w 12201392"/>
              <a:gd name="connsiteY1209" fmla="*/ 3758341 h 6849644"/>
              <a:gd name="connsiteX1210" fmla="*/ 1676400 w 12201392"/>
              <a:gd name="connsiteY1210" fmla="*/ 3738539 h 6849644"/>
              <a:gd name="connsiteX1211" fmla="*/ 1676400 w 12201392"/>
              <a:gd name="connsiteY1211" fmla="*/ 4146057 h 6849644"/>
              <a:gd name="connsiteX1212" fmla="*/ 1331934 w 12201392"/>
              <a:gd name="connsiteY1212" fmla="*/ 4146057 h 6849644"/>
              <a:gd name="connsiteX1213" fmla="*/ 477033 w 12201392"/>
              <a:gd name="connsiteY1213" fmla="*/ 3292457 h 6849644"/>
              <a:gd name="connsiteX1214" fmla="*/ 477033 w 12201392"/>
              <a:gd name="connsiteY1214" fmla="*/ 2947473 h 6849644"/>
              <a:gd name="connsiteX1215" fmla="*/ 1177446 w 12201392"/>
              <a:gd name="connsiteY1215" fmla="*/ 2947473 h 6849644"/>
              <a:gd name="connsiteX1216" fmla="*/ 1177446 w 12201392"/>
              <a:gd name="connsiteY1216" fmla="*/ 3201782 h 6849644"/>
              <a:gd name="connsiteX1217" fmla="*/ 1576192 w 12201392"/>
              <a:gd name="connsiteY1217" fmla="*/ 3201782 h 6849644"/>
              <a:gd name="connsiteX1218" fmla="*/ 2400822 w 12201392"/>
              <a:gd name="connsiteY1218" fmla="*/ 4025157 h 6849644"/>
              <a:gd name="connsiteX1219" fmla="*/ 2400822 w 12201392"/>
              <a:gd name="connsiteY1219" fmla="*/ 4146057 h 6849644"/>
              <a:gd name="connsiteX1220" fmla="*/ 2400822 w 12201392"/>
              <a:gd name="connsiteY1220" fmla="*/ 3992847 h 6849644"/>
              <a:gd name="connsiteX1221" fmla="*/ 1608551 w 12201392"/>
              <a:gd name="connsiteY1221" fmla="*/ 3201782 h 6849644"/>
              <a:gd name="connsiteX1222" fmla="*/ 2400822 w 12201392"/>
              <a:gd name="connsiteY1222" fmla="*/ 3201782 h 6849644"/>
              <a:gd name="connsiteX1223" fmla="*/ 2400822 w 12201392"/>
              <a:gd name="connsiteY1223" fmla="*/ 3992847 h 6849644"/>
              <a:gd name="connsiteX1224" fmla="*/ 2400822 w 12201392"/>
              <a:gd name="connsiteY1224" fmla="*/ 2771334 h 6849644"/>
              <a:gd name="connsiteX1225" fmla="*/ 2400822 w 12201392"/>
              <a:gd name="connsiteY1225" fmla="*/ 3178852 h 6849644"/>
              <a:gd name="connsiteX1226" fmla="*/ 1585586 w 12201392"/>
              <a:gd name="connsiteY1226" fmla="*/ 3178852 h 6849644"/>
              <a:gd name="connsiteX1227" fmla="*/ 1353855 w 12201392"/>
              <a:gd name="connsiteY1227" fmla="*/ 2947473 h 6849644"/>
              <a:gd name="connsiteX1228" fmla="*/ 2106460 w 12201392"/>
              <a:gd name="connsiteY1228" fmla="*/ 2947473 h 6849644"/>
              <a:gd name="connsiteX1229" fmla="*/ 1200411 w 12201392"/>
              <a:gd name="connsiteY1229" fmla="*/ 2041761 h 6849644"/>
              <a:gd name="connsiteX1230" fmla="*/ 1200411 w 12201392"/>
              <a:gd name="connsiteY1230" fmla="*/ 1980269 h 6849644"/>
              <a:gd name="connsiteX1231" fmla="*/ 2328797 w 12201392"/>
              <a:gd name="connsiteY1231" fmla="*/ 1980269 h 6849644"/>
              <a:gd name="connsiteX1232" fmla="*/ 2899775 w 12201392"/>
              <a:gd name="connsiteY1232" fmla="*/ 2550377 h 6849644"/>
              <a:gd name="connsiteX1233" fmla="*/ 2899775 w 12201392"/>
              <a:gd name="connsiteY1233" fmla="*/ 3178852 h 6849644"/>
              <a:gd name="connsiteX1234" fmla="*/ 2808961 w 12201392"/>
              <a:gd name="connsiteY1234" fmla="*/ 3178852 h 6849644"/>
              <a:gd name="connsiteX1235" fmla="*/ 2420654 w 12201392"/>
              <a:gd name="connsiteY1235" fmla="*/ 2791136 h 6849644"/>
              <a:gd name="connsiteX1236" fmla="*/ 2400822 w 12201392"/>
              <a:gd name="connsiteY1236" fmla="*/ 2771334 h 6849644"/>
              <a:gd name="connsiteX1237" fmla="*/ 2423786 w 12201392"/>
              <a:gd name="connsiteY1237" fmla="*/ 6456718 h 6849644"/>
              <a:gd name="connsiteX1238" fmla="*/ 2423786 w 12201392"/>
              <a:gd name="connsiteY1238" fmla="*/ 5737568 h 6849644"/>
              <a:gd name="connsiteX1239" fmla="*/ 3274512 w 12201392"/>
              <a:gd name="connsiteY1239" fmla="*/ 6586999 h 6849644"/>
              <a:gd name="connsiteX1240" fmla="*/ 2554265 w 12201392"/>
              <a:gd name="connsiteY1240" fmla="*/ 6586999 h 6849644"/>
              <a:gd name="connsiteX1241" fmla="*/ 2423786 w 12201392"/>
              <a:gd name="connsiteY1241" fmla="*/ 6456718 h 6849644"/>
              <a:gd name="connsiteX1242" fmla="*/ 2521907 w 12201392"/>
              <a:gd name="connsiteY1242" fmla="*/ 6588041 h 6849644"/>
              <a:gd name="connsiteX1243" fmla="*/ 2423786 w 12201392"/>
              <a:gd name="connsiteY1243" fmla="*/ 6588041 h 6849644"/>
              <a:gd name="connsiteX1244" fmla="*/ 2423786 w 12201392"/>
              <a:gd name="connsiteY1244" fmla="*/ 6490070 h 6849644"/>
              <a:gd name="connsiteX1245" fmla="*/ 2521907 w 12201392"/>
              <a:gd name="connsiteY1245" fmla="*/ 6588041 h 6849644"/>
              <a:gd name="connsiteX1246" fmla="*/ 2423786 w 12201392"/>
              <a:gd name="connsiteY1246" fmla="*/ 6841307 h 6849644"/>
              <a:gd name="connsiteX1247" fmla="*/ 2423786 w 12201392"/>
              <a:gd name="connsiteY1247" fmla="*/ 6610970 h 6849644"/>
              <a:gd name="connsiteX1248" fmla="*/ 2544871 w 12201392"/>
              <a:gd name="connsiteY1248" fmla="*/ 6610970 h 6849644"/>
              <a:gd name="connsiteX1249" fmla="*/ 2775559 w 12201392"/>
              <a:gd name="connsiteY1249" fmla="*/ 6841307 h 6849644"/>
              <a:gd name="connsiteX1250" fmla="*/ 2423786 w 12201392"/>
              <a:gd name="connsiteY1250" fmla="*/ 6841307 h 6849644"/>
              <a:gd name="connsiteX1251" fmla="*/ 3646117 w 12201392"/>
              <a:gd name="connsiteY1251" fmla="*/ 6841307 h 6849644"/>
              <a:gd name="connsiteX1252" fmla="*/ 3646117 w 12201392"/>
              <a:gd name="connsiteY1252" fmla="*/ 6490070 h 6849644"/>
              <a:gd name="connsiteX1253" fmla="*/ 3997890 w 12201392"/>
              <a:gd name="connsiteY1253" fmla="*/ 6841307 h 6849644"/>
              <a:gd name="connsiteX1254" fmla="*/ 3646117 w 12201392"/>
              <a:gd name="connsiteY1254" fmla="*/ 6841307 h 6849644"/>
              <a:gd name="connsiteX1255" fmla="*/ 4122106 w 12201392"/>
              <a:gd name="connsiteY1255" fmla="*/ 6841307 h 6849644"/>
              <a:gd name="connsiteX1256" fmla="*/ 4031293 w 12201392"/>
              <a:gd name="connsiteY1256" fmla="*/ 6841307 h 6849644"/>
              <a:gd name="connsiteX1257" fmla="*/ 3642986 w 12201392"/>
              <a:gd name="connsiteY1257" fmla="*/ 6453591 h 6849644"/>
              <a:gd name="connsiteX1258" fmla="*/ 3623153 w 12201392"/>
              <a:gd name="connsiteY1258" fmla="*/ 6433788 h 6849644"/>
              <a:gd name="connsiteX1259" fmla="*/ 3623153 w 12201392"/>
              <a:gd name="connsiteY1259" fmla="*/ 6841307 h 6849644"/>
              <a:gd name="connsiteX1260" fmla="*/ 2808961 w 12201392"/>
              <a:gd name="connsiteY1260" fmla="*/ 6841307 h 6849644"/>
              <a:gd name="connsiteX1261" fmla="*/ 2578274 w 12201392"/>
              <a:gd name="connsiteY1261" fmla="*/ 6610970 h 6849644"/>
              <a:gd name="connsiteX1262" fmla="*/ 3330879 w 12201392"/>
              <a:gd name="connsiteY1262" fmla="*/ 6610970 h 6849644"/>
              <a:gd name="connsiteX1263" fmla="*/ 2423786 w 12201392"/>
              <a:gd name="connsiteY1263" fmla="*/ 5705258 h 6849644"/>
              <a:gd name="connsiteX1264" fmla="*/ 2423786 w 12201392"/>
              <a:gd name="connsiteY1264" fmla="*/ 5643765 h 6849644"/>
              <a:gd name="connsiteX1265" fmla="*/ 3552172 w 12201392"/>
              <a:gd name="connsiteY1265" fmla="*/ 5643765 h 6849644"/>
              <a:gd name="connsiteX1266" fmla="*/ 4122106 w 12201392"/>
              <a:gd name="connsiteY1266" fmla="*/ 6212832 h 6849644"/>
              <a:gd name="connsiteX1267" fmla="*/ 4122106 w 12201392"/>
              <a:gd name="connsiteY1267" fmla="*/ 6841307 h 6849644"/>
              <a:gd name="connsiteX1268" fmla="*/ 4122106 w 12201392"/>
              <a:gd name="connsiteY1268" fmla="*/ 6180522 h 6849644"/>
              <a:gd name="connsiteX1269" fmla="*/ 3584531 w 12201392"/>
              <a:gd name="connsiteY1269" fmla="*/ 5643765 h 6849644"/>
              <a:gd name="connsiteX1270" fmla="*/ 4054257 w 12201392"/>
              <a:gd name="connsiteY1270" fmla="*/ 5643765 h 6849644"/>
              <a:gd name="connsiteX1271" fmla="*/ 3799561 w 12201392"/>
              <a:gd name="connsiteY1271" fmla="*/ 5389457 h 6849644"/>
              <a:gd name="connsiteX1272" fmla="*/ 4122106 w 12201392"/>
              <a:gd name="connsiteY1272" fmla="*/ 5389457 h 6849644"/>
              <a:gd name="connsiteX1273" fmla="*/ 4122106 w 12201392"/>
              <a:gd name="connsiteY1273" fmla="*/ 6180522 h 6849644"/>
              <a:gd name="connsiteX1274" fmla="*/ 4145071 w 12201392"/>
              <a:gd name="connsiteY1274" fmla="*/ 6841307 h 6849644"/>
              <a:gd name="connsiteX1275" fmla="*/ 4145071 w 12201392"/>
              <a:gd name="connsiteY1275" fmla="*/ 6235761 h 6849644"/>
              <a:gd name="connsiteX1276" fmla="*/ 4751539 w 12201392"/>
              <a:gd name="connsiteY1276" fmla="*/ 6841307 h 6849644"/>
              <a:gd name="connsiteX1277" fmla="*/ 4145071 w 12201392"/>
              <a:gd name="connsiteY1277" fmla="*/ 6841307 h 6849644"/>
              <a:gd name="connsiteX1278" fmla="*/ 4846528 w 12201392"/>
              <a:gd name="connsiteY1278" fmla="*/ 6841307 h 6849644"/>
              <a:gd name="connsiteX1279" fmla="*/ 4783898 w 12201392"/>
              <a:gd name="connsiteY1279" fmla="*/ 6841307 h 6849644"/>
              <a:gd name="connsiteX1280" fmla="*/ 4145071 w 12201392"/>
              <a:gd name="connsiteY1280" fmla="*/ 6203452 h 6849644"/>
              <a:gd name="connsiteX1281" fmla="*/ 4145071 w 12201392"/>
              <a:gd name="connsiteY1281" fmla="*/ 5389457 h 6849644"/>
              <a:gd name="connsiteX1282" fmla="*/ 4519808 w 12201392"/>
              <a:gd name="connsiteY1282" fmla="*/ 5389457 h 6849644"/>
              <a:gd name="connsiteX1283" fmla="*/ 4846528 w 12201392"/>
              <a:gd name="connsiteY1283" fmla="*/ 5715681 h 6849644"/>
              <a:gd name="connsiteX1284" fmla="*/ 4846528 w 12201392"/>
              <a:gd name="connsiteY1284" fmla="*/ 6841307 h 6849644"/>
              <a:gd name="connsiteX1285" fmla="*/ 4145071 w 12201392"/>
              <a:gd name="connsiteY1285" fmla="*/ 5366528 h 6849644"/>
              <a:gd name="connsiteX1286" fmla="*/ 4145071 w 12201392"/>
              <a:gd name="connsiteY1286" fmla="*/ 5015291 h 6849644"/>
              <a:gd name="connsiteX1287" fmla="*/ 4496843 w 12201392"/>
              <a:gd name="connsiteY1287" fmla="*/ 5366528 h 6849644"/>
              <a:gd name="connsiteX1288" fmla="*/ 4145071 w 12201392"/>
              <a:gd name="connsiteY1288" fmla="*/ 5366528 h 6849644"/>
              <a:gd name="connsiteX1289" fmla="*/ 4846528 w 12201392"/>
              <a:gd name="connsiteY1289" fmla="*/ 5682329 h 6849644"/>
              <a:gd name="connsiteX1290" fmla="*/ 4553211 w 12201392"/>
              <a:gd name="connsiteY1290" fmla="*/ 5389457 h 6849644"/>
              <a:gd name="connsiteX1291" fmla="*/ 4846528 w 12201392"/>
              <a:gd name="connsiteY1291" fmla="*/ 5389457 h 6849644"/>
              <a:gd name="connsiteX1292" fmla="*/ 4846528 w 12201392"/>
              <a:gd name="connsiteY1292" fmla="*/ 5682329 h 6849644"/>
              <a:gd name="connsiteX1293" fmla="*/ 4846528 w 12201392"/>
              <a:gd name="connsiteY1293" fmla="*/ 5366528 h 6849644"/>
              <a:gd name="connsiteX1294" fmla="*/ 4530246 w 12201392"/>
              <a:gd name="connsiteY1294" fmla="*/ 5366528 h 6849644"/>
              <a:gd name="connsiteX1295" fmla="*/ 4141939 w 12201392"/>
              <a:gd name="connsiteY1295" fmla="*/ 4978812 h 6849644"/>
              <a:gd name="connsiteX1296" fmla="*/ 4122106 w 12201392"/>
              <a:gd name="connsiteY1296" fmla="*/ 4959009 h 6849644"/>
              <a:gd name="connsiteX1297" fmla="*/ 4122106 w 12201392"/>
              <a:gd name="connsiteY1297" fmla="*/ 5366528 h 6849644"/>
              <a:gd name="connsiteX1298" fmla="*/ 3776597 w 12201392"/>
              <a:gd name="connsiteY1298" fmla="*/ 5366528 h 6849644"/>
              <a:gd name="connsiteX1299" fmla="*/ 2922739 w 12201392"/>
              <a:gd name="connsiteY1299" fmla="*/ 4513970 h 6849644"/>
              <a:gd name="connsiteX1300" fmla="*/ 2922739 w 12201392"/>
              <a:gd name="connsiteY1300" fmla="*/ 4168986 h 6849644"/>
              <a:gd name="connsiteX1301" fmla="*/ 3623153 w 12201392"/>
              <a:gd name="connsiteY1301" fmla="*/ 4168986 h 6849644"/>
              <a:gd name="connsiteX1302" fmla="*/ 3623153 w 12201392"/>
              <a:gd name="connsiteY1302" fmla="*/ 4422252 h 6849644"/>
              <a:gd name="connsiteX1303" fmla="*/ 4020854 w 12201392"/>
              <a:gd name="connsiteY1303" fmla="*/ 4422252 h 6849644"/>
              <a:gd name="connsiteX1304" fmla="*/ 4846528 w 12201392"/>
              <a:gd name="connsiteY1304" fmla="*/ 5246669 h 6849644"/>
              <a:gd name="connsiteX1305" fmla="*/ 4846528 w 12201392"/>
              <a:gd name="connsiteY1305" fmla="*/ 5366528 h 6849644"/>
              <a:gd name="connsiteX1306" fmla="*/ 4054257 w 12201392"/>
              <a:gd name="connsiteY1306" fmla="*/ 4422252 h 6849644"/>
              <a:gd name="connsiteX1307" fmla="*/ 4846528 w 12201392"/>
              <a:gd name="connsiteY1307" fmla="*/ 4422252 h 6849644"/>
              <a:gd name="connsiteX1308" fmla="*/ 4846528 w 12201392"/>
              <a:gd name="connsiteY1308" fmla="*/ 5213318 h 6849644"/>
              <a:gd name="connsiteX1309" fmla="*/ 4054257 w 12201392"/>
              <a:gd name="connsiteY1309" fmla="*/ 4422252 h 6849644"/>
              <a:gd name="connsiteX1310" fmla="*/ 4845485 w 12201392"/>
              <a:gd name="connsiteY1310" fmla="*/ 3991805 h 6849644"/>
              <a:gd name="connsiteX1311" fmla="*/ 4845485 w 12201392"/>
              <a:gd name="connsiteY1311" fmla="*/ 4399323 h 6849644"/>
              <a:gd name="connsiteX1312" fmla="*/ 4030249 w 12201392"/>
              <a:gd name="connsiteY1312" fmla="*/ 4399323 h 6849644"/>
              <a:gd name="connsiteX1313" fmla="*/ 3799561 w 12201392"/>
              <a:gd name="connsiteY1313" fmla="*/ 4168986 h 6849644"/>
              <a:gd name="connsiteX1314" fmla="*/ 4552167 w 12201392"/>
              <a:gd name="connsiteY1314" fmla="*/ 4168986 h 6849644"/>
              <a:gd name="connsiteX1315" fmla="*/ 3645074 w 12201392"/>
              <a:gd name="connsiteY1315" fmla="*/ 3263274 h 6849644"/>
              <a:gd name="connsiteX1316" fmla="*/ 3645074 w 12201392"/>
              <a:gd name="connsiteY1316" fmla="*/ 3201782 h 6849644"/>
              <a:gd name="connsiteX1317" fmla="*/ 3646117 w 12201392"/>
              <a:gd name="connsiteY1317" fmla="*/ 3201782 h 6849644"/>
              <a:gd name="connsiteX1318" fmla="*/ 4774504 w 12201392"/>
              <a:gd name="connsiteY1318" fmla="*/ 3201782 h 6849644"/>
              <a:gd name="connsiteX1319" fmla="*/ 5345482 w 12201392"/>
              <a:gd name="connsiteY1319" fmla="*/ 3771890 h 6849644"/>
              <a:gd name="connsiteX1320" fmla="*/ 5345482 w 12201392"/>
              <a:gd name="connsiteY1320" fmla="*/ 4399323 h 6849644"/>
              <a:gd name="connsiteX1321" fmla="*/ 5253624 w 12201392"/>
              <a:gd name="connsiteY1321" fmla="*/ 4399323 h 6849644"/>
              <a:gd name="connsiteX1322" fmla="*/ 4865317 w 12201392"/>
              <a:gd name="connsiteY1322" fmla="*/ 4011607 h 6849644"/>
              <a:gd name="connsiteX1323" fmla="*/ 4845485 w 12201392"/>
              <a:gd name="connsiteY1323" fmla="*/ 3991805 h 6849644"/>
              <a:gd name="connsiteX1324" fmla="*/ 4989534 w 12201392"/>
              <a:gd name="connsiteY1324" fmla="*/ 5390500 h 6849644"/>
              <a:gd name="connsiteX1325" fmla="*/ 4989534 w 12201392"/>
              <a:gd name="connsiteY1325" fmla="*/ 5389457 h 6849644"/>
              <a:gd name="connsiteX1326" fmla="*/ 5345482 w 12201392"/>
              <a:gd name="connsiteY1326" fmla="*/ 5744864 h 6849644"/>
              <a:gd name="connsiteX1327" fmla="*/ 5345482 w 12201392"/>
              <a:gd name="connsiteY1327" fmla="*/ 6181564 h 6849644"/>
              <a:gd name="connsiteX1328" fmla="*/ 4869493 w 12201392"/>
              <a:gd name="connsiteY1328" fmla="*/ 5706300 h 6849644"/>
              <a:gd name="connsiteX1329" fmla="*/ 4869493 w 12201392"/>
              <a:gd name="connsiteY1329" fmla="*/ 5390500 h 6849644"/>
              <a:gd name="connsiteX1330" fmla="*/ 4989534 w 12201392"/>
              <a:gd name="connsiteY1330" fmla="*/ 5390500 h 6849644"/>
              <a:gd name="connsiteX1331" fmla="*/ 4869493 w 12201392"/>
              <a:gd name="connsiteY1331" fmla="*/ 5366528 h 6849644"/>
              <a:gd name="connsiteX1332" fmla="*/ 4869493 w 12201392"/>
              <a:gd name="connsiteY1332" fmla="*/ 5269599 h 6849644"/>
              <a:gd name="connsiteX1333" fmla="*/ 4966569 w 12201392"/>
              <a:gd name="connsiteY1333" fmla="*/ 5366528 h 6849644"/>
              <a:gd name="connsiteX1334" fmla="*/ 4869493 w 12201392"/>
              <a:gd name="connsiteY1334" fmla="*/ 5366528 h 6849644"/>
              <a:gd name="connsiteX1335" fmla="*/ 5022937 w 12201392"/>
              <a:gd name="connsiteY1335" fmla="*/ 5389457 h 6849644"/>
              <a:gd name="connsiteX1336" fmla="*/ 5345482 w 12201392"/>
              <a:gd name="connsiteY1336" fmla="*/ 5389457 h 6849644"/>
              <a:gd name="connsiteX1337" fmla="*/ 5345482 w 12201392"/>
              <a:gd name="connsiteY1337" fmla="*/ 5711511 h 6849644"/>
              <a:gd name="connsiteX1338" fmla="*/ 5022937 w 12201392"/>
              <a:gd name="connsiteY1338" fmla="*/ 5389457 h 6849644"/>
              <a:gd name="connsiteX1339" fmla="*/ 4999972 w 12201392"/>
              <a:gd name="connsiteY1339" fmla="*/ 5366528 h 6849644"/>
              <a:gd name="connsiteX1340" fmla="*/ 4869493 w 12201392"/>
              <a:gd name="connsiteY1340" fmla="*/ 5236247 h 6849644"/>
              <a:gd name="connsiteX1341" fmla="*/ 4869493 w 12201392"/>
              <a:gd name="connsiteY1341" fmla="*/ 4422252 h 6849644"/>
              <a:gd name="connsiteX1342" fmla="*/ 5244229 w 12201392"/>
              <a:gd name="connsiteY1342" fmla="*/ 4422252 h 6849644"/>
              <a:gd name="connsiteX1343" fmla="*/ 5345482 w 12201392"/>
              <a:gd name="connsiteY1343" fmla="*/ 4523350 h 6849644"/>
              <a:gd name="connsiteX1344" fmla="*/ 5345482 w 12201392"/>
              <a:gd name="connsiteY1344" fmla="*/ 5366528 h 6849644"/>
              <a:gd name="connsiteX1345" fmla="*/ 4999972 w 12201392"/>
              <a:gd name="connsiteY1345" fmla="*/ 5366528 h 6849644"/>
              <a:gd name="connsiteX1346" fmla="*/ 4869493 w 12201392"/>
              <a:gd name="connsiteY1346" fmla="*/ 4399323 h 6849644"/>
              <a:gd name="connsiteX1347" fmla="*/ 4869493 w 12201392"/>
              <a:gd name="connsiteY1347" fmla="*/ 4048086 h 6849644"/>
              <a:gd name="connsiteX1348" fmla="*/ 5221265 w 12201392"/>
              <a:gd name="connsiteY1348" fmla="*/ 4399323 h 6849644"/>
              <a:gd name="connsiteX1349" fmla="*/ 4869493 w 12201392"/>
              <a:gd name="connsiteY1349" fmla="*/ 4399323 h 6849644"/>
              <a:gd name="connsiteX1350" fmla="*/ 5276588 w 12201392"/>
              <a:gd name="connsiteY1350" fmla="*/ 4422252 h 6849644"/>
              <a:gd name="connsiteX1351" fmla="*/ 5344438 w 12201392"/>
              <a:gd name="connsiteY1351" fmla="*/ 4422252 h 6849644"/>
              <a:gd name="connsiteX1352" fmla="*/ 5344438 w 12201392"/>
              <a:gd name="connsiteY1352" fmla="*/ 4489998 h 6849644"/>
              <a:gd name="connsiteX1353" fmla="*/ 5276588 w 12201392"/>
              <a:gd name="connsiteY1353" fmla="*/ 4422252 h 6849644"/>
              <a:gd name="connsiteX1354" fmla="*/ 4869493 w 12201392"/>
              <a:gd name="connsiteY1354" fmla="*/ 6841307 h 6849644"/>
              <a:gd name="connsiteX1355" fmla="*/ 4869493 w 12201392"/>
              <a:gd name="connsiteY1355" fmla="*/ 5738610 h 6849644"/>
              <a:gd name="connsiteX1356" fmla="*/ 5345482 w 12201392"/>
              <a:gd name="connsiteY1356" fmla="*/ 6213874 h 6849644"/>
              <a:gd name="connsiteX1357" fmla="*/ 5345482 w 12201392"/>
              <a:gd name="connsiteY1357" fmla="*/ 6610970 h 6849644"/>
              <a:gd name="connsiteX1358" fmla="*/ 5743183 w 12201392"/>
              <a:gd name="connsiteY1358" fmla="*/ 6610970 h 6849644"/>
              <a:gd name="connsiteX1359" fmla="*/ 5973870 w 12201392"/>
              <a:gd name="connsiteY1359" fmla="*/ 6841307 h 6849644"/>
              <a:gd name="connsiteX1360" fmla="*/ 4869493 w 12201392"/>
              <a:gd name="connsiteY1360" fmla="*/ 6841307 h 6849644"/>
              <a:gd name="connsiteX1361" fmla="*/ 5720218 w 12201392"/>
              <a:gd name="connsiteY1361" fmla="*/ 6588041 h 6849644"/>
              <a:gd name="connsiteX1362" fmla="*/ 5368446 w 12201392"/>
              <a:gd name="connsiteY1362" fmla="*/ 6588041 h 6849644"/>
              <a:gd name="connsiteX1363" fmla="*/ 5368446 w 12201392"/>
              <a:gd name="connsiteY1363" fmla="*/ 6236804 h 6849644"/>
              <a:gd name="connsiteX1364" fmla="*/ 5720218 w 12201392"/>
              <a:gd name="connsiteY1364" fmla="*/ 6588041 h 6849644"/>
              <a:gd name="connsiteX1365" fmla="*/ 5368446 w 12201392"/>
              <a:gd name="connsiteY1365" fmla="*/ 6203452 h 6849644"/>
              <a:gd name="connsiteX1366" fmla="*/ 5368446 w 12201392"/>
              <a:gd name="connsiteY1366" fmla="*/ 5766750 h 6849644"/>
              <a:gd name="connsiteX1367" fmla="*/ 6189944 w 12201392"/>
              <a:gd name="connsiteY1367" fmla="*/ 6586999 h 6849644"/>
              <a:gd name="connsiteX1368" fmla="*/ 5752577 w 12201392"/>
              <a:gd name="connsiteY1368" fmla="*/ 6586999 h 6849644"/>
              <a:gd name="connsiteX1369" fmla="*/ 5368446 w 12201392"/>
              <a:gd name="connsiteY1369" fmla="*/ 6203452 h 6849644"/>
              <a:gd name="connsiteX1370" fmla="*/ 6443596 w 12201392"/>
              <a:gd name="connsiteY1370" fmla="*/ 6841307 h 6849644"/>
              <a:gd name="connsiteX1371" fmla="*/ 6006230 w 12201392"/>
              <a:gd name="connsiteY1371" fmla="*/ 6841307 h 6849644"/>
              <a:gd name="connsiteX1372" fmla="*/ 5775542 w 12201392"/>
              <a:gd name="connsiteY1372" fmla="*/ 6610970 h 6849644"/>
              <a:gd name="connsiteX1373" fmla="*/ 6212909 w 12201392"/>
              <a:gd name="connsiteY1373" fmla="*/ 6610970 h 6849644"/>
              <a:gd name="connsiteX1374" fmla="*/ 6443596 w 12201392"/>
              <a:gd name="connsiteY1374" fmla="*/ 6841307 h 6849644"/>
              <a:gd name="connsiteX1375" fmla="*/ 6590778 w 12201392"/>
              <a:gd name="connsiteY1375" fmla="*/ 6588041 h 6849644"/>
              <a:gd name="connsiteX1376" fmla="*/ 6590778 w 12201392"/>
              <a:gd name="connsiteY1376" fmla="*/ 6235761 h 6849644"/>
              <a:gd name="connsiteX1377" fmla="*/ 6943594 w 12201392"/>
              <a:gd name="connsiteY1377" fmla="*/ 6588041 h 6849644"/>
              <a:gd name="connsiteX1378" fmla="*/ 6590778 w 12201392"/>
              <a:gd name="connsiteY1378" fmla="*/ 6588041 h 6849644"/>
              <a:gd name="connsiteX1379" fmla="*/ 7292234 w 12201392"/>
              <a:gd name="connsiteY1379" fmla="*/ 6588041 h 6849644"/>
              <a:gd name="connsiteX1380" fmla="*/ 6976997 w 12201392"/>
              <a:gd name="connsiteY1380" fmla="*/ 6588041 h 6849644"/>
              <a:gd name="connsiteX1381" fmla="*/ 6567813 w 12201392"/>
              <a:gd name="connsiteY1381" fmla="*/ 6179480 h 6849644"/>
              <a:gd name="connsiteX1382" fmla="*/ 6567813 w 12201392"/>
              <a:gd name="connsiteY1382" fmla="*/ 6588041 h 6849644"/>
              <a:gd name="connsiteX1383" fmla="*/ 6223347 w 12201392"/>
              <a:gd name="connsiteY1383" fmla="*/ 6588041 h 6849644"/>
              <a:gd name="connsiteX1384" fmla="*/ 5368446 w 12201392"/>
              <a:gd name="connsiteY1384" fmla="*/ 5734441 h 6849644"/>
              <a:gd name="connsiteX1385" fmla="*/ 5368446 w 12201392"/>
              <a:gd name="connsiteY1385" fmla="*/ 5389457 h 6849644"/>
              <a:gd name="connsiteX1386" fmla="*/ 6068860 w 12201392"/>
              <a:gd name="connsiteY1386" fmla="*/ 5389457 h 6849644"/>
              <a:gd name="connsiteX1387" fmla="*/ 6068860 w 12201392"/>
              <a:gd name="connsiteY1387" fmla="*/ 5643765 h 6849644"/>
              <a:gd name="connsiteX1388" fmla="*/ 6467604 w 12201392"/>
              <a:gd name="connsiteY1388" fmla="*/ 5643765 h 6849644"/>
              <a:gd name="connsiteX1389" fmla="*/ 7292234 w 12201392"/>
              <a:gd name="connsiteY1389" fmla="*/ 6467140 h 6849644"/>
              <a:gd name="connsiteX1390" fmla="*/ 7292234 w 12201392"/>
              <a:gd name="connsiteY1390" fmla="*/ 6588041 h 6849644"/>
              <a:gd name="connsiteX1391" fmla="*/ 6091824 w 12201392"/>
              <a:gd name="connsiteY1391" fmla="*/ 5236247 h 6849644"/>
              <a:gd name="connsiteX1392" fmla="*/ 6091824 w 12201392"/>
              <a:gd name="connsiteY1392" fmla="*/ 4517097 h 6849644"/>
              <a:gd name="connsiteX1393" fmla="*/ 6942550 w 12201392"/>
              <a:gd name="connsiteY1393" fmla="*/ 5366528 h 6849644"/>
              <a:gd name="connsiteX1394" fmla="*/ 6222303 w 12201392"/>
              <a:gd name="connsiteY1394" fmla="*/ 5366528 h 6849644"/>
              <a:gd name="connsiteX1395" fmla="*/ 6091824 w 12201392"/>
              <a:gd name="connsiteY1395" fmla="*/ 5236247 h 6849644"/>
              <a:gd name="connsiteX1396" fmla="*/ 6444641 w 12201392"/>
              <a:gd name="connsiteY1396" fmla="*/ 5620836 h 6849644"/>
              <a:gd name="connsiteX1397" fmla="*/ 6091824 w 12201392"/>
              <a:gd name="connsiteY1397" fmla="*/ 5620836 h 6849644"/>
              <a:gd name="connsiteX1398" fmla="*/ 6091824 w 12201392"/>
              <a:gd name="connsiteY1398" fmla="*/ 5389457 h 6849644"/>
              <a:gd name="connsiteX1399" fmla="*/ 6212909 w 12201392"/>
              <a:gd name="connsiteY1399" fmla="*/ 5389457 h 6849644"/>
              <a:gd name="connsiteX1400" fmla="*/ 6444641 w 12201392"/>
              <a:gd name="connsiteY1400" fmla="*/ 5620836 h 6849644"/>
              <a:gd name="connsiteX1401" fmla="*/ 6189944 w 12201392"/>
              <a:gd name="connsiteY1401" fmla="*/ 5366528 h 6849644"/>
              <a:gd name="connsiteX1402" fmla="*/ 6091824 w 12201392"/>
              <a:gd name="connsiteY1402" fmla="*/ 5366528 h 6849644"/>
              <a:gd name="connsiteX1403" fmla="*/ 6091824 w 12201392"/>
              <a:gd name="connsiteY1403" fmla="*/ 5268557 h 6849644"/>
              <a:gd name="connsiteX1404" fmla="*/ 6189944 w 12201392"/>
              <a:gd name="connsiteY1404" fmla="*/ 5366528 h 6849644"/>
              <a:gd name="connsiteX1405" fmla="*/ 7292234 w 12201392"/>
              <a:gd name="connsiteY1405" fmla="*/ 6434831 h 6849644"/>
              <a:gd name="connsiteX1406" fmla="*/ 7292234 w 12201392"/>
              <a:gd name="connsiteY1406" fmla="*/ 6434831 h 6849644"/>
              <a:gd name="connsiteX1407" fmla="*/ 6499964 w 12201392"/>
              <a:gd name="connsiteY1407" fmla="*/ 5643765 h 6849644"/>
              <a:gd name="connsiteX1408" fmla="*/ 7292234 w 12201392"/>
              <a:gd name="connsiteY1408" fmla="*/ 5643765 h 6849644"/>
              <a:gd name="connsiteX1409" fmla="*/ 7292234 w 12201392"/>
              <a:gd name="connsiteY1409" fmla="*/ 6434831 h 6849644"/>
              <a:gd name="connsiteX1410" fmla="*/ 7311024 w 12201392"/>
              <a:gd name="connsiteY1410" fmla="*/ 5232078 h 6849644"/>
              <a:gd name="connsiteX1411" fmla="*/ 7291191 w 12201392"/>
              <a:gd name="connsiteY1411" fmla="*/ 5212275 h 6849644"/>
              <a:gd name="connsiteX1412" fmla="*/ 7291191 w 12201392"/>
              <a:gd name="connsiteY1412" fmla="*/ 5620836 h 6849644"/>
              <a:gd name="connsiteX1413" fmla="*/ 6475956 w 12201392"/>
              <a:gd name="connsiteY1413" fmla="*/ 5620836 h 6849644"/>
              <a:gd name="connsiteX1414" fmla="*/ 6244224 w 12201392"/>
              <a:gd name="connsiteY1414" fmla="*/ 5389457 h 6849644"/>
              <a:gd name="connsiteX1415" fmla="*/ 6996829 w 12201392"/>
              <a:gd name="connsiteY1415" fmla="*/ 5389457 h 6849644"/>
              <a:gd name="connsiteX1416" fmla="*/ 6089736 w 12201392"/>
              <a:gd name="connsiteY1416" fmla="*/ 4483745 h 6849644"/>
              <a:gd name="connsiteX1417" fmla="*/ 6089736 w 12201392"/>
              <a:gd name="connsiteY1417" fmla="*/ 4422252 h 6849644"/>
              <a:gd name="connsiteX1418" fmla="*/ 7218122 w 12201392"/>
              <a:gd name="connsiteY1418" fmla="*/ 4422252 h 6849644"/>
              <a:gd name="connsiteX1419" fmla="*/ 7788056 w 12201392"/>
              <a:gd name="connsiteY1419" fmla="*/ 4991319 h 6849644"/>
              <a:gd name="connsiteX1420" fmla="*/ 7788056 w 12201392"/>
              <a:gd name="connsiteY1420" fmla="*/ 5620836 h 6849644"/>
              <a:gd name="connsiteX1421" fmla="*/ 7700374 w 12201392"/>
              <a:gd name="connsiteY1421" fmla="*/ 5620836 h 6849644"/>
              <a:gd name="connsiteX1422" fmla="*/ 7311024 w 12201392"/>
              <a:gd name="connsiteY1422" fmla="*/ 5232078 h 6849644"/>
              <a:gd name="connsiteX1423" fmla="*/ 7668015 w 12201392"/>
              <a:gd name="connsiteY1423" fmla="*/ 5620836 h 6849644"/>
              <a:gd name="connsiteX1424" fmla="*/ 7315199 w 12201392"/>
              <a:gd name="connsiteY1424" fmla="*/ 5620836 h 6849644"/>
              <a:gd name="connsiteX1425" fmla="*/ 7315199 w 12201392"/>
              <a:gd name="connsiteY1425" fmla="*/ 5268557 h 6849644"/>
              <a:gd name="connsiteX1426" fmla="*/ 7668015 w 12201392"/>
              <a:gd name="connsiteY1426" fmla="*/ 5620836 h 6849644"/>
              <a:gd name="connsiteX1427" fmla="*/ 7315199 w 12201392"/>
              <a:gd name="connsiteY1427" fmla="*/ 6588041 h 6849644"/>
              <a:gd name="connsiteX1428" fmla="*/ 7315199 w 12201392"/>
              <a:gd name="connsiteY1428" fmla="*/ 6490070 h 6849644"/>
              <a:gd name="connsiteX1429" fmla="*/ 7413320 w 12201392"/>
              <a:gd name="connsiteY1429" fmla="*/ 6588041 h 6849644"/>
              <a:gd name="connsiteX1430" fmla="*/ 7315199 w 12201392"/>
              <a:gd name="connsiteY1430" fmla="*/ 6588041 h 6849644"/>
              <a:gd name="connsiteX1431" fmla="*/ 7790144 w 12201392"/>
              <a:gd name="connsiteY1431" fmla="*/ 6588041 h 6849644"/>
              <a:gd name="connsiteX1432" fmla="*/ 7445678 w 12201392"/>
              <a:gd name="connsiteY1432" fmla="*/ 6588041 h 6849644"/>
              <a:gd name="connsiteX1433" fmla="*/ 7315199 w 12201392"/>
              <a:gd name="connsiteY1433" fmla="*/ 6457760 h 6849644"/>
              <a:gd name="connsiteX1434" fmla="*/ 7315199 w 12201392"/>
              <a:gd name="connsiteY1434" fmla="*/ 5643765 h 6849644"/>
              <a:gd name="connsiteX1435" fmla="*/ 7690980 w 12201392"/>
              <a:gd name="connsiteY1435" fmla="*/ 5643765 h 6849644"/>
              <a:gd name="connsiteX1436" fmla="*/ 7790144 w 12201392"/>
              <a:gd name="connsiteY1436" fmla="*/ 5742779 h 6849644"/>
              <a:gd name="connsiteX1437" fmla="*/ 7790144 w 12201392"/>
              <a:gd name="connsiteY1437" fmla="*/ 6588041 h 6849644"/>
              <a:gd name="connsiteX1438" fmla="*/ 7790144 w 12201392"/>
              <a:gd name="connsiteY1438" fmla="*/ 5710469 h 6849644"/>
              <a:gd name="connsiteX1439" fmla="*/ 7724383 w 12201392"/>
              <a:gd name="connsiteY1439" fmla="*/ 5643765 h 6849644"/>
              <a:gd name="connsiteX1440" fmla="*/ 7790144 w 12201392"/>
              <a:gd name="connsiteY1440" fmla="*/ 5643765 h 6849644"/>
              <a:gd name="connsiteX1441" fmla="*/ 7790144 w 12201392"/>
              <a:gd name="connsiteY1441" fmla="*/ 5710469 h 6849644"/>
              <a:gd name="connsiteX1442" fmla="*/ 8514566 w 12201392"/>
              <a:gd name="connsiteY1442" fmla="*/ 6588041 h 6849644"/>
              <a:gd name="connsiteX1443" fmla="*/ 7813109 w 12201392"/>
              <a:gd name="connsiteY1443" fmla="*/ 6588041 h 6849644"/>
              <a:gd name="connsiteX1444" fmla="*/ 7813109 w 12201392"/>
              <a:gd name="connsiteY1444" fmla="*/ 5765708 h 6849644"/>
              <a:gd name="connsiteX1445" fmla="*/ 8514566 w 12201392"/>
              <a:gd name="connsiteY1445" fmla="*/ 6466098 h 6849644"/>
              <a:gd name="connsiteX1446" fmla="*/ 8514566 w 12201392"/>
              <a:gd name="connsiteY1446" fmla="*/ 6588041 h 6849644"/>
              <a:gd name="connsiteX1447" fmla="*/ 8514566 w 12201392"/>
              <a:gd name="connsiteY1447" fmla="*/ 6433788 h 6849644"/>
              <a:gd name="connsiteX1448" fmla="*/ 7813109 w 12201392"/>
              <a:gd name="connsiteY1448" fmla="*/ 5733398 h 6849644"/>
              <a:gd name="connsiteX1449" fmla="*/ 7813109 w 12201392"/>
              <a:gd name="connsiteY1449" fmla="*/ 5643765 h 6849644"/>
              <a:gd name="connsiteX1450" fmla="*/ 8443585 w 12201392"/>
              <a:gd name="connsiteY1450" fmla="*/ 5643765 h 6849644"/>
              <a:gd name="connsiteX1451" fmla="*/ 8514566 w 12201392"/>
              <a:gd name="connsiteY1451" fmla="*/ 5714638 h 6849644"/>
              <a:gd name="connsiteX1452" fmla="*/ 8514566 w 12201392"/>
              <a:gd name="connsiteY1452" fmla="*/ 6433788 h 6849644"/>
              <a:gd name="connsiteX1453" fmla="*/ 7813109 w 12201392"/>
              <a:gd name="connsiteY1453" fmla="*/ 5620836 h 6849644"/>
              <a:gd name="connsiteX1454" fmla="*/ 7813109 w 12201392"/>
              <a:gd name="connsiteY1454" fmla="*/ 5014249 h 6849644"/>
              <a:gd name="connsiteX1455" fmla="*/ 8420621 w 12201392"/>
              <a:gd name="connsiteY1455" fmla="*/ 5620836 h 6849644"/>
              <a:gd name="connsiteX1456" fmla="*/ 7813109 w 12201392"/>
              <a:gd name="connsiteY1456" fmla="*/ 5620836 h 6849644"/>
              <a:gd name="connsiteX1457" fmla="*/ 8514566 w 12201392"/>
              <a:gd name="connsiteY1457" fmla="*/ 5682329 h 6849644"/>
              <a:gd name="connsiteX1458" fmla="*/ 8475944 w 12201392"/>
              <a:gd name="connsiteY1458" fmla="*/ 5643765 h 6849644"/>
              <a:gd name="connsiteX1459" fmla="*/ 8514566 w 12201392"/>
              <a:gd name="connsiteY1459" fmla="*/ 5643765 h 6849644"/>
              <a:gd name="connsiteX1460" fmla="*/ 8514566 w 12201392"/>
              <a:gd name="connsiteY1460" fmla="*/ 5682329 h 6849644"/>
              <a:gd name="connsiteX1461" fmla="*/ 8514566 w 12201392"/>
              <a:gd name="connsiteY1461" fmla="*/ 5620836 h 6849644"/>
              <a:gd name="connsiteX1462" fmla="*/ 8452979 w 12201392"/>
              <a:gd name="connsiteY1462" fmla="*/ 5620836 h 6849644"/>
              <a:gd name="connsiteX1463" fmla="*/ 7813109 w 12201392"/>
              <a:gd name="connsiteY1463" fmla="*/ 4981939 h 6849644"/>
              <a:gd name="connsiteX1464" fmla="*/ 7813109 w 12201392"/>
              <a:gd name="connsiteY1464" fmla="*/ 4168986 h 6849644"/>
              <a:gd name="connsiteX1465" fmla="*/ 8188889 w 12201392"/>
              <a:gd name="connsiteY1465" fmla="*/ 4168986 h 6849644"/>
              <a:gd name="connsiteX1466" fmla="*/ 8514566 w 12201392"/>
              <a:gd name="connsiteY1466" fmla="*/ 4494168 h 6849644"/>
              <a:gd name="connsiteX1467" fmla="*/ 8514566 w 12201392"/>
              <a:gd name="connsiteY1467" fmla="*/ 5620836 h 6849644"/>
              <a:gd name="connsiteX1468" fmla="*/ 7813109 w 12201392"/>
              <a:gd name="connsiteY1468" fmla="*/ 4146057 h 6849644"/>
              <a:gd name="connsiteX1469" fmla="*/ 7813109 w 12201392"/>
              <a:gd name="connsiteY1469" fmla="*/ 3794820 h 6849644"/>
              <a:gd name="connsiteX1470" fmla="*/ 8164881 w 12201392"/>
              <a:gd name="connsiteY1470" fmla="*/ 4146057 h 6849644"/>
              <a:gd name="connsiteX1471" fmla="*/ 7813109 w 12201392"/>
              <a:gd name="connsiteY1471" fmla="*/ 4146057 h 6849644"/>
              <a:gd name="connsiteX1472" fmla="*/ 8514566 w 12201392"/>
              <a:gd name="connsiteY1472" fmla="*/ 4461858 h 6849644"/>
              <a:gd name="connsiteX1473" fmla="*/ 8221248 w 12201392"/>
              <a:gd name="connsiteY1473" fmla="*/ 4168986 h 6849644"/>
              <a:gd name="connsiteX1474" fmla="*/ 8514566 w 12201392"/>
              <a:gd name="connsiteY1474" fmla="*/ 4168986 h 6849644"/>
              <a:gd name="connsiteX1475" fmla="*/ 8514566 w 12201392"/>
              <a:gd name="connsiteY1475" fmla="*/ 4461858 h 6849644"/>
              <a:gd name="connsiteX1476" fmla="*/ 8514566 w 12201392"/>
              <a:gd name="connsiteY1476" fmla="*/ 4146057 h 6849644"/>
              <a:gd name="connsiteX1477" fmla="*/ 8198284 w 12201392"/>
              <a:gd name="connsiteY1477" fmla="*/ 4146057 h 6849644"/>
              <a:gd name="connsiteX1478" fmla="*/ 7809977 w 12201392"/>
              <a:gd name="connsiteY1478" fmla="*/ 3758341 h 6849644"/>
              <a:gd name="connsiteX1479" fmla="*/ 7790144 w 12201392"/>
              <a:gd name="connsiteY1479" fmla="*/ 3738539 h 6849644"/>
              <a:gd name="connsiteX1480" fmla="*/ 7790144 w 12201392"/>
              <a:gd name="connsiteY1480" fmla="*/ 4146057 h 6849644"/>
              <a:gd name="connsiteX1481" fmla="*/ 7446723 w 12201392"/>
              <a:gd name="connsiteY1481" fmla="*/ 4146057 h 6849644"/>
              <a:gd name="connsiteX1482" fmla="*/ 6591821 w 12201392"/>
              <a:gd name="connsiteY1482" fmla="*/ 3292457 h 6849644"/>
              <a:gd name="connsiteX1483" fmla="*/ 6591821 w 12201392"/>
              <a:gd name="connsiteY1483" fmla="*/ 2947473 h 6849644"/>
              <a:gd name="connsiteX1484" fmla="*/ 7292234 w 12201392"/>
              <a:gd name="connsiteY1484" fmla="*/ 2947473 h 6849644"/>
              <a:gd name="connsiteX1485" fmla="*/ 7292234 w 12201392"/>
              <a:gd name="connsiteY1485" fmla="*/ 3201782 h 6849644"/>
              <a:gd name="connsiteX1486" fmla="*/ 7689936 w 12201392"/>
              <a:gd name="connsiteY1486" fmla="*/ 3201782 h 6849644"/>
              <a:gd name="connsiteX1487" fmla="*/ 8514566 w 12201392"/>
              <a:gd name="connsiteY1487" fmla="*/ 4025157 h 6849644"/>
              <a:gd name="connsiteX1488" fmla="*/ 8514566 w 12201392"/>
              <a:gd name="connsiteY1488" fmla="*/ 4146057 h 6849644"/>
              <a:gd name="connsiteX1489" fmla="*/ 8514566 w 12201392"/>
              <a:gd name="connsiteY1489" fmla="*/ 3991805 h 6849644"/>
              <a:gd name="connsiteX1490" fmla="*/ 7723339 w 12201392"/>
              <a:gd name="connsiteY1490" fmla="*/ 3201782 h 6849644"/>
              <a:gd name="connsiteX1491" fmla="*/ 8514566 w 12201392"/>
              <a:gd name="connsiteY1491" fmla="*/ 3201782 h 6849644"/>
              <a:gd name="connsiteX1492" fmla="*/ 8514566 w 12201392"/>
              <a:gd name="connsiteY1492" fmla="*/ 3991805 h 6849644"/>
              <a:gd name="connsiteX1493" fmla="*/ 8514566 w 12201392"/>
              <a:gd name="connsiteY1493" fmla="*/ 3178852 h 6849644"/>
              <a:gd name="connsiteX1494" fmla="*/ 7700374 w 12201392"/>
              <a:gd name="connsiteY1494" fmla="*/ 3178852 h 6849644"/>
              <a:gd name="connsiteX1495" fmla="*/ 7468643 w 12201392"/>
              <a:gd name="connsiteY1495" fmla="*/ 2947473 h 6849644"/>
              <a:gd name="connsiteX1496" fmla="*/ 8222292 w 12201392"/>
              <a:gd name="connsiteY1496" fmla="*/ 2947473 h 6849644"/>
              <a:gd name="connsiteX1497" fmla="*/ 7315199 w 12201392"/>
              <a:gd name="connsiteY1497" fmla="*/ 2042803 h 6849644"/>
              <a:gd name="connsiteX1498" fmla="*/ 7315199 w 12201392"/>
              <a:gd name="connsiteY1498" fmla="*/ 1980269 h 6849644"/>
              <a:gd name="connsiteX1499" fmla="*/ 8442541 w 12201392"/>
              <a:gd name="connsiteY1499" fmla="*/ 1980269 h 6849644"/>
              <a:gd name="connsiteX1500" fmla="*/ 9013519 w 12201392"/>
              <a:gd name="connsiteY1500" fmla="*/ 2550377 h 6849644"/>
              <a:gd name="connsiteX1501" fmla="*/ 9013519 w 12201392"/>
              <a:gd name="connsiteY1501" fmla="*/ 3178852 h 6849644"/>
              <a:gd name="connsiteX1502" fmla="*/ 8922705 w 12201392"/>
              <a:gd name="connsiteY1502" fmla="*/ 3178852 h 6849644"/>
              <a:gd name="connsiteX1503" fmla="*/ 8514566 w 12201392"/>
              <a:gd name="connsiteY1503" fmla="*/ 2771334 h 6849644"/>
              <a:gd name="connsiteX1504" fmla="*/ 8514566 w 12201392"/>
              <a:gd name="connsiteY1504" fmla="*/ 3178852 h 6849644"/>
              <a:gd name="connsiteX1505" fmla="*/ 8537530 w 12201392"/>
              <a:gd name="connsiteY1505" fmla="*/ 6841307 h 6849644"/>
              <a:gd name="connsiteX1506" fmla="*/ 8537530 w 12201392"/>
              <a:gd name="connsiteY1506" fmla="*/ 6610970 h 6849644"/>
              <a:gd name="connsiteX1507" fmla="*/ 8659659 w 12201392"/>
              <a:gd name="connsiteY1507" fmla="*/ 6610970 h 6849644"/>
              <a:gd name="connsiteX1508" fmla="*/ 8890347 w 12201392"/>
              <a:gd name="connsiteY1508" fmla="*/ 6841307 h 6849644"/>
              <a:gd name="connsiteX1509" fmla="*/ 8537530 w 12201392"/>
              <a:gd name="connsiteY1509" fmla="*/ 6841307 h 6849644"/>
              <a:gd name="connsiteX1510" fmla="*/ 8636695 w 12201392"/>
              <a:gd name="connsiteY1510" fmla="*/ 6588041 h 6849644"/>
              <a:gd name="connsiteX1511" fmla="*/ 8537530 w 12201392"/>
              <a:gd name="connsiteY1511" fmla="*/ 6588041 h 6849644"/>
              <a:gd name="connsiteX1512" fmla="*/ 8537530 w 12201392"/>
              <a:gd name="connsiteY1512" fmla="*/ 6489027 h 6849644"/>
              <a:gd name="connsiteX1513" fmla="*/ 8636695 w 12201392"/>
              <a:gd name="connsiteY1513" fmla="*/ 6588041 h 6849644"/>
              <a:gd name="connsiteX1514" fmla="*/ 8537530 w 12201392"/>
              <a:gd name="connsiteY1514" fmla="*/ 6456718 h 6849644"/>
              <a:gd name="connsiteX1515" fmla="*/ 8537530 w 12201392"/>
              <a:gd name="connsiteY1515" fmla="*/ 5737568 h 6849644"/>
              <a:gd name="connsiteX1516" fmla="*/ 9388256 w 12201392"/>
              <a:gd name="connsiteY1516" fmla="*/ 6588041 h 6849644"/>
              <a:gd name="connsiteX1517" fmla="*/ 8669053 w 12201392"/>
              <a:gd name="connsiteY1517" fmla="*/ 6588041 h 6849644"/>
              <a:gd name="connsiteX1518" fmla="*/ 8537530 w 12201392"/>
              <a:gd name="connsiteY1518" fmla="*/ 6456718 h 6849644"/>
              <a:gd name="connsiteX1519" fmla="*/ 9760905 w 12201392"/>
              <a:gd name="connsiteY1519" fmla="*/ 6841307 h 6849644"/>
              <a:gd name="connsiteX1520" fmla="*/ 9760905 w 12201392"/>
              <a:gd name="connsiteY1520" fmla="*/ 6490070 h 6849644"/>
              <a:gd name="connsiteX1521" fmla="*/ 10112678 w 12201392"/>
              <a:gd name="connsiteY1521" fmla="*/ 6841307 h 6849644"/>
              <a:gd name="connsiteX1522" fmla="*/ 9760905 w 12201392"/>
              <a:gd name="connsiteY1522" fmla="*/ 6841307 h 6849644"/>
              <a:gd name="connsiteX1523" fmla="*/ 10235850 w 12201392"/>
              <a:gd name="connsiteY1523" fmla="*/ 6841307 h 6849644"/>
              <a:gd name="connsiteX1524" fmla="*/ 10146081 w 12201392"/>
              <a:gd name="connsiteY1524" fmla="*/ 6841307 h 6849644"/>
              <a:gd name="connsiteX1525" fmla="*/ 9737941 w 12201392"/>
              <a:gd name="connsiteY1525" fmla="*/ 6433788 h 6849644"/>
              <a:gd name="connsiteX1526" fmla="*/ 9737941 w 12201392"/>
              <a:gd name="connsiteY1526" fmla="*/ 6841307 h 6849644"/>
              <a:gd name="connsiteX1527" fmla="*/ 8922705 w 12201392"/>
              <a:gd name="connsiteY1527" fmla="*/ 6841307 h 6849644"/>
              <a:gd name="connsiteX1528" fmla="*/ 8692018 w 12201392"/>
              <a:gd name="connsiteY1528" fmla="*/ 6610970 h 6849644"/>
              <a:gd name="connsiteX1529" fmla="*/ 9443579 w 12201392"/>
              <a:gd name="connsiteY1529" fmla="*/ 6610970 h 6849644"/>
              <a:gd name="connsiteX1530" fmla="*/ 8536486 w 12201392"/>
              <a:gd name="connsiteY1530" fmla="*/ 5705258 h 6849644"/>
              <a:gd name="connsiteX1531" fmla="*/ 8536486 w 12201392"/>
              <a:gd name="connsiteY1531" fmla="*/ 5643765 h 6849644"/>
              <a:gd name="connsiteX1532" fmla="*/ 9665916 w 12201392"/>
              <a:gd name="connsiteY1532" fmla="*/ 5643765 h 6849644"/>
              <a:gd name="connsiteX1533" fmla="*/ 10235850 w 12201392"/>
              <a:gd name="connsiteY1533" fmla="*/ 6212832 h 6849644"/>
              <a:gd name="connsiteX1534" fmla="*/ 10235850 w 12201392"/>
              <a:gd name="connsiteY1534" fmla="*/ 6841307 h 6849644"/>
              <a:gd name="connsiteX1535" fmla="*/ 10258815 w 12201392"/>
              <a:gd name="connsiteY1535" fmla="*/ 6841307 h 6849644"/>
              <a:gd name="connsiteX1536" fmla="*/ 10258815 w 12201392"/>
              <a:gd name="connsiteY1536" fmla="*/ 6235761 h 6849644"/>
              <a:gd name="connsiteX1537" fmla="*/ 10865283 w 12201392"/>
              <a:gd name="connsiteY1537" fmla="*/ 6841307 h 6849644"/>
              <a:gd name="connsiteX1538" fmla="*/ 10258815 w 12201392"/>
              <a:gd name="connsiteY1538" fmla="*/ 6841307 h 6849644"/>
              <a:gd name="connsiteX1539" fmla="*/ 10960272 w 12201392"/>
              <a:gd name="connsiteY1539" fmla="*/ 6841307 h 6849644"/>
              <a:gd name="connsiteX1540" fmla="*/ 10897642 w 12201392"/>
              <a:gd name="connsiteY1540" fmla="*/ 6841307 h 6849644"/>
              <a:gd name="connsiteX1541" fmla="*/ 10258815 w 12201392"/>
              <a:gd name="connsiteY1541" fmla="*/ 6203452 h 6849644"/>
              <a:gd name="connsiteX1542" fmla="*/ 10258815 w 12201392"/>
              <a:gd name="connsiteY1542" fmla="*/ 5389457 h 6849644"/>
              <a:gd name="connsiteX1543" fmla="*/ 10633552 w 12201392"/>
              <a:gd name="connsiteY1543" fmla="*/ 5389457 h 6849644"/>
              <a:gd name="connsiteX1544" fmla="*/ 10960272 w 12201392"/>
              <a:gd name="connsiteY1544" fmla="*/ 5715681 h 6849644"/>
              <a:gd name="connsiteX1545" fmla="*/ 10960272 w 12201392"/>
              <a:gd name="connsiteY1545" fmla="*/ 6841307 h 6849644"/>
              <a:gd name="connsiteX1546" fmla="*/ 10258815 w 12201392"/>
              <a:gd name="connsiteY1546" fmla="*/ 5366528 h 6849644"/>
              <a:gd name="connsiteX1547" fmla="*/ 10258815 w 12201392"/>
              <a:gd name="connsiteY1547" fmla="*/ 5015291 h 6849644"/>
              <a:gd name="connsiteX1548" fmla="*/ 10610587 w 12201392"/>
              <a:gd name="connsiteY1548" fmla="*/ 5366528 h 6849644"/>
              <a:gd name="connsiteX1549" fmla="*/ 10258815 w 12201392"/>
              <a:gd name="connsiteY1549" fmla="*/ 5366528 h 6849644"/>
              <a:gd name="connsiteX1550" fmla="*/ 10960272 w 12201392"/>
              <a:gd name="connsiteY1550" fmla="*/ 5682329 h 6849644"/>
              <a:gd name="connsiteX1551" fmla="*/ 10666955 w 12201392"/>
              <a:gd name="connsiteY1551" fmla="*/ 5389457 h 6849644"/>
              <a:gd name="connsiteX1552" fmla="*/ 10960272 w 12201392"/>
              <a:gd name="connsiteY1552" fmla="*/ 5389457 h 6849644"/>
              <a:gd name="connsiteX1553" fmla="*/ 10960272 w 12201392"/>
              <a:gd name="connsiteY1553" fmla="*/ 5682329 h 6849644"/>
              <a:gd name="connsiteX1554" fmla="*/ 10960272 w 12201392"/>
              <a:gd name="connsiteY1554" fmla="*/ 5366528 h 6849644"/>
              <a:gd name="connsiteX1555" fmla="*/ 10643990 w 12201392"/>
              <a:gd name="connsiteY1555" fmla="*/ 5366528 h 6849644"/>
              <a:gd name="connsiteX1556" fmla="*/ 10235850 w 12201392"/>
              <a:gd name="connsiteY1556" fmla="*/ 4959009 h 6849644"/>
              <a:gd name="connsiteX1557" fmla="*/ 10235850 w 12201392"/>
              <a:gd name="connsiteY1557" fmla="*/ 5366528 h 6849644"/>
              <a:gd name="connsiteX1558" fmla="*/ 9891384 w 12201392"/>
              <a:gd name="connsiteY1558" fmla="*/ 5366528 h 6849644"/>
              <a:gd name="connsiteX1559" fmla="*/ 9036484 w 12201392"/>
              <a:gd name="connsiteY1559" fmla="*/ 4512928 h 6849644"/>
              <a:gd name="connsiteX1560" fmla="*/ 9036484 w 12201392"/>
              <a:gd name="connsiteY1560" fmla="*/ 4168986 h 6849644"/>
              <a:gd name="connsiteX1561" fmla="*/ 9737941 w 12201392"/>
              <a:gd name="connsiteY1561" fmla="*/ 4168986 h 6849644"/>
              <a:gd name="connsiteX1562" fmla="*/ 9737941 w 12201392"/>
              <a:gd name="connsiteY1562" fmla="*/ 4422252 h 6849644"/>
              <a:gd name="connsiteX1563" fmla="*/ 10135642 w 12201392"/>
              <a:gd name="connsiteY1563" fmla="*/ 4422252 h 6849644"/>
              <a:gd name="connsiteX1564" fmla="*/ 10135642 w 12201392"/>
              <a:gd name="connsiteY1564" fmla="*/ 4422252 h 6849644"/>
              <a:gd name="connsiteX1565" fmla="*/ 10960272 w 12201392"/>
              <a:gd name="connsiteY1565" fmla="*/ 5245627 h 6849644"/>
              <a:gd name="connsiteX1566" fmla="*/ 10960272 w 12201392"/>
              <a:gd name="connsiteY1566" fmla="*/ 5366528 h 6849644"/>
              <a:gd name="connsiteX1567" fmla="*/ 10960272 w 12201392"/>
              <a:gd name="connsiteY1567" fmla="*/ 5213318 h 6849644"/>
              <a:gd name="connsiteX1568" fmla="*/ 10168001 w 12201392"/>
              <a:gd name="connsiteY1568" fmla="*/ 4422252 h 6849644"/>
              <a:gd name="connsiteX1569" fmla="*/ 10960272 w 12201392"/>
              <a:gd name="connsiteY1569" fmla="*/ 4422252 h 6849644"/>
              <a:gd name="connsiteX1570" fmla="*/ 10960272 w 12201392"/>
              <a:gd name="connsiteY1570" fmla="*/ 5213318 h 6849644"/>
              <a:gd name="connsiteX1571" fmla="*/ 10960272 w 12201392"/>
              <a:gd name="connsiteY1571" fmla="*/ 4399323 h 6849644"/>
              <a:gd name="connsiteX1572" fmla="*/ 10145037 w 12201392"/>
              <a:gd name="connsiteY1572" fmla="*/ 4399323 h 6849644"/>
              <a:gd name="connsiteX1573" fmla="*/ 9914349 w 12201392"/>
              <a:gd name="connsiteY1573" fmla="*/ 4168986 h 6849644"/>
              <a:gd name="connsiteX1574" fmla="*/ 10667998 w 12201392"/>
              <a:gd name="connsiteY1574" fmla="*/ 4168986 h 6849644"/>
              <a:gd name="connsiteX1575" fmla="*/ 9760905 w 12201392"/>
              <a:gd name="connsiteY1575" fmla="*/ 3263274 h 6849644"/>
              <a:gd name="connsiteX1576" fmla="*/ 9760905 w 12201392"/>
              <a:gd name="connsiteY1576" fmla="*/ 3201782 h 6849644"/>
              <a:gd name="connsiteX1577" fmla="*/ 10888247 w 12201392"/>
              <a:gd name="connsiteY1577" fmla="*/ 3201782 h 6849644"/>
              <a:gd name="connsiteX1578" fmla="*/ 11459226 w 12201392"/>
              <a:gd name="connsiteY1578" fmla="*/ 3771890 h 6849644"/>
              <a:gd name="connsiteX1579" fmla="*/ 11459226 w 12201392"/>
              <a:gd name="connsiteY1579" fmla="*/ 4399323 h 6849644"/>
              <a:gd name="connsiteX1580" fmla="*/ 11368412 w 12201392"/>
              <a:gd name="connsiteY1580" fmla="*/ 4399323 h 6849644"/>
              <a:gd name="connsiteX1581" fmla="*/ 10960272 w 12201392"/>
              <a:gd name="connsiteY1581" fmla="*/ 3991805 h 6849644"/>
              <a:gd name="connsiteX1582" fmla="*/ 10960272 w 12201392"/>
              <a:gd name="connsiteY1582" fmla="*/ 4399323 h 6849644"/>
              <a:gd name="connsiteX1583" fmla="*/ 11482190 w 12201392"/>
              <a:gd name="connsiteY1583" fmla="*/ 6236804 h 6849644"/>
              <a:gd name="connsiteX1584" fmla="*/ 11833962 w 12201392"/>
              <a:gd name="connsiteY1584" fmla="*/ 6588041 h 6849644"/>
              <a:gd name="connsiteX1585" fmla="*/ 11482190 w 12201392"/>
              <a:gd name="connsiteY1585" fmla="*/ 6588041 h 6849644"/>
              <a:gd name="connsiteX1586" fmla="*/ 11482190 w 12201392"/>
              <a:gd name="connsiteY1586" fmla="*/ 6236804 h 6849644"/>
              <a:gd name="connsiteX1587" fmla="*/ 11856927 w 12201392"/>
              <a:gd name="connsiteY1587" fmla="*/ 6610970 h 6849644"/>
              <a:gd name="connsiteX1588" fmla="*/ 11856927 w 12201392"/>
              <a:gd name="connsiteY1588" fmla="*/ 6610970 h 6849644"/>
              <a:gd name="connsiteX1589" fmla="*/ 12087614 w 12201392"/>
              <a:gd name="connsiteY1589" fmla="*/ 6841307 h 6849644"/>
              <a:gd name="connsiteX1590" fmla="*/ 10983236 w 12201392"/>
              <a:gd name="connsiteY1590" fmla="*/ 6841307 h 6849644"/>
              <a:gd name="connsiteX1591" fmla="*/ 10983236 w 12201392"/>
              <a:gd name="connsiteY1591" fmla="*/ 5738610 h 6849644"/>
              <a:gd name="connsiteX1592" fmla="*/ 11459226 w 12201392"/>
              <a:gd name="connsiteY1592" fmla="*/ 6213874 h 6849644"/>
              <a:gd name="connsiteX1593" fmla="*/ 11459226 w 12201392"/>
              <a:gd name="connsiteY1593" fmla="*/ 6610970 h 6849644"/>
              <a:gd name="connsiteX1594" fmla="*/ 11856927 w 12201392"/>
              <a:gd name="connsiteY1594" fmla="*/ 6610970 h 6849644"/>
              <a:gd name="connsiteX1595" fmla="*/ 12087614 w 12201392"/>
              <a:gd name="connsiteY1595" fmla="*/ 4399323 h 6849644"/>
              <a:gd name="connsiteX1596" fmla="*/ 11482190 w 12201392"/>
              <a:gd name="connsiteY1596" fmla="*/ 4399323 h 6849644"/>
              <a:gd name="connsiteX1597" fmla="*/ 11482190 w 12201392"/>
              <a:gd name="connsiteY1597" fmla="*/ 3794820 h 6849644"/>
              <a:gd name="connsiteX1598" fmla="*/ 12087614 w 12201392"/>
              <a:gd name="connsiteY1598" fmla="*/ 4399323 h 6849644"/>
              <a:gd name="connsiteX1599" fmla="*/ 11482190 w 12201392"/>
              <a:gd name="connsiteY1599" fmla="*/ 2924544 h 6849644"/>
              <a:gd name="connsiteX1600" fmla="*/ 11482190 w 12201392"/>
              <a:gd name="connsiteY1600" fmla="*/ 2573307 h 6849644"/>
              <a:gd name="connsiteX1601" fmla="*/ 11833962 w 12201392"/>
              <a:gd name="connsiteY1601" fmla="*/ 2924544 h 6849644"/>
              <a:gd name="connsiteX1602" fmla="*/ 11482190 w 12201392"/>
              <a:gd name="connsiteY1602" fmla="*/ 2924544 h 6849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Lst>
            <a:rect l="l" t="t" r="r" b="b"/>
            <a:pathLst>
              <a:path w="12201392" h="6849644">
                <a:moveTo>
                  <a:pt x="12201393" y="2925586"/>
                </a:moveTo>
                <a:lnTo>
                  <a:pt x="11867365" y="2925586"/>
                </a:lnTo>
                <a:lnTo>
                  <a:pt x="11479058" y="2537871"/>
                </a:lnTo>
                <a:lnTo>
                  <a:pt x="11459226" y="2518068"/>
                </a:lnTo>
                <a:lnTo>
                  <a:pt x="11459226" y="2925586"/>
                </a:lnTo>
                <a:lnTo>
                  <a:pt x="11113715" y="2925586"/>
                </a:lnTo>
                <a:lnTo>
                  <a:pt x="10258815" y="2071986"/>
                </a:lnTo>
                <a:lnTo>
                  <a:pt x="10258815" y="1728045"/>
                </a:lnTo>
                <a:lnTo>
                  <a:pt x="10960272" y="1728045"/>
                </a:lnTo>
                <a:lnTo>
                  <a:pt x="10960272" y="1981311"/>
                </a:lnTo>
                <a:lnTo>
                  <a:pt x="11357973" y="1981311"/>
                </a:lnTo>
                <a:lnTo>
                  <a:pt x="12200349" y="2822404"/>
                </a:lnTo>
                <a:lnTo>
                  <a:pt x="12200349" y="2790094"/>
                </a:lnTo>
                <a:lnTo>
                  <a:pt x="11390332" y="1981311"/>
                </a:lnTo>
                <a:lnTo>
                  <a:pt x="12200349" y="1981311"/>
                </a:lnTo>
                <a:lnTo>
                  <a:pt x="12200349" y="1958381"/>
                </a:lnTo>
                <a:lnTo>
                  <a:pt x="11367368" y="1958381"/>
                </a:lnTo>
                <a:lnTo>
                  <a:pt x="11136681" y="1728045"/>
                </a:lnTo>
                <a:lnTo>
                  <a:pt x="11889286" y="1728045"/>
                </a:lnTo>
                <a:lnTo>
                  <a:pt x="10982192" y="822333"/>
                </a:lnTo>
                <a:lnTo>
                  <a:pt x="10982192" y="760840"/>
                </a:lnTo>
                <a:lnTo>
                  <a:pt x="12110578" y="760840"/>
                </a:lnTo>
                <a:lnTo>
                  <a:pt x="12200349" y="850473"/>
                </a:lnTo>
                <a:lnTo>
                  <a:pt x="12200349" y="818164"/>
                </a:lnTo>
                <a:lnTo>
                  <a:pt x="12143982" y="761882"/>
                </a:lnTo>
                <a:lnTo>
                  <a:pt x="12200349" y="761882"/>
                </a:lnTo>
                <a:lnTo>
                  <a:pt x="12200349" y="738953"/>
                </a:lnTo>
                <a:lnTo>
                  <a:pt x="12119973" y="738953"/>
                </a:lnTo>
                <a:lnTo>
                  <a:pt x="11889286" y="505490"/>
                </a:lnTo>
                <a:lnTo>
                  <a:pt x="12201393" y="505490"/>
                </a:lnTo>
                <a:lnTo>
                  <a:pt x="12201393" y="482560"/>
                </a:lnTo>
                <a:lnTo>
                  <a:pt x="11866322" y="482560"/>
                </a:lnTo>
                <a:lnTo>
                  <a:pt x="11482190" y="99013"/>
                </a:lnTo>
                <a:lnTo>
                  <a:pt x="11482190" y="0"/>
                </a:lnTo>
                <a:lnTo>
                  <a:pt x="11459226" y="0"/>
                </a:lnTo>
                <a:lnTo>
                  <a:pt x="11459226" y="75042"/>
                </a:lnTo>
                <a:lnTo>
                  <a:pt x="11383026" y="0"/>
                </a:lnTo>
                <a:lnTo>
                  <a:pt x="11350667" y="0"/>
                </a:lnTo>
                <a:lnTo>
                  <a:pt x="11459226" y="108394"/>
                </a:lnTo>
                <a:lnTo>
                  <a:pt x="11459226" y="505490"/>
                </a:lnTo>
                <a:lnTo>
                  <a:pt x="11856927" y="505490"/>
                </a:lnTo>
                <a:lnTo>
                  <a:pt x="12088658" y="736868"/>
                </a:lnTo>
                <a:lnTo>
                  <a:pt x="10983236" y="736868"/>
                </a:lnTo>
                <a:lnTo>
                  <a:pt x="10983236" y="1042"/>
                </a:lnTo>
                <a:lnTo>
                  <a:pt x="10960272" y="1042"/>
                </a:lnTo>
                <a:lnTo>
                  <a:pt x="10960272" y="736868"/>
                </a:lnTo>
                <a:lnTo>
                  <a:pt x="10898686" y="736868"/>
                </a:lnTo>
                <a:lnTo>
                  <a:pt x="10258815" y="97971"/>
                </a:lnTo>
                <a:lnTo>
                  <a:pt x="10258815" y="0"/>
                </a:lnTo>
                <a:lnTo>
                  <a:pt x="10235850" y="0"/>
                </a:lnTo>
                <a:lnTo>
                  <a:pt x="10235850" y="75042"/>
                </a:lnTo>
                <a:lnTo>
                  <a:pt x="10160694" y="0"/>
                </a:lnTo>
                <a:lnTo>
                  <a:pt x="10128335" y="0"/>
                </a:lnTo>
                <a:lnTo>
                  <a:pt x="10235850" y="107351"/>
                </a:lnTo>
                <a:lnTo>
                  <a:pt x="10235850" y="735826"/>
                </a:lnTo>
                <a:lnTo>
                  <a:pt x="10146081" y="735826"/>
                </a:lnTo>
                <a:lnTo>
                  <a:pt x="9737941" y="328308"/>
                </a:lnTo>
                <a:lnTo>
                  <a:pt x="9737941" y="735826"/>
                </a:lnTo>
                <a:lnTo>
                  <a:pt x="8922705" y="735826"/>
                </a:lnTo>
                <a:lnTo>
                  <a:pt x="8690974" y="505490"/>
                </a:lnTo>
                <a:lnTo>
                  <a:pt x="9443579" y="505490"/>
                </a:lnTo>
                <a:lnTo>
                  <a:pt x="8938363" y="1042"/>
                </a:lnTo>
                <a:lnTo>
                  <a:pt x="8906004" y="1042"/>
                </a:lnTo>
                <a:lnTo>
                  <a:pt x="9388256" y="482560"/>
                </a:lnTo>
                <a:lnTo>
                  <a:pt x="8668010" y="482560"/>
                </a:lnTo>
                <a:lnTo>
                  <a:pt x="8537530" y="352279"/>
                </a:lnTo>
                <a:lnTo>
                  <a:pt x="8537530" y="1042"/>
                </a:lnTo>
                <a:lnTo>
                  <a:pt x="8514566" y="1042"/>
                </a:lnTo>
                <a:lnTo>
                  <a:pt x="8514566" y="329350"/>
                </a:lnTo>
                <a:lnTo>
                  <a:pt x="8185758" y="1042"/>
                </a:lnTo>
                <a:lnTo>
                  <a:pt x="8153399" y="1042"/>
                </a:lnTo>
                <a:lnTo>
                  <a:pt x="8514566" y="361660"/>
                </a:lnTo>
                <a:lnTo>
                  <a:pt x="8514566" y="482560"/>
                </a:lnTo>
                <a:lnTo>
                  <a:pt x="7813109" y="482560"/>
                </a:lnTo>
                <a:lnTo>
                  <a:pt x="7813109" y="1042"/>
                </a:lnTo>
                <a:lnTo>
                  <a:pt x="7790144" y="1042"/>
                </a:lnTo>
                <a:lnTo>
                  <a:pt x="7790144" y="482560"/>
                </a:lnTo>
                <a:lnTo>
                  <a:pt x="7445678" y="482560"/>
                </a:lnTo>
                <a:lnTo>
                  <a:pt x="7315199" y="352279"/>
                </a:lnTo>
                <a:lnTo>
                  <a:pt x="7315199" y="1042"/>
                </a:lnTo>
                <a:lnTo>
                  <a:pt x="7292234" y="1042"/>
                </a:lnTo>
                <a:lnTo>
                  <a:pt x="7292234" y="330392"/>
                </a:lnTo>
                <a:lnTo>
                  <a:pt x="6962383" y="1042"/>
                </a:lnTo>
                <a:lnTo>
                  <a:pt x="6930024" y="1042"/>
                </a:lnTo>
                <a:lnTo>
                  <a:pt x="7292234" y="362702"/>
                </a:lnTo>
                <a:lnTo>
                  <a:pt x="7292234" y="482560"/>
                </a:lnTo>
                <a:lnTo>
                  <a:pt x="6975952" y="482560"/>
                </a:lnTo>
                <a:lnTo>
                  <a:pt x="6567813" y="75042"/>
                </a:lnTo>
                <a:lnTo>
                  <a:pt x="6567813" y="482560"/>
                </a:lnTo>
                <a:lnTo>
                  <a:pt x="6222303" y="482560"/>
                </a:lnTo>
                <a:lnTo>
                  <a:pt x="5739007" y="1042"/>
                </a:lnTo>
                <a:lnTo>
                  <a:pt x="5706649" y="1042"/>
                </a:lnTo>
                <a:lnTo>
                  <a:pt x="6188901" y="482560"/>
                </a:lnTo>
                <a:lnTo>
                  <a:pt x="5751534" y="482560"/>
                </a:lnTo>
                <a:lnTo>
                  <a:pt x="5368446" y="99013"/>
                </a:lnTo>
                <a:lnTo>
                  <a:pt x="5368446" y="0"/>
                </a:lnTo>
                <a:lnTo>
                  <a:pt x="5345482" y="0"/>
                </a:lnTo>
                <a:lnTo>
                  <a:pt x="5345482" y="75042"/>
                </a:lnTo>
                <a:lnTo>
                  <a:pt x="5269281" y="0"/>
                </a:lnTo>
                <a:lnTo>
                  <a:pt x="5236923" y="0"/>
                </a:lnTo>
                <a:lnTo>
                  <a:pt x="5345482" y="108394"/>
                </a:lnTo>
                <a:lnTo>
                  <a:pt x="5345482" y="505490"/>
                </a:lnTo>
                <a:lnTo>
                  <a:pt x="5743183" y="505490"/>
                </a:lnTo>
                <a:lnTo>
                  <a:pt x="5974915" y="736868"/>
                </a:lnTo>
                <a:lnTo>
                  <a:pt x="4869493" y="736868"/>
                </a:lnTo>
                <a:lnTo>
                  <a:pt x="4869493" y="1042"/>
                </a:lnTo>
                <a:lnTo>
                  <a:pt x="4846528" y="1042"/>
                </a:lnTo>
                <a:lnTo>
                  <a:pt x="4846528" y="736868"/>
                </a:lnTo>
                <a:lnTo>
                  <a:pt x="4784942" y="736868"/>
                </a:lnTo>
                <a:lnTo>
                  <a:pt x="4145071" y="97971"/>
                </a:lnTo>
                <a:lnTo>
                  <a:pt x="4145071" y="0"/>
                </a:lnTo>
                <a:lnTo>
                  <a:pt x="4122106" y="0"/>
                </a:lnTo>
                <a:lnTo>
                  <a:pt x="4122106" y="75042"/>
                </a:lnTo>
                <a:lnTo>
                  <a:pt x="4046950" y="0"/>
                </a:lnTo>
                <a:lnTo>
                  <a:pt x="4014591" y="0"/>
                </a:lnTo>
                <a:lnTo>
                  <a:pt x="4122106" y="107351"/>
                </a:lnTo>
                <a:lnTo>
                  <a:pt x="4122106" y="735826"/>
                </a:lnTo>
                <a:lnTo>
                  <a:pt x="4031293" y="735826"/>
                </a:lnTo>
                <a:lnTo>
                  <a:pt x="3623153" y="328308"/>
                </a:lnTo>
                <a:lnTo>
                  <a:pt x="3623153" y="735826"/>
                </a:lnTo>
                <a:lnTo>
                  <a:pt x="2808961" y="735826"/>
                </a:lnTo>
                <a:lnTo>
                  <a:pt x="2577230" y="505490"/>
                </a:lnTo>
                <a:lnTo>
                  <a:pt x="3330879" y="505490"/>
                </a:lnTo>
                <a:lnTo>
                  <a:pt x="2824619" y="1042"/>
                </a:lnTo>
                <a:lnTo>
                  <a:pt x="2792260" y="1042"/>
                </a:lnTo>
                <a:lnTo>
                  <a:pt x="3274512" y="482560"/>
                </a:lnTo>
                <a:lnTo>
                  <a:pt x="2553222" y="482560"/>
                </a:lnTo>
                <a:lnTo>
                  <a:pt x="2422742" y="352279"/>
                </a:lnTo>
                <a:lnTo>
                  <a:pt x="2422742" y="1042"/>
                </a:lnTo>
                <a:lnTo>
                  <a:pt x="2400822" y="1042"/>
                </a:lnTo>
                <a:lnTo>
                  <a:pt x="2400822" y="330392"/>
                </a:lnTo>
                <a:lnTo>
                  <a:pt x="2070970" y="1042"/>
                </a:lnTo>
                <a:lnTo>
                  <a:pt x="2038611" y="1042"/>
                </a:lnTo>
                <a:lnTo>
                  <a:pt x="2400822" y="362702"/>
                </a:lnTo>
                <a:lnTo>
                  <a:pt x="2400822" y="482560"/>
                </a:lnTo>
                <a:lnTo>
                  <a:pt x="1699364" y="482560"/>
                </a:lnTo>
                <a:lnTo>
                  <a:pt x="1699364" y="1042"/>
                </a:lnTo>
                <a:lnTo>
                  <a:pt x="1676400" y="1042"/>
                </a:lnTo>
                <a:lnTo>
                  <a:pt x="1676400" y="482560"/>
                </a:lnTo>
                <a:lnTo>
                  <a:pt x="1330890" y="482560"/>
                </a:lnTo>
                <a:lnTo>
                  <a:pt x="1200411" y="352279"/>
                </a:lnTo>
                <a:lnTo>
                  <a:pt x="1200411" y="1042"/>
                </a:lnTo>
                <a:lnTo>
                  <a:pt x="1177446" y="1042"/>
                </a:lnTo>
                <a:lnTo>
                  <a:pt x="1177446" y="329350"/>
                </a:lnTo>
                <a:lnTo>
                  <a:pt x="848638" y="1042"/>
                </a:lnTo>
                <a:lnTo>
                  <a:pt x="816279" y="1042"/>
                </a:lnTo>
                <a:lnTo>
                  <a:pt x="1177446" y="361660"/>
                </a:lnTo>
                <a:lnTo>
                  <a:pt x="1177446" y="482560"/>
                </a:lnTo>
                <a:lnTo>
                  <a:pt x="861164" y="482560"/>
                </a:lnTo>
                <a:lnTo>
                  <a:pt x="454068" y="75042"/>
                </a:lnTo>
                <a:lnTo>
                  <a:pt x="454068" y="482560"/>
                </a:lnTo>
                <a:lnTo>
                  <a:pt x="108559" y="482560"/>
                </a:lnTo>
                <a:lnTo>
                  <a:pt x="1044" y="375209"/>
                </a:lnTo>
                <a:lnTo>
                  <a:pt x="1044" y="407518"/>
                </a:lnTo>
                <a:lnTo>
                  <a:pt x="76200" y="482560"/>
                </a:lnTo>
                <a:lnTo>
                  <a:pt x="1044" y="482560"/>
                </a:lnTo>
                <a:lnTo>
                  <a:pt x="1044" y="505490"/>
                </a:lnTo>
                <a:lnTo>
                  <a:pt x="99164" y="505490"/>
                </a:lnTo>
                <a:lnTo>
                  <a:pt x="330896" y="736868"/>
                </a:lnTo>
                <a:lnTo>
                  <a:pt x="1044" y="736868"/>
                </a:lnTo>
                <a:lnTo>
                  <a:pt x="1044" y="759798"/>
                </a:lnTo>
                <a:lnTo>
                  <a:pt x="386219" y="759798"/>
                </a:lnTo>
                <a:lnTo>
                  <a:pt x="131523" y="505490"/>
                </a:lnTo>
                <a:lnTo>
                  <a:pt x="454068" y="505490"/>
                </a:lnTo>
                <a:lnTo>
                  <a:pt x="454068" y="1296555"/>
                </a:lnTo>
                <a:lnTo>
                  <a:pt x="1044" y="844220"/>
                </a:lnTo>
                <a:lnTo>
                  <a:pt x="1044" y="876529"/>
                </a:lnTo>
                <a:lnTo>
                  <a:pt x="454068" y="1328864"/>
                </a:lnTo>
                <a:lnTo>
                  <a:pt x="454068" y="1956297"/>
                </a:lnTo>
                <a:lnTo>
                  <a:pt x="362211" y="1956297"/>
                </a:lnTo>
                <a:lnTo>
                  <a:pt x="0" y="1594637"/>
                </a:lnTo>
                <a:lnTo>
                  <a:pt x="0" y="1626947"/>
                </a:lnTo>
                <a:lnTo>
                  <a:pt x="329852" y="1956297"/>
                </a:lnTo>
                <a:lnTo>
                  <a:pt x="1044" y="1956297"/>
                </a:lnTo>
                <a:lnTo>
                  <a:pt x="1044" y="1979226"/>
                </a:lnTo>
                <a:lnTo>
                  <a:pt x="353860" y="1979226"/>
                </a:lnTo>
                <a:lnTo>
                  <a:pt x="455112" y="2080324"/>
                </a:lnTo>
                <a:lnTo>
                  <a:pt x="455112" y="2923502"/>
                </a:lnTo>
                <a:lnTo>
                  <a:pt x="108559" y="2923502"/>
                </a:lnTo>
                <a:lnTo>
                  <a:pt x="1044" y="2816150"/>
                </a:lnTo>
                <a:lnTo>
                  <a:pt x="1044" y="2848460"/>
                </a:lnTo>
                <a:lnTo>
                  <a:pt x="76200" y="2923502"/>
                </a:lnTo>
                <a:lnTo>
                  <a:pt x="1044" y="2923502"/>
                </a:lnTo>
                <a:lnTo>
                  <a:pt x="1044" y="2946431"/>
                </a:lnTo>
                <a:lnTo>
                  <a:pt x="99164" y="2946431"/>
                </a:lnTo>
                <a:lnTo>
                  <a:pt x="455112" y="3301837"/>
                </a:lnTo>
                <a:lnTo>
                  <a:pt x="455112" y="3738539"/>
                </a:lnTo>
                <a:lnTo>
                  <a:pt x="2088" y="3286203"/>
                </a:lnTo>
                <a:lnTo>
                  <a:pt x="2088" y="3318513"/>
                </a:lnTo>
                <a:lnTo>
                  <a:pt x="455112" y="3770848"/>
                </a:lnTo>
                <a:lnTo>
                  <a:pt x="455112" y="4167944"/>
                </a:lnTo>
                <a:lnTo>
                  <a:pt x="852814" y="4167944"/>
                </a:lnTo>
                <a:lnTo>
                  <a:pt x="1083501" y="4398281"/>
                </a:lnTo>
                <a:lnTo>
                  <a:pt x="1044" y="4398281"/>
                </a:lnTo>
                <a:lnTo>
                  <a:pt x="1044" y="4421210"/>
                </a:lnTo>
                <a:lnTo>
                  <a:pt x="1106466" y="4421210"/>
                </a:lnTo>
                <a:lnTo>
                  <a:pt x="1677444" y="4991319"/>
                </a:lnTo>
                <a:lnTo>
                  <a:pt x="1677444" y="5619794"/>
                </a:lnTo>
                <a:lnTo>
                  <a:pt x="1586630" y="5619794"/>
                </a:lnTo>
                <a:lnTo>
                  <a:pt x="1197279" y="5231036"/>
                </a:lnTo>
                <a:lnTo>
                  <a:pt x="1177446" y="5211233"/>
                </a:lnTo>
                <a:lnTo>
                  <a:pt x="1177446" y="5619794"/>
                </a:lnTo>
                <a:lnTo>
                  <a:pt x="363255" y="5619794"/>
                </a:lnTo>
                <a:lnTo>
                  <a:pt x="131523" y="5388415"/>
                </a:lnTo>
                <a:lnTo>
                  <a:pt x="885173" y="5388415"/>
                </a:lnTo>
                <a:lnTo>
                  <a:pt x="1044" y="4505632"/>
                </a:lnTo>
                <a:lnTo>
                  <a:pt x="1044" y="4537942"/>
                </a:lnTo>
                <a:lnTo>
                  <a:pt x="829849" y="5365485"/>
                </a:lnTo>
                <a:lnTo>
                  <a:pt x="108559" y="5365485"/>
                </a:lnTo>
                <a:lnTo>
                  <a:pt x="1044" y="5258134"/>
                </a:lnTo>
                <a:lnTo>
                  <a:pt x="1044" y="5290444"/>
                </a:lnTo>
                <a:lnTo>
                  <a:pt x="76200" y="5365485"/>
                </a:lnTo>
                <a:lnTo>
                  <a:pt x="1044" y="5365485"/>
                </a:lnTo>
                <a:lnTo>
                  <a:pt x="1044" y="5388415"/>
                </a:lnTo>
                <a:lnTo>
                  <a:pt x="99164" y="5388415"/>
                </a:lnTo>
                <a:lnTo>
                  <a:pt x="330896" y="5619794"/>
                </a:lnTo>
                <a:lnTo>
                  <a:pt x="1044" y="5619794"/>
                </a:lnTo>
                <a:lnTo>
                  <a:pt x="1044" y="5642723"/>
                </a:lnTo>
                <a:lnTo>
                  <a:pt x="353860" y="5642723"/>
                </a:lnTo>
                <a:lnTo>
                  <a:pt x="1178490" y="6466098"/>
                </a:lnTo>
                <a:lnTo>
                  <a:pt x="1178490" y="6586999"/>
                </a:lnTo>
                <a:lnTo>
                  <a:pt x="862208" y="6586999"/>
                </a:lnTo>
                <a:lnTo>
                  <a:pt x="472857" y="6198241"/>
                </a:lnTo>
                <a:lnTo>
                  <a:pt x="453025" y="6178438"/>
                </a:lnTo>
                <a:lnTo>
                  <a:pt x="453025" y="6586999"/>
                </a:lnTo>
                <a:lnTo>
                  <a:pt x="108559" y="6586999"/>
                </a:lnTo>
                <a:lnTo>
                  <a:pt x="0" y="6478605"/>
                </a:lnTo>
                <a:lnTo>
                  <a:pt x="0" y="6510915"/>
                </a:lnTo>
                <a:lnTo>
                  <a:pt x="76200" y="6586999"/>
                </a:lnTo>
                <a:lnTo>
                  <a:pt x="0" y="6586999"/>
                </a:lnTo>
                <a:lnTo>
                  <a:pt x="0" y="6609928"/>
                </a:lnTo>
                <a:lnTo>
                  <a:pt x="99164" y="6609928"/>
                </a:lnTo>
                <a:lnTo>
                  <a:pt x="329852" y="6840264"/>
                </a:lnTo>
                <a:lnTo>
                  <a:pt x="1044" y="6840264"/>
                </a:lnTo>
                <a:lnTo>
                  <a:pt x="1044" y="6849645"/>
                </a:lnTo>
                <a:lnTo>
                  <a:pt x="371605" y="6849645"/>
                </a:lnTo>
                <a:lnTo>
                  <a:pt x="132567" y="6610970"/>
                </a:lnTo>
                <a:lnTo>
                  <a:pt x="454068" y="6610970"/>
                </a:lnTo>
                <a:lnTo>
                  <a:pt x="454068" y="6849645"/>
                </a:lnTo>
                <a:lnTo>
                  <a:pt x="477033" y="6849645"/>
                </a:lnTo>
                <a:lnTo>
                  <a:pt x="477033" y="6610970"/>
                </a:lnTo>
                <a:lnTo>
                  <a:pt x="852814" y="6610970"/>
                </a:lnTo>
                <a:lnTo>
                  <a:pt x="1091852" y="6849645"/>
                </a:lnTo>
                <a:lnTo>
                  <a:pt x="1124211" y="6849645"/>
                </a:lnTo>
                <a:lnTo>
                  <a:pt x="885173" y="6610970"/>
                </a:lnTo>
                <a:lnTo>
                  <a:pt x="1176403" y="6610970"/>
                </a:lnTo>
                <a:lnTo>
                  <a:pt x="1176403" y="6849645"/>
                </a:lnTo>
                <a:lnTo>
                  <a:pt x="1199367" y="6849645"/>
                </a:lnTo>
                <a:lnTo>
                  <a:pt x="1199367" y="6610970"/>
                </a:lnTo>
                <a:lnTo>
                  <a:pt x="1320452" y="6610970"/>
                </a:lnTo>
                <a:lnTo>
                  <a:pt x="1559490" y="6849645"/>
                </a:lnTo>
                <a:lnTo>
                  <a:pt x="1591849" y="6849645"/>
                </a:lnTo>
                <a:lnTo>
                  <a:pt x="1352811" y="6610970"/>
                </a:lnTo>
                <a:lnTo>
                  <a:pt x="1674312" y="6610970"/>
                </a:lnTo>
                <a:lnTo>
                  <a:pt x="1674312" y="6849645"/>
                </a:lnTo>
                <a:lnTo>
                  <a:pt x="1697277" y="6849645"/>
                </a:lnTo>
                <a:lnTo>
                  <a:pt x="1697277" y="6610970"/>
                </a:lnTo>
                <a:lnTo>
                  <a:pt x="2400822" y="6610970"/>
                </a:lnTo>
                <a:lnTo>
                  <a:pt x="2400822" y="6849645"/>
                </a:lnTo>
                <a:lnTo>
                  <a:pt x="6484306" y="6849645"/>
                </a:lnTo>
                <a:lnTo>
                  <a:pt x="6245268" y="6610970"/>
                </a:lnTo>
                <a:lnTo>
                  <a:pt x="6566769" y="6610970"/>
                </a:lnTo>
                <a:lnTo>
                  <a:pt x="6566769" y="6849645"/>
                </a:lnTo>
                <a:lnTo>
                  <a:pt x="6589733" y="6849645"/>
                </a:lnTo>
                <a:lnTo>
                  <a:pt x="6589733" y="6610970"/>
                </a:lnTo>
                <a:lnTo>
                  <a:pt x="6965514" y="6610970"/>
                </a:lnTo>
                <a:lnTo>
                  <a:pt x="7204553" y="6849645"/>
                </a:lnTo>
                <a:lnTo>
                  <a:pt x="7236911" y="6849645"/>
                </a:lnTo>
                <a:lnTo>
                  <a:pt x="6997873" y="6610970"/>
                </a:lnTo>
                <a:lnTo>
                  <a:pt x="7290147" y="6610970"/>
                </a:lnTo>
                <a:lnTo>
                  <a:pt x="7290147" y="6849645"/>
                </a:lnTo>
                <a:lnTo>
                  <a:pt x="7313111" y="6849645"/>
                </a:lnTo>
                <a:lnTo>
                  <a:pt x="7313111" y="6610970"/>
                </a:lnTo>
                <a:lnTo>
                  <a:pt x="7434196" y="6610970"/>
                </a:lnTo>
                <a:lnTo>
                  <a:pt x="7673234" y="6849645"/>
                </a:lnTo>
                <a:lnTo>
                  <a:pt x="7705594" y="6849645"/>
                </a:lnTo>
                <a:lnTo>
                  <a:pt x="7466555" y="6610970"/>
                </a:lnTo>
                <a:lnTo>
                  <a:pt x="7788056" y="6610970"/>
                </a:lnTo>
                <a:lnTo>
                  <a:pt x="7788056" y="6849645"/>
                </a:lnTo>
                <a:lnTo>
                  <a:pt x="7811021" y="6849645"/>
                </a:lnTo>
                <a:lnTo>
                  <a:pt x="7811021" y="6610970"/>
                </a:lnTo>
                <a:lnTo>
                  <a:pt x="8512478" y="6610970"/>
                </a:lnTo>
                <a:lnTo>
                  <a:pt x="8512478" y="6849645"/>
                </a:lnTo>
                <a:lnTo>
                  <a:pt x="12199304" y="6849645"/>
                </a:lnTo>
                <a:lnTo>
                  <a:pt x="12199304" y="6841307"/>
                </a:lnTo>
                <a:lnTo>
                  <a:pt x="12118930" y="6841307"/>
                </a:lnTo>
                <a:lnTo>
                  <a:pt x="11888242" y="6610970"/>
                </a:lnTo>
                <a:lnTo>
                  <a:pt x="12199304" y="6610970"/>
                </a:lnTo>
                <a:lnTo>
                  <a:pt x="12199304" y="6588041"/>
                </a:lnTo>
                <a:lnTo>
                  <a:pt x="11865277" y="6588041"/>
                </a:lnTo>
                <a:lnTo>
                  <a:pt x="11480103" y="6203452"/>
                </a:lnTo>
                <a:lnTo>
                  <a:pt x="11480103" y="5765708"/>
                </a:lnTo>
                <a:lnTo>
                  <a:pt x="12199304" y="6482774"/>
                </a:lnTo>
                <a:lnTo>
                  <a:pt x="12199304" y="6450465"/>
                </a:lnTo>
                <a:lnTo>
                  <a:pt x="11480103" y="5733398"/>
                </a:lnTo>
                <a:lnTo>
                  <a:pt x="11480103" y="5388415"/>
                </a:lnTo>
                <a:lnTo>
                  <a:pt x="12163815" y="5388415"/>
                </a:lnTo>
                <a:lnTo>
                  <a:pt x="12199304" y="5388415"/>
                </a:lnTo>
                <a:lnTo>
                  <a:pt x="12199304" y="5365485"/>
                </a:lnTo>
                <a:lnTo>
                  <a:pt x="12029160" y="5365485"/>
                </a:lnTo>
                <a:lnTo>
                  <a:pt x="11482190" y="5365485"/>
                </a:lnTo>
                <a:lnTo>
                  <a:pt x="11482190" y="4545238"/>
                </a:lnTo>
                <a:lnTo>
                  <a:pt x="12183647" y="5245627"/>
                </a:lnTo>
                <a:lnTo>
                  <a:pt x="12201393" y="5263345"/>
                </a:lnTo>
                <a:lnTo>
                  <a:pt x="12201393" y="5229993"/>
                </a:lnTo>
                <a:lnTo>
                  <a:pt x="12183647" y="5212275"/>
                </a:lnTo>
                <a:lnTo>
                  <a:pt x="12183647" y="5213318"/>
                </a:lnTo>
                <a:lnTo>
                  <a:pt x="11482190" y="4512928"/>
                </a:lnTo>
                <a:lnTo>
                  <a:pt x="11482190" y="4422252"/>
                </a:lnTo>
                <a:lnTo>
                  <a:pt x="12110578" y="4422252"/>
                </a:lnTo>
                <a:lnTo>
                  <a:pt x="12200349" y="4511886"/>
                </a:lnTo>
                <a:lnTo>
                  <a:pt x="12200349" y="4479576"/>
                </a:lnTo>
                <a:lnTo>
                  <a:pt x="12142938" y="4422252"/>
                </a:lnTo>
                <a:lnTo>
                  <a:pt x="12182603" y="4422252"/>
                </a:lnTo>
                <a:lnTo>
                  <a:pt x="12200349" y="4422252"/>
                </a:lnTo>
                <a:lnTo>
                  <a:pt x="12200349" y="4399323"/>
                </a:lnTo>
                <a:lnTo>
                  <a:pt x="12119973" y="4399323"/>
                </a:lnTo>
                <a:lnTo>
                  <a:pt x="11482190" y="3762510"/>
                </a:lnTo>
                <a:lnTo>
                  <a:pt x="11482190" y="2948516"/>
                </a:lnTo>
                <a:lnTo>
                  <a:pt x="11856927" y="2948516"/>
                </a:lnTo>
                <a:lnTo>
                  <a:pt x="12183647" y="3274739"/>
                </a:lnTo>
                <a:lnTo>
                  <a:pt x="12201393" y="3292457"/>
                </a:lnTo>
                <a:lnTo>
                  <a:pt x="12201393" y="3260147"/>
                </a:lnTo>
                <a:lnTo>
                  <a:pt x="12183647" y="3242429"/>
                </a:lnTo>
                <a:lnTo>
                  <a:pt x="11890329" y="2948516"/>
                </a:lnTo>
                <a:lnTo>
                  <a:pt x="12201393" y="2948516"/>
                </a:lnTo>
                <a:lnTo>
                  <a:pt x="12201393" y="2925586"/>
                </a:lnTo>
                <a:close/>
                <a:moveTo>
                  <a:pt x="11482190" y="482560"/>
                </a:moveTo>
                <a:lnTo>
                  <a:pt x="11482190" y="131323"/>
                </a:lnTo>
                <a:lnTo>
                  <a:pt x="11833962" y="482560"/>
                </a:lnTo>
                <a:lnTo>
                  <a:pt x="11482190" y="482560"/>
                </a:lnTo>
                <a:close/>
                <a:moveTo>
                  <a:pt x="11335009" y="1957339"/>
                </a:moveTo>
                <a:lnTo>
                  <a:pt x="10983236" y="1957339"/>
                </a:lnTo>
                <a:lnTo>
                  <a:pt x="10983236" y="1727003"/>
                </a:lnTo>
                <a:lnTo>
                  <a:pt x="11104322" y="1727003"/>
                </a:lnTo>
                <a:lnTo>
                  <a:pt x="11335009" y="1957339"/>
                </a:lnTo>
                <a:close/>
                <a:moveTo>
                  <a:pt x="10983236" y="1704073"/>
                </a:moveTo>
                <a:lnTo>
                  <a:pt x="10983236" y="1606102"/>
                </a:lnTo>
                <a:lnTo>
                  <a:pt x="11081357" y="1704073"/>
                </a:lnTo>
                <a:lnTo>
                  <a:pt x="10983236" y="1704073"/>
                </a:lnTo>
                <a:close/>
                <a:moveTo>
                  <a:pt x="10982192" y="854642"/>
                </a:moveTo>
                <a:lnTo>
                  <a:pt x="10982192" y="854642"/>
                </a:lnTo>
                <a:lnTo>
                  <a:pt x="11833962" y="1704073"/>
                </a:lnTo>
                <a:lnTo>
                  <a:pt x="11113715" y="1704073"/>
                </a:lnTo>
                <a:lnTo>
                  <a:pt x="10982192" y="1572750"/>
                </a:lnTo>
                <a:lnTo>
                  <a:pt x="10982192" y="854642"/>
                </a:lnTo>
                <a:close/>
                <a:moveTo>
                  <a:pt x="5368446" y="482560"/>
                </a:moveTo>
                <a:lnTo>
                  <a:pt x="5368446" y="131323"/>
                </a:lnTo>
                <a:lnTo>
                  <a:pt x="5720218" y="482560"/>
                </a:lnTo>
                <a:lnTo>
                  <a:pt x="5368446" y="482560"/>
                </a:lnTo>
                <a:close/>
                <a:moveTo>
                  <a:pt x="454068" y="2049057"/>
                </a:moveTo>
                <a:lnTo>
                  <a:pt x="386219" y="1981311"/>
                </a:lnTo>
                <a:lnTo>
                  <a:pt x="454068" y="1981311"/>
                </a:lnTo>
                <a:lnTo>
                  <a:pt x="454068" y="2049057"/>
                </a:lnTo>
                <a:close/>
                <a:moveTo>
                  <a:pt x="454068" y="3269528"/>
                </a:moveTo>
                <a:lnTo>
                  <a:pt x="131523" y="2947473"/>
                </a:lnTo>
                <a:lnTo>
                  <a:pt x="454068" y="2947473"/>
                </a:lnTo>
                <a:lnTo>
                  <a:pt x="454068" y="3269528"/>
                </a:lnTo>
                <a:close/>
                <a:moveTo>
                  <a:pt x="1177446" y="6433788"/>
                </a:moveTo>
                <a:lnTo>
                  <a:pt x="386219" y="5643765"/>
                </a:lnTo>
                <a:lnTo>
                  <a:pt x="1177446" y="5643765"/>
                </a:lnTo>
                <a:lnTo>
                  <a:pt x="1177446" y="6433788"/>
                </a:lnTo>
                <a:close/>
                <a:moveTo>
                  <a:pt x="477033" y="6588041"/>
                </a:moveTo>
                <a:lnTo>
                  <a:pt x="477033" y="6235761"/>
                </a:lnTo>
                <a:lnTo>
                  <a:pt x="829849" y="6588041"/>
                </a:lnTo>
                <a:lnTo>
                  <a:pt x="477033" y="6588041"/>
                </a:lnTo>
                <a:close/>
                <a:moveTo>
                  <a:pt x="1200411" y="5268557"/>
                </a:moveTo>
                <a:lnTo>
                  <a:pt x="1553227" y="5620836"/>
                </a:lnTo>
                <a:lnTo>
                  <a:pt x="1200411" y="5620836"/>
                </a:lnTo>
                <a:lnTo>
                  <a:pt x="1200411" y="5268557"/>
                </a:lnTo>
                <a:close/>
                <a:moveTo>
                  <a:pt x="1200411" y="6588041"/>
                </a:moveTo>
                <a:lnTo>
                  <a:pt x="1200411" y="6490070"/>
                </a:lnTo>
                <a:lnTo>
                  <a:pt x="1298531" y="6588041"/>
                </a:lnTo>
                <a:lnTo>
                  <a:pt x="1200411" y="6588041"/>
                </a:lnTo>
                <a:close/>
                <a:moveTo>
                  <a:pt x="1676400" y="6588041"/>
                </a:moveTo>
                <a:lnTo>
                  <a:pt x="1331934" y="6588041"/>
                </a:lnTo>
                <a:lnTo>
                  <a:pt x="1200411" y="6456718"/>
                </a:lnTo>
                <a:lnTo>
                  <a:pt x="1200411" y="5643765"/>
                </a:lnTo>
                <a:lnTo>
                  <a:pt x="1576192" y="5643765"/>
                </a:lnTo>
                <a:lnTo>
                  <a:pt x="1676400" y="5743821"/>
                </a:lnTo>
                <a:lnTo>
                  <a:pt x="1676400" y="6588041"/>
                </a:lnTo>
                <a:close/>
                <a:moveTo>
                  <a:pt x="1676400" y="5710469"/>
                </a:moveTo>
                <a:lnTo>
                  <a:pt x="1609594" y="5643765"/>
                </a:lnTo>
                <a:lnTo>
                  <a:pt x="1676400" y="5643765"/>
                </a:lnTo>
                <a:lnTo>
                  <a:pt x="1676400" y="5710469"/>
                </a:lnTo>
                <a:close/>
                <a:moveTo>
                  <a:pt x="11459226" y="2947473"/>
                </a:moveTo>
                <a:lnTo>
                  <a:pt x="11459226" y="3738539"/>
                </a:lnTo>
                <a:lnTo>
                  <a:pt x="10921651" y="3201782"/>
                </a:lnTo>
                <a:lnTo>
                  <a:pt x="11391377" y="3201782"/>
                </a:lnTo>
                <a:lnTo>
                  <a:pt x="11136681" y="2947473"/>
                </a:lnTo>
                <a:lnTo>
                  <a:pt x="11459226" y="2947473"/>
                </a:lnTo>
                <a:close/>
                <a:moveTo>
                  <a:pt x="11357973" y="4422252"/>
                </a:moveTo>
                <a:lnTo>
                  <a:pt x="11459226" y="4523350"/>
                </a:lnTo>
                <a:lnTo>
                  <a:pt x="11459226" y="5366528"/>
                </a:lnTo>
                <a:lnTo>
                  <a:pt x="11113715" y="5366528"/>
                </a:lnTo>
                <a:lnTo>
                  <a:pt x="10983236" y="5236247"/>
                </a:lnTo>
                <a:lnTo>
                  <a:pt x="10983236" y="4422252"/>
                </a:lnTo>
                <a:lnTo>
                  <a:pt x="11357973" y="4422252"/>
                </a:lnTo>
                <a:close/>
                <a:moveTo>
                  <a:pt x="10983236" y="4399323"/>
                </a:moveTo>
                <a:lnTo>
                  <a:pt x="10983236" y="4048086"/>
                </a:lnTo>
                <a:lnTo>
                  <a:pt x="11335009" y="4399323"/>
                </a:lnTo>
                <a:lnTo>
                  <a:pt x="10983236" y="4399323"/>
                </a:lnTo>
                <a:close/>
                <a:moveTo>
                  <a:pt x="11081357" y="5366528"/>
                </a:moveTo>
                <a:lnTo>
                  <a:pt x="10983236" y="5366528"/>
                </a:lnTo>
                <a:lnTo>
                  <a:pt x="10983236" y="5268557"/>
                </a:lnTo>
                <a:lnTo>
                  <a:pt x="11081357" y="5366528"/>
                </a:lnTo>
                <a:close/>
                <a:moveTo>
                  <a:pt x="10983236" y="5390500"/>
                </a:moveTo>
                <a:lnTo>
                  <a:pt x="11104322" y="5390500"/>
                </a:lnTo>
                <a:lnTo>
                  <a:pt x="11104322" y="5389457"/>
                </a:lnTo>
                <a:lnTo>
                  <a:pt x="11459226" y="5743821"/>
                </a:lnTo>
                <a:lnTo>
                  <a:pt x="11459226" y="6181564"/>
                </a:lnTo>
                <a:lnTo>
                  <a:pt x="10983236" y="5706300"/>
                </a:lnTo>
                <a:lnTo>
                  <a:pt x="10983236" y="5390500"/>
                </a:lnTo>
                <a:close/>
                <a:moveTo>
                  <a:pt x="11136681" y="5389457"/>
                </a:moveTo>
                <a:lnTo>
                  <a:pt x="11459226" y="5389457"/>
                </a:lnTo>
                <a:lnTo>
                  <a:pt x="11459226" y="5711511"/>
                </a:lnTo>
                <a:lnTo>
                  <a:pt x="11136681" y="5389457"/>
                </a:lnTo>
                <a:close/>
                <a:moveTo>
                  <a:pt x="11391377" y="4422252"/>
                </a:moveTo>
                <a:lnTo>
                  <a:pt x="11459226" y="4422252"/>
                </a:lnTo>
                <a:lnTo>
                  <a:pt x="11459226" y="4489998"/>
                </a:lnTo>
                <a:lnTo>
                  <a:pt x="11391377" y="4422252"/>
                </a:lnTo>
                <a:close/>
                <a:moveTo>
                  <a:pt x="11335009" y="3178852"/>
                </a:moveTo>
                <a:lnTo>
                  <a:pt x="10897642" y="3178852"/>
                </a:lnTo>
                <a:lnTo>
                  <a:pt x="10665910" y="2947473"/>
                </a:lnTo>
                <a:lnTo>
                  <a:pt x="11103277" y="2947473"/>
                </a:lnTo>
                <a:lnTo>
                  <a:pt x="11335009" y="3178852"/>
                </a:lnTo>
                <a:close/>
                <a:moveTo>
                  <a:pt x="10960272" y="759798"/>
                </a:moveTo>
                <a:lnTo>
                  <a:pt x="10960272" y="798361"/>
                </a:lnTo>
                <a:lnTo>
                  <a:pt x="10921651" y="759798"/>
                </a:lnTo>
                <a:lnTo>
                  <a:pt x="10960272" y="759798"/>
                </a:lnTo>
                <a:close/>
                <a:moveTo>
                  <a:pt x="10258815" y="131323"/>
                </a:moveTo>
                <a:lnTo>
                  <a:pt x="10865283" y="736868"/>
                </a:lnTo>
                <a:lnTo>
                  <a:pt x="10258815" y="736868"/>
                </a:lnTo>
                <a:lnTo>
                  <a:pt x="10258815" y="131323"/>
                </a:lnTo>
                <a:close/>
                <a:moveTo>
                  <a:pt x="10258815" y="759798"/>
                </a:moveTo>
                <a:lnTo>
                  <a:pt x="10888247" y="759798"/>
                </a:lnTo>
                <a:lnTo>
                  <a:pt x="10960272" y="831713"/>
                </a:lnTo>
                <a:lnTo>
                  <a:pt x="10960272" y="1550863"/>
                </a:lnTo>
                <a:lnTo>
                  <a:pt x="10258815" y="849431"/>
                </a:lnTo>
                <a:lnTo>
                  <a:pt x="10258815" y="759798"/>
                </a:lnTo>
                <a:close/>
                <a:moveTo>
                  <a:pt x="10258815" y="882783"/>
                </a:moveTo>
                <a:lnTo>
                  <a:pt x="10960272" y="1583173"/>
                </a:lnTo>
                <a:lnTo>
                  <a:pt x="10960272" y="1704073"/>
                </a:lnTo>
                <a:lnTo>
                  <a:pt x="10258815" y="1704073"/>
                </a:lnTo>
                <a:lnTo>
                  <a:pt x="10258815" y="882783"/>
                </a:lnTo>
                <a:close/>
                <a:moveTo>
                  <a:pt x="10257771" y="2103254"/>
                </a:moveTo>
                <a:lnTo>
                  <a:pt x="10258815" y="2103254"/>
                </a:lnTo>
                <a:lnTo>
                  <a:pt x="11080313" y="2924544"/>
                </a:lnTo>
                <a:lnTo>
                  <a:pt x="10642946" y="2924544"/>
                </a:lnTo>
                <a:lnTo>
                  <a:pt x="10257771" y="2539955"/>
                </a:lnTo>
                <a:lnTo>
                  <a:pt x="10257771" y="2103254"/>
                </a:lnTo>
                <a:close/>
                <a:moveTo>
                  <a:pt x="10610587" y="2924544"/>
                </a:moveTo>
                <a:lnTo>
                  <a:pt x="10258815" y="2924544"/>
                </a:lnTo>
                <a:lnTo>
                  <a:pt x="10258815" y="2573307"/>
                </a:lnTo>
                <a:lnTo>
                  <a:pt x="10610587" y="2924544"/>
                </a:lnTo>
                <a:close/>
                <a:moveTo>
                  <a:pt x="10235850" y="759798"/>
                </a:moveTo>
                <a:lnTo>
                  <a:pt x="10235850" y="826502"/>
                </a:lnTo>
                <a:lnTo>
                  <a:pt x="10169045" y="759798"/>
                </a:lnTo>
                <a:lnTo>
                  <a:pt x="10235850" y="759798"/>
                </a:lnTo>
                <a:close/>
                <a:moveTo>
                  <a:pt x="9760905" y="385631"/>
                </a:moveTo>
                <a:lnTo>
                  <a:pt x="10112678" y="736868"/>
                </a:lnTo>
                <a:lnTo>
                  <a:pt x="9760905" y="736868"/>
                </a:lnTo>
                <a:lnTo>
                  <a:pt x="9760905" y="385631"/>
                </a:lnTo>
                <a:close/>
                <a:moveTo>
                  <a:pt x="9760905" y="759798"/>
                </a:moveTo>
                <a:lnTo>
                  <a:pt x="10135642" y="759798"/>
                </a:lnTo>
                <a:lnTo>
                  <a:pt x="10235850" y="859853"/>
                </a:lnTo>
                <a:lnTo>
                  <a:pt x="10235850" y="1704073"/>
                </a:lnTo>
                <a:lnTo>
                  <a:pt x="9891384" y="1704073"/>
                </a:lnTo>
                <a:lnTo>
                  <a:pt x="9760905" y="1573792"/>
                </a:lnTo>
                <a:lnTo>
                  <a:pt x="9760905" y="759798"/>
                </a:lnTo>
                <a:close/>
                <a:moveTo>
                  <a:pt x="10235850" y="1727003"/>
                </a:moveTo>
                <a:lnTo>
                  <a:pt x="10235850" y="2048015"/>
                </a:lnTo>
                <a:lnTo>
                  <a:pt x="9914349" y="1727003"/>
                </a:lnTo>
                <a:lnTo>
                  <a:pt x="10235850" y="1727003"/>
                </a:lnTo>
                <a:close/>
                <a:moveTo>
                  <a:pt x="9760905" y="1606102"/>
                </a:moveTo>
                <a:lnTo>
                  <a:pt x="9859026" y="1704073"/>
                </a:lnTo>
                <a:lnTo>
                  <a:pt x="9760905" y="1704073"/>
                </a:lnTo>
                <a:lnTo>
                  <a:pt x="9760905" y="1606102"/>
                </a:lnTo>
                <a:close/>
                <a:moveTo>
                  <a:pt x="9760905" y="1727003"/>
                </a:moveTo>
                <a:lnTo>
                  <a:pt x="9881990" y="1727003"/>
                </a:lnTo>
                <a:lnTo>
                  <a:pt x="10235850" y="2080324"/>
                </a:lnTo>
                <a:lnTo>
                  <a:pt x="10235850" y="2517026"/>
                </a:lnTo>
                <a:lnTo>
                  <a:pt x="9760905" y="2042803"/>
                </a:lnTo>
                <a:lnTo>
                  <a:pt x="9760905" y="1727003"/>
                </a:lnTo>
                <a:close/>
                <a:moveTo>
                  <a:pt x="9760905" y="2076155"/>
                </a:moveTo>
                <a:lnTo>
                  <a:pt x="10235850" y="2550377"/>
                </a:lnTo>
                <a:lnTo>
                  <a:pt x="10235850" y="2947473"/>
                </a:lnTo>
                <a:lnTo>
                  <a:pt x="10633552" y="2947473"/>
                </a:lnTo>
                <a:lnTo>
                  <a:pt x="10865283" y="3178852"/>
                </a:lnTo>
                <a:lnTo>
                  <a:pt x="9760905" y="3178852"/>
                </a:lnTo>
                <a:lnTo>
                  <a:pt x="9760905" y="2076155"/>
                </a:lnTo>
                <a:close/>
                <a:moveTo>
                  <a:pt x="9760905" y="3296626"/>
                </a:moveTo>
                <a:lnTo>
                  <a:pt x="10611631" y="4146057"/>
                </a:lnTo>
                <a:lnTo>
                  <a:pt x="9891384" y="4146057"/>
                </a:lnTo>
                <a:lnTo>
                  <a:pt x="9760905" y="4015776"/>
                </a:lnTo>
                <a:lnTo>
                  <a:pt x="9760905" y="3296626"/>
                </a:lnTo>
                <a:close/>
                <a:moveTo>
                  <a:pt x="9760905" y="4048086"/>
                </a:moveTo>
                <a:lnTo>
                  <a:pt x="9859026" y="4146057"/>
                </a:lnTo>
                <a:lnTo>
                  <a:pt x="9760905" y="4146057"/>
                </a:lnTo>
                <a:lnTo>
                  <a:pt x="9760905" y="4048086"/>
                </a:lnTo>
                <a:close/>
                <a:moveTo>
                  <a:pt x="9760905" y="4168986"/>
                </a:moveTo>
                <a:lnTo>
                  <a:pt x="9760905" y="4168986"/>
                </a:lnTo>
                <a:lnTo>
                  <a:pt x="9881990" y="4168986"/>
                </a:lnTo>
                <a:lnTo>
                  <a:pt x="10112678" y="4399323"/>
                </a:lnTo>
                <a:lnTo>
                  <a:pt x="9760905" y="4399323"/>
                </a:lnTo>
                <a:lnTo>
                  <a:pt x="9760905" y="4168986"/>
                </a:lnTo>
                <a:close/>
                <a:moveTo>
                  <a:pt x="9737941" y="759798"/>
                </a:moveTo>
                <a:lnTo>
                  <a:pt x="9737941" y="1550863"/>
                </a:lnTo>
                <a:lnTo>
                  <a:pt x="8945670" y="759798"/>
                </a:lnTo>
                <a:lnTo>
                  <a:pt x="9737941" y="759798"/>
                </a:lnTo>
                <a:close/>
                <a:moveTo>
                  <a:pt x="8537530" y="384589"/>
                </a:moveTo>
                <a:lnTo>
                  <a:pt x="8635651" y="482560"/>
                </a:lnTo>
                <a:lnTo>
                  <a:pt x="8537530" y="482560"/>
                </a:lnTo>
                <a:lnTo>
                  <a:pt x="8537530" y="384589"/>
                </a:lnTo>
                <a:close/>
                <a:moveTo>
                  <a:pt x="8537530" y="505490"/>
                </a:moveTo>
                <a:lnTo>
                  <a:pt x="8658615" y="505490"/>
                </a:lnTo>
                <a:lnTo>
                  <a:pt x="8890347" y="736868"/>
                </a:lnTo>
                <a:lnTo>
                  <a:pt x="8537530" y="736868"/>
                </a:lnTo>
                <a:lnTo>
                  <a:pt x="8537530" y="505490"/>
                </a:lnTo>
                <a:close/>
                <a:moveTo>
                  <a:pt x="7813109" y="505490"/>
                </a:moveTo>
                <a:lnTo>
                  <a:pt x="8514566" y="505490"/>
                </a:lnTo>
                <a:lnTo>
                  <a:pt x="8514566" y="759798"/>
                </a:lnTo>
                <a:lnTo>
                  <a:pt x="8913311" y="759798"/>
                </a:lnTo>
                <a:lnTo>
                  <a:pt x="9737941" y="1583173"/>
                </a:lnTo>
                <a:lnTo>
                  <a:pt x="9737941" y="1704073"/>
                </a:lnTo>
                <a:lnTo>
                  <a:pt x="9421658" y="1704073"/>
                </a:lnTo>
                <a:lnTo>
                  <a:pt x="9013519" y="1296555"/>
                </a:lnTo>
                <a:lnTo>
                  <a:pt x="9013519" y="1704073"/>
                </a:lnTo>
                <a:lnTo>
                  <a:pt x="8669053" y="1704073"/>
                </a:lnTo>
                <a:lnTo>
                  <a:pt x="7813109" y="849431"/>
                </a:lnTo>
                <a:lnTo>
                  <a:pt x="7813109" y="505490"/>
                </a:lnTo>
                <a:close/>
                <a:moveTo>
                  <a:pt x="9036484" y="3293499"/>
                </a:moveTo>
                <a:lnTo>
                  <a:pt x="9036484" y="3202824"/>
                </a:lnTo>
                <a:lnTo>
                  <a:pt x="9665916" y="3202824"/>
                </a:lnTo>
                <a:lnTo>
                  <a:pt x="9665916" y="3201782"/>
                </a:lnTo>
                <a:lnTo>
                  <a:pt x="9737941" y="3273697"/>
                </a:lnTo>
                <a:lnTo>
                  <a:pt x="9737941" y="3993889"/>
                </a:lnTo>
                <a:lnTo>
                  <a:pt x="9036484" y="3293499"/>
                </a:lnTo>
                <a:close/>
                <a:moveTo>
                  <a:pt x="9737941" y="4025157"/>
                </a:moveTo>
                <a:lnTo>
                  <a:pt x="9737941" y="4146057"/>
                </a:lnTo>
                <a:lnTo>
                  <a:pt x="9036484" y="4146057"/>
                </a:lnTo>
                <a:lnTo>
                  <a:pt x="9036484" y="3324767"/>
                </a:lnTo>
                <a:lnTo>
                  <a:pt x="9737941" y="4025157"/>
                </a:lnTo>
                <a:close/>
                <a:moveTo>
                  <a:pt x="9411220" y="1727003"/>
                </a:moveTo>
                <a:lnTo>
                  <a:pt x="9737941" y="2053226"/>
                </a:lnTo>
                <a:lnTo>
                  <a:pt x="9737941" y="3178852"/>
                </a:lnTo>
                <a:lnTo>
                  <a:pt x="9676355" y="3178852"/>
                </a:lnTo>
                <a:lnTo>
                  <a:pt x="9036484" y="2539955"/>
                </a:lnTo>
                <a:lnTo>
                  <a:pt x="9036484" y="1727003"/>
                </a:lnTo>
                <a:lnTo>
                  <a:pt x="9411220" y="1727003"/>
                </a:lnTo>
                <a:close/>
                <a:moveTo>
                  <a:pt x="9036484" y="1704073"/>
                </a:moveTo>
                <a:lnTo>
                  <a:pt x="9036484" y="1352836"/>
                </a:lnTo>
                <a:lnTo>
                  <a:pt x="9388256" y="1704073"/>
                </a:lnTo>
                <a:lnTo>
                  <a:pt x="9036484" y="1704073"/>
                </a:lnTo>
                <a:close/>
                <a:moveTo>
                  <a:pt x="9444623" y="1727003"/>
                </a:moveTo>
                <a:lnTo>
                  <a:pt x="9737941" y="1727003"/>
                </a:lnTo>
                <a:lnTo>
                  <a:pt x="9737941" y="2019874"/>
                </a:lnTo>
                <a:lnTo>
                  <a:pt x="9444623" y="1727003"/>
                </a:lnTo>
                <a:close/>
                <a:moveTo>
                  <a:pt x="9642952" y="3178852"/>
                </a:moveTo>
                <a:lnTo>
                  <a:pt x="9036484" y="3178852"/>
                </a:lnTo>
                <a:lnTo>
                  <a:pt x="9036484" y="2573307"/>
                </a:lnTo>
                <a:lnTo>
                  <a:pt x="9642952" y="3178852"/>
                </a:lnTo>
                <a:close/>
                <a:moveTo>
                  <a:pt x="9699319" y="3201782"/>
                </a:moveTo>
                <a:lnTo>
                  <a:pt x="9737941" y="3201782"/>
                </a:lnTo>
                <a:lnTo>
                  <a:pt x="9737941" y="3240345"/>
                </a:lnTo>
                <a:lnTo>
                  <a:pt x="9699319" y="3201782"/>
                </a:lnTo>
                <a:close/>
                <a:moveTo>
                  <a:pt x="10112678" y="5620836"/>
                </a:moveTo>
                <a:lnTo>
                  <a:pt x="9675311" y="5620836"/>
                </a:lnTo>
                <a:lnTo>
                  <a:pt x="9443579" y="5389457"/>
                </a:lnTo>
                <a:lnTo>
                  <a:pt x="9880946" y="5389457"/>
                </a:lnTo>
                <a:lnTo>
                  <a:pt x="10112678" y="5620836"/>
                </a:lnTo>
                <a:close/>
                <a:moveTo>
                  <a:pt x="9914349" y="5389457"/>
                </a:moveTo>
                <a:lnTo>
                  <a:pt x="10235850" y="5389457"/>
                </a:lnTo>
                <a:lnTo>
                  <a:pt x="10235850" y="6180522"/>
                </a:lnTo>
                <a:lnTo>
                  <a:pt x="9698275" y="5643765"/>
                </a:lnTo>
                <a:lnTo>
                  <a:pt x="10169045" y="5643765"/>
                </a:lnTo>
                <a:lnTo>
                  <a:pt x="9914349" y="5389457"/>
                </a:lnTo>
                <a:close/>
                <a:moveTo>
                  <a:pt x="8913311" y="3201782"/>
                </a:moveTo>
                <a:lnTo>
                  <a:pt x="9013519" y="3301837"/>
                </a:lnTo>
                <a:lnTo>
                  <a:pt x="9013519" y="4146057"/>
                </a:lnTo>
                <a:lnTo>
                  <a:pt x="8669053" y="4146057"/>
                </a:lnTo>
                <a:lnTo>
                  <a:pt x="8537530" y="4014734"/>
                </a:lnTo>
                <a:lnTo>
                  <a:pt x="8537530" y="3201782"/>
                </a:lnTo>
                <a:lnTo>
                  <a:pt x="8913311" y="3201782"/>
                </a:lnTo>
                <a:close/>
                <a:moveTo>
                  <a:pt x="8537530" y="3178852"/>
                </a:moveTo>
                <a:lnTo>
                  <a:pt x="8537530" y="2827615"/>
                </a:lnTo>
                <a:lnTo>
                  <a:pt x="8889302" y="3178852"/>
                </a:lnTo>
                <a:lnTo>
                  <a:pt x="8537530" y="3178852"/>
                </a:lnTo>
                <a:close/>
                <a:moveTo>
                  <a:pt x="8945670" y="3201782"/>
                </a:moveTo>
                <a:lnTo>
                  <a:pt x="9013519" y="3201782"/>
                </a:lnTo>
                <a:lnTo>
                  <a:pt x="9013519" y="3269528"/>
                </a:lnTo>
                <a:lnTo>
                  <a:pt x="8945670" y="3201782"/>
                </a:lnTo>
                <a:close/>
                <a:moveTo>
                  <a:pt x="8692018" y="4168986"/>
                </a:moveTo>
                <a:lnTo>
                  <a:pt x="9013519" y="4168986"/>
                </a:lnTo>
                <a:lnTo>
                  <a:pt x="9013519" y="4489998"/>
                </a:lnTo>
                <a:lnTo>
                  <a:pt x="8692018" y="4168986"/>
                </a:lnTo>
                <a:close/>
                <a:moveTo>
                  <a:pt x="9013519" y="4523350"/>
                </a:moveTo>
                <a:lnTo>
                  <a:pt x="9013519" y="4961094"/>
                </a:lnTo>
                <a:lnTo>
                  <a:pt x="8537530" y="4485829"/>
                </a:lnTo>
                <a:lnTo>
                  <a:pt x="8537530" y="4170029"/>
                </a:lnTo>
                <a:lnTo>
                  <a:pt x="8658615" y="4170029"/>
                </a:lnTo>
                <a:lnTo>
                  <a:pt x="8658615" y="4168986"/>
                </a:lnTo>
                <a:lnTo>
                  <a:pt x="9013519" y="4523350"/>
                </a:lnTo>
                <a:close/>
                <a:moveTo>
                  <a:pt x="8635651" y="4146057"/>
                </a:moveTo>
                <a:lnTo>
                  <a:pt x="8537530" y="4146057"/>
                </a:lnTo>
                <a:lnTo>
                  <a:pt x="8537530" y="4048086"/>
                </a:lnTo>
                <a:lnTo>
                  <a:pt x="8635651" y="4146057"/>
                </a:lnTo>
                <a:close/>
                <a:moveTo>
                  <a:pt x="8537530" y="4517097"/>
                </a:moveTo>
                <a:lnTo>
                  <a:pt x="9013519" y="4992361"/>
                </a:lnTo>
                <a:lnTo>
                  <a:pt x="9013519" y="5389457"/>
                </a:lnTo>
                <a:lnTo>
                  <a:pt x="9411220" y="5389457"/>
                </a:lnTo>
                <a:lnTo>
                  <a:pt x="9642952" y="5620836"/>
                </a:lnTo>
                <a:lnTo>
                  <a:pt x="8537530" y="5620836"/>
                </a:lnTo>
                <a:lnTo>
                  <a:pt x="8537530" y="4517097"/>
                </a:lnTo>
                <a:close/>
                <a:moveTo>
                  <a:pt x="8945670" y="1980269"/>
                </a:moveTo>
                <a:lnTo>
                  <a:pt x="8692018" y="1727003"/>
                </a:lnTo>
                <a:lnTo>
                  <a:pt x="9013519" y="1727003"/>
                </a:lnTo>
                <a:lnTo>
                  <a:pt x="9013519" y="2517026"/>
                </a:lnTo>
                <a:lnTo>
                  <a:pt x="8475944" y="1980269"/>
                </a:lnTo>
                <a:lnTo>
                  <a:pt x="8945670" y="1980269"/>
                </a:lnTo>
                <a:close/>
                <a:moveTo>
                  <a:pt x="8452979" y="1957339"/>
                </a:moveTo>
                <a:lnTo>
                  <a:pt x="8222292" y="1727003"/>
                </a:lnTo>
                <a:lnTo>
                  <a:pt x="8659659" y="1727003"/>
                </a:lnTo>
                <a:lnTo>
                  <a:pt x="8890347" y="1957339"/>
                </a:lnTo>
                <a:lnTo>
                  <a:pt x="8452979" y="1957339"/>
                </a:lnTo>
                <a:close/>
                <a:moveTo>
                  <a:pt x="9036484" y="5366528"/>
                </a:moveTo>
                <a:lnTo>
                  <a:pt x="9036484" y="5015291"/>
                </a:lnTo>
                <a:lnTo>
                  <a:pt x="9388256" y="5366528"/>
                </a:lnTo>
                <a:lnTo>
                  <a:pt x="9036484" y="5366528"/>
                </a:lnTo>
                <a:close/>
                <a:moveTo>
                  <a:pt x="9420615" y="5365485"/>
                </a:moveTo>
                <a:lnTo>
                  <a:pt x="9420615" y="5365485"/>
                </a:lnTo>
                <a:lnTo>
                  <a:pt x="9036484" y="4982981"/>
                </a:lnTo>
                <a:lnTo>
                  <a:pt x="9036484" y="4545238"/>
                </a:lnTo>
                <a:lnTo>
                  <a:pt x="9857982" y="5365485"/>
                </a:lnTo>
                <a:lnTo>
                  <a:pt x="9420615" y="5365485"/>
                </a:lnTo>
                <a:close/>
                <a:moveTo>
                  <a:pt x="7812065" y="882783"/>
                </a:moveTo>
                <a:lnTo>
                  <a:pt x="7813109" y="882783"/>
                </a:lnTo>
                <a:lnTo>
                  <a:pt x="8635651" y="1704073"/>
                </a:lnTo>
                <a:lnTo>
                  <a:pt x="8198284" y="1704073"/>
                </a:lnTo>
                <a:lnTo>
                  <a:pt x="7812065" y="1318442"/>
                </a:lnTo>
                <a:lnTo>
                  <a:pt x="7812065" y="882783"/>
                </a:lnTo>
                <a:close/>
                <a:moveTo>
                  <a:pt x="8165925" y="1704073"/>
                </a:moveTo>
                <a:lnTo>
                  <a:pt x="7813109" y="1704073"/>
                </a:lnTo>
                <a:lnTo>
                  <a:pt x="7813109" y="1351794"/>
                </a:lnTo>
                <a:lnTo>
                  <a:pt x="8165925" y="1704073"/>
                </a:lnTo>
                <a:close/>
                <a:moveTo>
                  <a:pt x="7790144" y="505490"/>
                </a:moveTo>
                <a:lnTo>
                  <a:pt x="7790144" y="826502"/>
                </a:lnTo>
                <a:lnTo>
                  <a:pt x="7468643" y="505490"/>
                </a:lnTo>
                <a:lnTo>
                  <a:pt x="7790144" y="505490"/>
                </a:lnTo>
                <a:close/>
                <a:moveTo>
                  <a:pt x="7315199" y="385631"/>
                </a:moveTo>
                <a:lnTo>
                  <a:pt x="7412275" y="482560"/>
                </a:lnTo>
                <a:lnTo>
                  <a:pt x="7315199" y="482560"/>
                </a:lnTo>
                <a:lnTo>
                  <a:pt x="7315199" y="385631"/>
                </a:lnTo>
                <a:close/>
                <a:moveTo>
                  <a:pt x="7315199" y="505490"/>
                </a:moveTo>
                <a:lnTo>
                  <a:pt x="7435240" y="505490"/>
                </a:lnTo>
                <a:lnTo>
                  <a:pt x="7790144" y="859853"/>
                </a:lnTo>
                <a:lnTo>
                  <a:pt x="7790144" y="1296555"/>
                </a:lnTo>
                <a:lnTo>
                  <a:pt x="7315199" y="822333"/>
                </a:lnTo>
                <a:lnTo>
                  <a:pt x="7315199" y="505490"/>
                </a:lnTo>
                <a:close/>
                <a:moveTo>
                  <a:pt x="7315199" y="854642"/>
                </a:moveTo>
                <a:lnTo>
                  <a:pt x="7790144" y="1328864"/>
                </a:lnTo>
                <a:lnTo>
                  <a:pt x="7790144" y="1727003"/>
                </a:lnTo>
                <a:lnTo>
                  <a:pt x="8188889" y="1727003"/>
                </a:lnTo>
                <a:lnTo>
                  <a:pt x="8419576" y="1957339"/>
                </a:lnTo>
                <a:lnTo>
                  <a:pt x="7315199" y="1957339"/>
                </a:lnTo>
                <a:lnTo>
                  <a:pt x="7315199" y="854642"/>
                </a:lnTo>
                <a:close/>
                <a:moveTo>
                  <a:pt x="7314155" y="2075113"/>
                </a:moveTo>
                <a:lnTo>
                  <a:pt x="7314155" y="2075113"/>
                </a:lnTo>
                <a:lnTo>
                  <a:pt x="8165925" y="2924544"/>
                </a:lnTo>
                <a:lnTo>
                  <a:pt x="7444635" y="2924544"/>
                </a:lnTo>
                <a:lnTo>
                  <a:pt x="7314155" y="2794263"/>
                </a:lnTo>
                <a:lnTo>
                  <a:pt x="7314155" y="2075113"/>
                </a:lnTo>
                <a:close/>
                <a:moveTo>
                  <a:pt x="7435240" y="2947473"/>
                </a:moveTo>
                <a:lnTo>
                  <a:pt x="7666972" y="3178852"/>
                </a:lnTo>
                <a:lnTo>
                  <a:pt x="7315199" y="3178852"/>
                </a:lnTo>
                <a:lnTo>
                  <a:pt x="7315199" y="2947473"/>
                </a:lnTo>
                <a:lnTo>
                  <a:pt x="7435240" y="2947473"/>
                </a:lnTo>
                <a:close/>
                <a:moveTo>
                  <a:pt x="7315199" y="2924544"/>
                </a:moveTo>
                <a:lnTo>
                  <a:pt x="7315199" y="2827615"/>
                </a:lnTo>
                <a:lnTo>
                  <a:pt x="7412275" y="2924544"/>
                </a:lnTo>
                <a:lnTo>
                  <a:pt x="7315199" y="2924544"/>
                </a:lnTo>
                <a:close/>
                <a:moveTo>
                  <a:pt x="7292234" y="505490"/>
                </a:moveTo>
                <a:lnTo>
                  <a:pt x="7292234" y="798361"/>
                </a:lnTo>
                <a:lnTo>
                  <a:pt x="6998917" y="505490"/>
                </a:lnTo>
                <a:lnTo>
                  <a:pt x="7292234" y="505490"/>
                </a:lnTo>
                <a:close/>
                <a:moveTo>
                  <a:pt x="6590778" y="131323"/>
                </a:moveTo>
                <a:lnTo>
                  <a:pt x="6942550" y="482560"/>
                </a:lnTo>
                <a:lnTo>
                  <a:pt x="6590778" y="482560"/>
                </a:lnTo>
                <a:lnTo>
                  <a:pt x="6590778" y="131323"/>
                </a:lnTo>
                <a:close/>
                <a:moveTo>
                  <a:pt x="6590778" y="505490"/>
                </a:moveTo>
                <a:lnTo>
                  <a:pt x="6965514" y="505490"/>
                </a:lnTo>
                <a:lnTo>
                  <a:pt x="7292234" y="831713"/>
                </a:lnTo>
                <a:lnTo>
                  <a:pt x="7292234" y="1957339"/>
                </a:lnTo>
                <a:lnTo>
                  <a:pt x="7229604" y="1957339"/>
                </a:lnTo>
                <a:lnTo>
                  <a:pt x="6590778" y="1319484"/>
                </a:lnTo>
                <a:lnTo>
                  <a:pt x="6590778" y="505490"/>
                </a:lnTo>
                <a:close/>
                <a:moveTo>
                  <a:pt x="7292234" y="1980269"/>
                </a:moveTo>
                <a:lnTo>
                  <a:pt x="7292234" y="2019874"/>
                </a:lnTo>
                <a:lnTo>
                  <a:pt x="7252569" y="1980269"/>
                </a:lnTo>
                <a:lnTo>
                  <a:pt x="7292234" y="1980269"/>
                </a:lnTo>
                <a:close/>
                <a:moveTo>
                  <a:pt x="6590778" y="1351794"/>
                </a:moveTo>
                <a:lnTo>
                  <a:pt x="7197246" y="1957339"/>
                </a:lnTo>
                <a:lnTo>
                  <a:pt x="6590778" y="1957339"/>
                </a:lnTo>
                <a:lnTo>
                  <a:pt x="6590778" y="1351794"/>
                </a:lnTo>
                <a:close/>
                <a:moveTo>
                  <a:pt x="6590778" y="1980269"/>
                </a:moveTo>
                <a:lnTo>
                  <a:pt x="7220210" y="1980269"/>
                </a:lnTo>
                <a:lnTo>
                  <a:pt x="7292234" y="2052184"/>
                </a:lnTo>
                <a:lnTo>
                  <a:pt x="7292234" y="2772376"/>
                </a:lnTo>
                <a:lnTo>
                  <a:pt x="6590778" y="2071986"/>
                </a:lnTo>
                <a:lnTo>
                  <a:pt x="6590778" y="1980269"/>
                </a:lnTo>
                <a:close/>
                <a:moveTo>
                  <a:pt x="6590778" y="2104296"/>
                </a:moveTo>
                <a:lnTo>
                  <a:pt x="7292234" y="2804686"/>
                </a:lnTo>
                <a:lnTo>
                  <a:pt x="7292234" y="2924544"/>
                </a:lnTo>
                <a:lnTo>
                  <a:pt x="6590778" y="2924544"/>
                </a:lnTo>
                <a:lnTo>
                  <a:pt x="6590778" y="2104296"/>
                </a:lnTo>
                <a:close/>
                <a:moveTo>
                  <a:pt x="6590778" y="3324767"/>
                </a:moveTo>
                <a:lnTo>
                  <a:pt x="6590778" y="3324767"/>
                </a:lnTo>
                <a:lnTo>
                  <a:pt x="7413320" y="4146057"/>
                </a:lnTo>
                <a:lnTo>
                  <a:pt x="6975952" y="4146057"/>
                </a:lnTo>
                <a:lnTo>
                  <a:pt x="6590778" y="3761468"/>
                </a:lnTo>
                <a:lnTo>
                  <a:pt x="6590778" y="3324767"/>
                </a:lnTo>
                <a:close/>
                <a:moveTo>
                  <a:pt x="7666972" y="4399323"/>
                </a:moveTo>
                <a:lnTo>
                  <a:pt x="7229604" y="4399323"/>
                </a:lnTo>
                <a:lnTo>
                  <a:pt x="6998917" y="4168986"/>
                </a:lnTo>
                <a:lnTo>
                  <a:pt x="7436284" y="4168986"/>
                </a:lnTo>
                <a:lnTo>
                  <a:pt x="7666972" y="4399323"/>
                </a:lnTo>
                <a:close/>
                <a:moveTo>
                  <a:pt x="7468643" y="4168986"/>
                </a:moveTo>
                <a:lnTo>
                  <a:pt x="7789100" y="4168986"/>
                </a:lnTo>
                <a:lnTo>
                  <a:pt x="7789100" y="4957967"/>
                </a:lnTo>
                <a:lnTo>
                  <a:pt x="7252569" y="4422252"/>
                </a:lnTo>
                <a:lnTo>
                  <a:pt x="7722295" y="4422252"/>
                </a:lnTo>
                <a:lnTo>
                  <a:pt x="7468643" y="4168986"/>
                </a:lnTo>
                <a:close/>
                <a:moveTo>
                  <a:pt x="6943594" y="4146057"/>
                </a:moveTo>
                <a:lnTo>
                  <a:pt x="6590778" y="4146057"/>
                </a:lnTo>
                <a:lnTo>
                  <a:pt x="6590778" y="3793778"/>
                </a:lnTo>
                <a:lnTo>
                  <a:pt x="6943594" y="4146057"/>
                </a:lnTo>
                <a:close/>
                <a:moveTo>
                  <a:pt x="6966558" y="4168986"/>
                </a:moveTo>
                <a:lnTo>
                  <a:pt x="7197246" y="4399323"/>
                </a:lnTo>
                <a:lnTo>
                  <a:pt x="6091824" y="4399323"/>
                </a:lnTo>
                <a:lnTo>
                  <a:pt x="6091824" y="3295584"/>
                </a:lnTo>
                <a:lnTo>
                  <a:pt x="6567813" y="3770848"/>
                </a:lnTo>
                <a:lnTo>
                  <a:pt x="6567813" y="4168986"/>
                </a:lnTo>
                <a:lnTo>
                  <a:pt x="6966558" y="4168986"/>
                </a:lnTo>
                <a:close/>
                <a:moveTo>
                  <a:pt x="6567813" y="2081366"/>
                </a:moveTo>
                <a:lnTo>
                  <a:pt x="6567813" y="2924544"/>
                </a:lnTo>
                <a:lnTo>
                  <a:pt x="6222303" y="2924544"/>
                </a:lnTo>
                <a:lnTo>
                  <a:pt x="6091824" y="2794263"/>
                </a:lnTo>
                <a:lnTo>
                  <a:pt x="6091824" y="1980269"/>
                </a:lnTo>
                <a:lnTo>
                  <a:pt x="6466561" y="1980269"/>
                </a:lnTo>
                <a:lnTo>
                  <a:pt x="6567813" y="2081366"/>
                </a:lnTo>
                <a:close/>
                <a:moveTo>
                  <a:pt x="6499964" y="1980269"/>
                </a:moveTo>
                <a:lnTo>
                  <a:pt x="6567813" y="1980269"/>
                </a:lnTo>
                <a:lnTo>
                  <a:pt x="6567813" y="2048015"/>
                </a:lnTo>
                <a:lnTo>
                  <a:pt x="6499964" y="1980269"/>
                </a:lnTo>
                <a:close/>
                <a:moveTo>
                  <a:pt x="6245268" y="2947473"/>
                </a:moveTo>
                <a:lnTo>
                  <a:pt x="6567813" y="2947473"/>
                </a:lnTo>
                <a:lnTo>
                  <a:pt x="6567813" y="3269528"/>
                </a:lnTo>
                <a:lnTo>
                  <a:pt x="6245268" y="2947473"/>
                </a:lnTo>
                <a:close/>
                <a:moveTo>
                  <a:pt x="6567813" y="3301837"/>
                </a:moveTo>
                <a:lnTo>
                  <a:pt x="6567813" y="3738539"/>
                </a:lnTo>
                <a:lnTo>
                  <a:pt x="6091824" y="3263274"/>
                </a:lnTo>
                <a:lnTo>
                  <a:pt x="6091824" y="2947473"/>
                </a:lnTo>
                <a:lnTo>
                  <a:pt x="6212909" y="2947473"/>
                </a:lnTo>
                <a:lnTo>
                  <a:pt x="6567813" y="3301837"/>
                </a:lnTo>
                <a:close/>
                <a:moveTo>
                  <a:pt x="6091824" y="1957339"/>
                </a:moveTo>
                <a:lnTo>
                  <a:pt x="6091824" y="1606102"/>
                </a:lnTo>
                <a:lnTo>
                  <a:pt x="6443596" y="1957339"/>
                </a:lnTo>
                <a:lnTo>
                  <a:pt x="6091824" y="1957339"/>
                </a:lnTo>
                <a:close/>
                <a:moveTo>
                  <a:pt x="6189944" y="2924544"/>
                </a:moveTo>
                <a:lnTo>
                  <a:pt x="6091824" y="2924544"/>
                </a:lnTo>
                <a:lnTo>
                  <a:pt x="6091824" y="2826573"/>
                </a:lnTo>
                <a:lnTo>
                  <a:pt x="6189944" y="2924544"/>
                </a:lnTo>
                <a:close/>
                <a:moveTo>
                  <a:pt x="6567813" y="505490"/>
                </a:moveTo>
                <a:lnTo>
                  <a:pt x="6567813" y="1296555"/>
                </a:lnTo>
                <a:lnTo>
                  <a:pt x="6030238" y="759798"/>
                </a:lnTo>
                <a:lnTo>
                  <a:pt x="6499964" y="759798"/>
                </a:lnTo>
                <a:lnTo>
                  <a:pt x="6245268" y="505490"/>
                </a:lnTo>
                <a:lnTo>
                  <a:pt x="6567813" y="505490"/>
                </a:lnTo>
                <a:close/>
                <a:moveTo>
                  <a:pt x="5775542" y="505490"/>
                </a:moveTo>
                <a:lnTo>
                  <a:pt x="6212909" y="505490"/>
                </a:lnTo>
                <a:lnTo>
                  <a:pt x="6444641" y="736868"/>
                </a:lnTo>
                <a:lnTo>
                  <a:pt x="6008317" y="736868"/>
                </a:lnTo>
                <a:lnTo>
                  <a:pt x="5775542" y="505490"/>
                </a:lnTo>
                <a:close/>
                <a:moveTo>
                  <a:pt x="4869493" y="759798"/>
                </a:moveTo>
                <a:lnTo>
                  <a:pt x="4869493" y="759798"/>
                </a:lnTo>
                <a:lnTo>
                  <a:pt x="5997878" y="759798"/>
                </a:lnTo>
                <a:lnTo>
                  <a:pt x="6567813" y="1328864"/>
                </a:lnTo>
                <a:lnTo>
                  <a:pt x="6567813" y="1957339"/>
                </a:lnTo>
                <a:lnTo>
                  <a:pt x="6476999" y="1957339"/>
                </a:lnTo>
                <a:lnTo>
                  <a:pt x="6088692" y="1569623"/>
                </a:lnTo>
                <a:lnTo>
                  <a:pt x="6068860" y="1549821"/>
                </a:lnTo>
                <a:lnTo>
                  <a:pt x="6068860" y="1957339"/>
                </a:lnTo>
                <a:lnTo>
                  <a:pt x="5253624" y="1957339"/>
                </a:lnTo>
                <a:lnTo>
                  <a:pt x="5022937" y="1727003"/>
                </a:lnTo>
                <a:lnTo>
                  <a:pt x="5776586" y="1727003"/>
                </a:lnTo>
                <a:lnTo>
                  <a:pt x="4869493" y="821290"/>
                </a:lnTo>
                <a:lnTo>
                  <a:pt x="4869493" y="759798"/>
                </a:lnTo>
                <a:close/>
                <a:moveTo>
                  <a:pt x="6068860" y="1980269"/>
                </a:moveTo>
                <a:lnTo>
                  <a:pt x="6068860" y="2771334"/>
                </a:lnTo>
                <a:lnTo>
                  <a:pt x="5276588" y="1980269"/>
                </a:lnTo>
                <a:lnTo>
                  <a:pt x="6068860" y="1980269"/>
                </a:lnTo>
                <a:close/>
                <a:moveTo>
                  <a:pt x="4967613" y="1704073"/>
                </a:moveTo>
                <a:lnTo>
                  <a:pt x="4869493" y="1704073"/>
                </a:lnTo>
                <a:lnTo>
                  <a:pt x="4869493" y="1606102"/>
                </a:lnTo>
                <a:lnTo>
                  <a:pt x="4967613" y="1704073"/>
                </a:lnTo>
                <a:close/>
                <a:moveTo>
                  <a:pt x="4869493" y="1573792"/>
                </a:moveTo>
                <a:lnTo>
                  <a:pt x="4869493" y="854642"/>
                </a:lnTo>
                <a:lnTo>
                  <a:pt x="5720218" y="1704073"/>
                </a:lnTo>
                <a:lnTo>
                  <a:pt x="4999972" y="1704073"/>
                </a:lnTo>
                <a:lnTo>
                  <a:pt x="4869493" y="1573792"/>
                </a:lnTo>
                <a:close/>
                <a:moveTo>
                  <a:pt x="4990578" y="1727003"/>
                </a:moveTo>
                <a:lnTo>
                  <a:pt x="5221265" y="1957339"/>
                </a:lnTo>
                <a:lnTo>
                  <a:pt x="4869493" y="1957339"/>
                </a:lnTo>
                <a:lnTo>
                  <a:pt x="4869493" y="1727003"/>
                </a:lnTo>
                <a:lnTo>
                  <a:pt x="4990578" y="1727003"/>
                </a:lnTo>
                <a:close/>
                <a:moveTo>
                  <a:pt x="5244229" y="1980269"/>
                </a:moveTo>
                <a:lnTo>
                  <a:pt x="6068860" y="2803643"/>
                </a:lnTo>
                <a:lnTo>
                  <a:pt x="6068860" y="2924544"/>
                </a:lnTo>
                <a:lnTo>
                  <a:pt x="5752577" y="2924544"/>
                </a:lnTo>
                <a:lnTo>
                  <a:pt x="5345482" y="2517026"/>
                </a:lnTo>
                <a:lnTo>
                  <a:pt x="5345482" y="2924544"/>
                </a:lnTo>
                <a:lnTo>
                  <a:pt x="4999972" y="2924544"/>
                </a:lnTo>
                <a:lnTo>
                  <a:pt x="4145071" y="2070944"/>
                </a:lnTo>
                <a:lnTo>
                  <a:pt x="4145071" y="1727003"/>
                </a:lnTo>
                <a:lnTo>
                  <a:pt x="4846528" y="1727003"/>
                </a:lnTo>
                <a:lnTo>
                  <a:pt x="4846528" y="1980269"/>
                </a:lnTo>
                <a:lnTo>
                  <a:pt x="5244229" y="1980269"/>
                </a:lnTo>
                <a:close/>
                <a:moveTo>
                  <a:pt x="5368446" y="4546280"/>
                </a:moveTo>
                <a:lnTo>
                  <a:pt x="6068860" y="5245627"/>
                </a:lnTo>
                <a:lnTo>
                  <a:pt x="6068860" y="5366528"/>
                </a:lnTo>
                <a:lnTo>
                  <a:pt x="5368446" y="5366528"/>
                </a:lnTo>
                <a:lnTo>
                  <a:pt x="5368446" y="4546280"/>
                </a:lnTo>
                <a:close/>
                <a:moveTo>
                  <a:pt x="5368446" y="4399323"/>
                </a:moveTo>
                <a:lnTo>
                  <a:pt x="5368446" y="3794820"/>
                </a:lnTo>
                <a:lnTo>
                  <a:pt x="5973870" y="4399323"/>
                </a:lnTo>
                <a:lnTo>
                  <a:pt x="5368446" y="4399323"/>
                </a:lnTo>
                <a:close/>
                <a:moveTo>
                  <a:pt x="5368446" y="4513970"/>
                </a:moveTo>
                <a:lnTo>
                  <a:pt x="5368446" y="4422252"/>
                </a:lnTo>
                <a:lnTo>
                  <a:pt x="5996835" y="4422252"/>
                </a:lnTo>
                <a:lnTo>
                  <a:pt x="6068860" y="4494168"/>
                </a:lnTo>
                <a:lnTo>
                  <a:pt x="6068860" y="5213318"/>
                </a:lnTo>
                <a:lnTo>
                  <a:pt x="5368446" y="4513970"/>
                </a:lnTo>
                <a:close/>
                <a:moveTo>
                  <a:pt x="6030238" y="4422252"/>
                </a:moveTo>
                <a:lnTo>
                  <a:pt x="6068860" y="4422252"/>
                </a:lnTo>
                <a:lnTo>
                  <a:pt x="6068860" y="4460816"/>
                </a:lnTo>
                <a:lnTo>
                  <a:pt x="6030238" y="4422252"/>
                </a:lnTo>
                <a:close/>
                <a:moveTo>
                  <a:pt x="6007273" y="4399323"/>
                </a:moveTo>
                <a:lnTo>
                  <a:pt x="5368446" y="3761468"/>
                </a:lnTo>
                <a:lnTo>
                  <a:pt x="5368446" y="2947473"/>
                </a:lnTo>
                <a:lnTo>
                  <a:pt x="5743183" y="2947473"/>
                </a:lnTo>
                <a:lnTo>
                  <a:pt x="6068860" y="3272654"/>
                </a:lnTo>
                <a:lnTo>
                  <a:pt x="6068860" y="4399323"/>
                </a:lnTo>
                <a:lnTo>
                  <a:pt x="6007273" y="4399323"/>
                </a:lnTo>
                <a:close/>
                <a:moveTo>
                  <a:pt x="5368446" y="2924544"/>
                </a:moveTo>
                <a:lnTo>
                  <a:pt x="5368446" y="2573307"/>
                </a:lnTo>
                <a:lnTo>
                  <a:pt x="5720218" y="2924544"/>
                </a:lnTo>
                <a:lnTo>
                  <a:pt x="5368446" y="2924544"/>
                </a:lnTo>
                <a:close/>
                <a:moveTo>
                  <a:pt x="5776586" y="2947473"/>
                </a:moveTo>
                <a:lnTo>
                  <a:pt x="6068860" y="2947473"/>
                </a:lnTo>
                <a:lnTo>
                  <a:pt x="6068860" y="3240345"/>
                </a:lnTo>
                <a:lnTo>
                  <a:pt x="5776586" y="2947473"/>
                </a:lnTo>
                <a:close/>
                <a:moveTo>
                  <a:pt x="4145071" y="2539955"/>
                </a:moveTo>
                <a:lnTo>
                  <a:pt x="4145071" y="2104296"/>
                </a:lnTo>
                <a:lnTo>
                  <a:pt x="4966569" y="2924544"/>
                </a:lnTo>
                <a:lnTo>
                  <a:pt x="4530246" y="2924544"/>
                </a:lnTo>
                <a:lnTo>
                  <a:pt x="4145071" y="2539955"/>
                </a:lnTo>
                <a:close/>
                <a:moveTo>
                  <a:pt x="4496843" y="2924544"/>
                </a:moveTo>
                <a:lnTo>
                  <a:pt x="4145071" y="2924544"/>
                </a:lnTo>
                <a:lnTo>
                  <a:pt x="4145071" y="2573307"/>
                </a:lnTo>
                <a:lnTo>
                  <a:pt x="4496843" y="2924544"/>
                </a:lnTo>
                <a:close/>
                <a:moveTo>
                  <a:pt x="4989534" y="2947473"/>
                </a:moveTo>
                <a:lnTo>
                  <a:pt x="5221265" y="3178852"/>
                </a:lnTo>
                <a:lnTo>
                  <a:pt x="4784942" y="3178852"/>
                </a:lnTo>
                <a:lnTo>
                  <a:pt x="4553211" y="2947473"/>
                </a:lnTo>
                <a:lnTo>
                  <a:pt x="4989534" y="2947473"/>
                </a:lnTo>
                <a:close/>
                <a:moveTo>
                  <a:pt x="5277632" y="3201782"/>
                </a:moveTo>
                <a:lnTo>
                  <a:pt x="5022937" y="2947473"/>
                </a:lnTo>
                <a:lnTo>
                  <a:pt x="5345482" y="2947473"/>
                </a:lnTo>
                <a:lnTo>
                  <a:pt x="5345482" y="3738539"/>
                </a:lnTo>
                <a:lnTo>
                  <a:pt x="4807906" y="3201782"/>
                </a:lnTo>
                <a:lnTo>
                  <a:pt x="5277632" y="3201782"/>
                </a:lnTo>
                <a:close/>
                <a:moveTo>
                  <a:pt x="4846528" y="759798"/>
                </a:moveTo>
                <a:lnTo>
                  <a:pt x="4846528" y="798361"/>
                </a:lnTo>
                <a:lnTo>
                  <a:pt x="4807906" y="759798"/>
                </a:lnTo>
                <a:lnTo>
                  <a:pt x="4846528" y="759798"/>
                </a:lnTo>
                <a:close/>
                <a:moveTo>
                  <a:pt x="4145071" y="131323"/>
                </a:moveTo>
                <a:lnTo>
                  <a:pt x="4751539" y="736868"/>
                </a:lnTo>
                <a:lnTo>
                  <a:pt x="4145071" y="736868"/>
                </a:lnTo>
                <a:lnTo>
                  <a:pt x="4145071" y="131323"/>
                </a:lnTo>
                <a:close/>
                <a:moveTo>
                  <a:pt x="4145071" y="759798"/>
                </a:moveTo>
                <a:lnTo>
                  <a:pt x="4145071" y="759798"/>
                </a:lnTo>
                <a:lnTo>
                  <a:pt x="4774504" y="759798"/>
                </a:lnTo>
                <a:lnTo>
                  <a:pt x="4846528" y="831713"/>
                </a:lnTo>
                <a:lnTo>
                  <a:pt x="4846528" y="1551905"/>
                </a:lnTo>
                <a:lnTo>
                  <a:pt x="4145071" y="851515"/>
                </a:lnTo>
                <a:lnTo>
                  <a:pt x="4145071" y="759798"/>
                </a:lnTo>
                <a:close/>
                <a:moveTo>
                  <a:pt x="4145071" y="882783"/>
                </a:moveTo>
                <a:lnTo>
                  <a:pt x="4145071" y="882783"/>
                </a:lnTo>
                <a:lnTo>
                  <a:pt x="4846528" y="1583173"/>
                </a:lnTo>
                <a:lnTo>
                  <a:pt x="4846528" y="1704073"/>
                </a:lnTo>
                <a:lnTo>
                  <a:pt x="4145071" y="1704073"/>
                </a:lnTo>
                <a:lnTo>
                  <a:pt x="4145071" y="882783"/>
                </a:lnTo>
                <a:close/>
                <a:moveTo>
                  <a:pt x="4122106" y="759798"/>
                </a:moveTo>
                <a:lnTo>
                  <a:pt x="4122106" y="827544"/>
                </a:lnTo>
                <a:lnTo>
                  <a:pt x="4054257" y="759798"/>
                </a:lnTo>
                <a:lnTo>
                  <a:pt x="4122106" y="759798"/>
                </a:lnTo>
                <a:close/>
                <a:moveTo>
                  <a:pt x="3646117" y="385631"/>
                </a:moveTo>
                <a:lnTo>
                  <a:pt x="3997890" y="736868"/>
                </a:lnTo>
                <a:lnTo>
                  <a:pt x="3646117" y="736868"/>
                </a:lnTo>
                <a:lnTo>
                  <a:pt x="3646117" y="385631"/>
                </a:lnTo>
                <a:close/>
                <a:moveTo>
                  <a:pt x="3646117" y="759798"/>
                </a:moveTo>
                <a:lnTo>
                  <a:pt x="4021898" y="759798"/>
                </a:lnTo>
                <a:lnTo>
                  <a:pt x="4122106" y="859853"/>
                </a:lnTo>
                <a:lnTo>
                  <a:pt x="4122106" y="1704073"/>
                </a:lnTo>
                <a:lnTo>
                  <a:pt x="3777641" y="1704073"/>
                </a:lnTo>
                <a:lnTo>
                  <a:pt x="3646117" y="1572750"/>
                </a:lnTo>
                <a:lnTo>
                  <a:pt x="3646117" y="759798"/>
                </a:lnTo>
                <a:close/>
                <a:moveTo>
                  <a:pt x="4122106" y="1727003"/>
                </a:moveTo>
                <a:lnTo>
                  <a:pt x="4122106" y="2048015"/>
                </a:lnTo>
                <a:lnTo>
                  <a:pt x="3800605" y="1727003"/>
                </a:lnTo>
                <a:lnTo>
                  <a:pt x="4122106" y="1727003"/>
                </a:lnTo>
                <a:close/>
                <a:moveTo>
                  <a:pt x="3646117" y="1606102"/>
                </a:moveTo>
                <a:lnTo>
                  <a:pt x="3744238" y="1704073"/>
                </a:lnTo>
                <a:lnTo>
                  <a:pt x="3646117" y="1704073"/>
                </a:lnTo>
                <a:lnTo>
                  <a:pt x="3646117" y="1606102"/>
                </a:lnTo>
                <a:close/>
                <a:moveTo>
                  <a:pt x="3646117" y="1727003"/>
                </a:moveTo>
                <a:lnTo>
                  <a:pt x="3767202" y="1727003"/>
                </a:lnTo>
                <a:lnTo>
                  <a:pt x="4122106" y="2081366"/>
                </a:lnTo>
                <a:lnTo>
                  <a:pt x="4122106" y="2517026"/>
                </a:lnTo>
                <a:lnTo>
                  <a:pt x="3646117" y="2041761"/>
                </a:lnTo>
                <a:lnTo>
                  <a:pt x="3646117" y="1727003"/>
                </a:lnTo>
                <a:close/>
                <a:moveTo>
                  <a:pt x="3646117" y="2075113"/>
                </a:moveTo>
                <a:lnTo>
                  <a:pt x="4122106" y="2550377"/>
                </a:lnTo>
                <a:lnTo>
                  <a:pt x="4122106" y="2947473"/>
                </a:lnTo>
                <a:lnTo>
                  <a:pt x="4519808" y="2947473"/>
                </a:lnTo>
                <a:lnTo>
                  <a:pt x="4751539" y="3178852"/>
                </a:lnTo>
                <a:lnTo>
                  <a:pt x="3646117" y="3178852"/>
                </a:lnTo>
                <a:lnTo>
                  <a:pt x="3646117" y="2075113"/>
                </a:lnTo>
                <a:close/>
                <a:moveTo>
                  <a:pt x="3645074" y="3295584"/>
                </a:moveTo>
                <a:lnTo>
                  <a:pt x="3645074" y="3295584"/>
                </a:lnTo>
                <a:lnTo>
                  <a:pt x="4496843" y="4146057"/>
                </a:lnTo>
                <a:lnTo>
                  <a:pt x="3776597" y="4146057"/>
                </a:lnTo>
                <a:lnTo>
                  <a:pt x="3645074" y="4014734"/>
                </a:lnTo>
                <a:lnTo>
                  <a:pt x="3645074" y="3295584"/>
                </a:lnTo>
                <a:close/>
                <a:moveTo>
                  <a:pt x="3767202" y="4168986"/>
                </a:moveTo>
                <a:lnTo>
                  <a:pt x="3997890" y="4399323"/>
                </a:lnTo>
                <a:lnTo>
                  <a:pt x="3646117" y="4399323"/>
                </a:lnTo>
                <a:lnTo>
                  <a:pt x="3646117" y="4168986"/>
                </a:lnTo>
                <a:lnTo>
                  <a:pt x="3767202" y="4168986"/>
                </a:lnTo>
                <a:close/>
                <a:moveTo>
                  <a:pt x="3646117" y="4146057"/>
                </a:moveTo>
                <a:lnTo>
                  <a:pt x="3646117" y="4048086"/>
                </a:lnTo>
                <a:lnTo>
                  <a:pt x="3744238" y="4146057"/>
                </a:lnTo>
                <a:lnTo>
                  <a:pt x="3646117" y="4146057"/>
                </a:lnTo>
                <a:close/>
                <a:moveTo>
                  <a:pt x="3623153" y="759798"/>
                </a:moveTo>
                <a:lnTo>
                  <a:pt x="3623153" y="1549821"/>
                </a:lnTo>
                <a:lnTo>
                  <a:pt x="2831926" y="759798"/>
                </a:lnTo>
                <a:lnTo>
                  <a:pt x="3623153" y="759798"/>
                </a:lnTo>
                <a:close/>
                <a:moveTo>
                  <a:pt x="2423786" y="385631"/>
                </a:moveTo>
                <a:lnTo>
                  <a:pt x="2520863" y="482560"/>
                </a:lnTo>
                <a:lnTo>
                  <a:pt x="2423786" y="482560"/>
                </a:lnTo>
                <a:lnTo>
                  <a:pt x="2423786" y="385631"/>
                </a:lnTo>
                <a:close/>
                <a:moveTo>
                  <a:pt x="2423786" y="505490"/>
                </a:moveTo>
                <a:lnTo>
                  <a:pt x="2543827" y="505490"/>
                </a:lnTo>
                <a:lnTo>
                  <a:pt x="2775559" y="736868"/>
                </a:lnTo>
                <a:lnTo>
                  <a:pt x="2423786" y="736868"/>
                </a:lnTo>
                <a:lnTo>
                  <a:pt x="2423786" y="505490"/>
                </a:lnTo>
                <a:close/>
                <a:moveTo>
                  <a:pt x="1700408" y="505490"/>
                </a:moveTo>
                <a:lnTo>
                  <a:pt x="2400822" y="505490"/>
                </a:lnTo>
                <a:lnTo>
                  <a:pt x="2400822" y="759798"/>
                </a:lnTo>
                <a:lnTo>
                  <a:pt x="2798523" y="759798"/>
                </a:lnTo>
                <a:lnTo>
                  <a:pt x="3623153" y="1583173"/>
                </a:lnTo>
                <a:lnTo>
                  <a:pt x="3623153" y="1704073"/>
                </a:lnTo>
                <a:lnTo>
                  <a:pt x="3307915" y="1704073"/>
                </a:lnTo>
                <a:lnTo>
                  <a:pt x="2919608" y="1316358"/>
                </a:lnTo>
                <a:lnTo>
                  <a:pt x="2899775" y="1296555"/>
                </a:lnTo>
                <a:lnTo>
                  <a:pt x="2899775" y="1704073"/>
                </a:lnTo>
                <a:lnTo>
                  <a:pt x="2555309" y="1704073"/>
                </a:lnTo>
                <a:lnTo>
                  <a:pt x="1700408" y="850473"/>
                </a:lnTo>
                <a:lnTo>
                  <a:pt x="1700408" y="505490"/>
                </a:lnTo>
                <a:close/>
                <a:moveTo>
                  <a:pt x="3552172" y="3201782"/>
                </a:moveTo>
                <a:lnTo>
                  <a:pt x="3552172" y="3201782"/>
                </a:lnTo>
                <a:lnTo>
                  <a:pt x="3623153" y="3272654"/>
                </a:lnTo>
                <a:lnTo>
                  <a:pt x="3623153" y="3991805"/>
                </a:lnTo>
                <a:lnTo>
                  <a:pt x="2922739" y="3292457"/>
                </a:lnTo>
                <a:lnTo>
                  <a:pt x="2922739" y="3201782"/>
                </a:lnTo>
                <a:lnTo>
                  <a:pt x="3552172" y="3201782"/>
                </a:lnTo>
                <a:close/>
                <a:moveTo>
                  <a:pt x="2922739" y="3178852"/>
                </a:moveTo>
                <a:lnTo>
                  <a:pt x="2922739" y="2573307"/>
                </a:lnTo>
                <a:lnTo>
                  <a:pt x="3529208" y="3178852"/>
                </a:lnTo>
                <a:lnTo>
                  <a:pt x="2922739" y="3178852"/>
                </a:lnTo>
                <a:close/>
                <a:moveTo>
                  <a:pt x="3623153" y="4025157"/>
                </a:moveTo>
                <a:lnTo>
                  <a:pt x="3623153" y="4146057"/>
                </a:lnTo>
                <a:lnTo>
                  <a:pt x="2922739" y="4146057"/>
                </a:lnTo>
                <a:lnTo>
                  <a:pt x="2922739" y="3325809"/>
                </a:lnTo>
                <a:lnTo>
                  <a:pt x="3623153" y="4025157"/>
                </a:lnTo>
                <a:close/>
                <a:moveTo>
                  <a:pt x="3584531" y="3201782"/>
                </a:moveTo>
                <a:lnTo>
                  <a:pt x="3623153" y="3201782"/>
                </a:lnTo>
                <a:lnTo>
                  <a:pt x="3623153" y="3240345"/>
                </a:lnTo>
                <a:lnTo>
                  <a:pt x="3584531" y="3201782"/>
                </a:lnTo>
                <a:close/>
                <a:moveTo>
                  <a:pt x="3561567" y="3178852"/>
                </a:moveTo>
                <a:lnTo>
                  <a:pt x="2922739" y="2540997"/>
                </a:lnTo>
                <a:lnTo>
                  <a:pt x="2922739" y="1727003"/>
                </a:lnTo>
                <a:lnTo>
                  <a:pt x="3297476" y="1727003"/>
                </a:lnTo>
                <a:lnTo>
                  <a:pt x="3623153" y="2052184"/>
                </a:lnTo>
                <a:lnTo>
                  <a:pt x="3623153" y="3178852"/>
                </a:lnTo>
                <a:lnTo>
                  <a:pt x="3561567" y="3178852"/>
                </a:lnTo>
                <a:close/>
                <a:moveTo>
                  <a:pt x="2922739" y="1704073"/>
                </a:moveTo>
                <a:lnTo>
                  <a:pt x="2922739" y="1352836"/>
                </a:lnTo>
                <a:lnTo>
                  <a:pt x="3274512" y="1704073"/>
                </a:lnTo>
                <a:lnTo>
                  <a:pt x="2922739" y="1704073"/>
                </a:lnTo>
                <a:close/>
                <a:moveTo>
                  <a:pt x="3330879" y="1727003"/>
                </a:moveTo>
                <a:lnTo>
                  <a:pt x="3623153" y="1727003"/>
                </a:lnTo>
                <a:lnTo>
                  <a:pt x="3623153" y="2018832"/>
                </a:lnTo>
                <a:lnTo>
                  <a:pt x="3330879" y="1727003"/>
                </a:lnTo>
                <a:close/>
                <a:moveTo>
                  <a:pt x="2798523" y="3201782"/>
                </a:moveTo>
                <a:lnTo>
                  <a:pt x="2899775" y="3302879"/>
                </a:lnTo>
                <a:lnTo>
                  <a:pt x="2899775" y="4146057"/>
                </a:lnTo>
                <a:lnTo>
                  <a:pt x="2554265" y="4146057"/>
                </a:lnTo>
                <a:lnTo>
                  <a:pt x="2423786" y="4015776"/>
                </a:lnTo>
                <a:lnTo>
                  <a:pt x="2423786" y="3201782"/>
                </a:lnTo>
                <a:lnTo>
                  <a:pt x="2798523" y="3201782"/>
                </a:lnTo>
                <a:close/>
                <a:moveTo>
                  <a:pt x="2423786" y="3178852"/>
                </a:moveTo>
                <a:lnTo>
                  <a:pt x="2423786" y="2827615"/>
                </a:lnTo>
                <a:lnTo>
                  <a:pt x="2775559" y="3178852"/>
                </a:lnTo>
                <a:lnTo>
                  <a:pt x="2423786" y="3178852"/>
                </a:lnTo>
                <a:close/>
                <a:moveTo>
                  <a:pt x="2831926" y="3201782"/>
                </a:moveTo>
                <a:lnTo>
                  <a:pt x="2899775" y="3201782"/>
                </a:lnTo>
                <a:lnTo>
                  <a:pt x="2899775" y="3269528"/>
                </a:lnTo>
                <a:lnTo>
                  <a:pt x="2831926" y="3201782"/>
                </a:lnTo>
                <a:close/>
                <a:moveTo>
                  <a:pt x="2899775" y="4168986"/>
                </a:moveTo>
                <a:lnTo>
                  <a:pt x="2899775" y="4491041"/>
                </a:lnTo>
                <a:lnTo>
                  <a:pt x="2577230" y="4168986"/>
                </a:lnTo>
                <a:lnTo>
                  <a:pt x="2899775" y="4168986"/>
                </a:lnTo>
                <a:close/>
                <a:moveTo>
                  <a:pt x="2521907" y="4146057"/>
                </a:moveTo>
                <a:lnTo>
                  <a:pt x="2423786" y="4146057"/>
                </a:lnTo>
                <a:lnTo>
                  <a:pt x="2423786" y="4048086"/>
                </a:lnTo>
                <a:lnTo>
                  <a:pt x="2521907" y="4146057"/>
                </a:lnTo>
                <a:close/>
                <a:moveTo>
                  <a:pt x="2544871" y="4168986"/>
                </a:moveTo>
                <a:lnTo>
                  <a:pt x="2899775" y="4523350"/>
                </a:lnTo>
                <a:lnTo>
                  <a:pt x="2899775" y="4960052"/>
                </a:lnTo>
                <a:lnTo>
                  <a:pt x="2423786" y="4484787"/>
                </a:lnTo>
                <a:lnTo>
                  <a:pt x="2423786" y="4168986"/>
                </a:lnTo>
                <a:lnTo>
                  <a:pt x="2544871" y="4168986"/>
                </a:lnTo>
                <a:close/>
                <a:moveTo>
                  <a:pt x="2899775" y="4992361"/>
                </a:moveTo>
                <a:lnTo>
                  <a:pt x="2899775" y="5389457"/>
                </a:lnTo>
                <a:lnTo>
                  <a:pt x="3297476" y="5389457"/>
                </a:lnTo>
                <a:lnTo>
                  <a:pt x="3529208" y="5620836"/>
                </a:lnTo>
                <a:lnTo>
                  <a:pt x="2423786" y="5620836"/>
                </a:lnTo>
                <a:lnTo>
                  <a:pt x="2423786" y="4517097"/>
                </a:lnTo>
                <a:lnTo>
                  <a:pt x="2899775" y="4992361"/>
                </a:lnTo>
                <a:close/>
                <a:moveTo>
                  <a:pt x="2922739" y="5366528"/>
                </a:moveTo>
                <a:lnTo>
                  <a:pt x="2922739" y="5015291"/>
                </a:lnTo>
                <a:lnTo>
                  <a:pt x="3274512" y="5366528"/>
                </a:lnTo>
                <a:lnTo>
                  <a:pt x="2922739" y="5366528"/>
                </a:lnTo>
                <a:close/>
                <a:moveTo>
                  <a:pt x="3329835" y="5389457"/>
                </a:moveTo>
                <a:lnTo>
                  <a:pt x="3766158" y="5389457"/>
                </a:lnTo>
                <a:lnTo>
                  <a:pt x="3997890" y="5620836"/>
                </a:lnTo>
                <a:lnTo>
                  <a:pt x="3561567" y="5620836"/>
                </a:lnTo>
                <a:lnTo>
                  <a:pt x="3329835" y="5389457"/>
                </a:lnTo>
                <a:close/>
                <a:moveTo>
                  <a:pt x="3306871" y="5366528"/>
                </a:moveTo>
                <a:lnTo>
                  <a:pt x="2922739" y="4982981"/>
                </a:lnTo>
                <a:lnTo>
                  <a:pt x="2922739" y="4546280"/>
                </a:lnTo>
                <a:lnTo>
                  <a:pt x="3743194" y="5366528"/>
                </a:lnTo>
                <a:lnTo>
                  <a:pt x="3306871" y="5366528"/>
                </a:lnTo>
                <a:close/>
                <a:moveTo>
                  <a:pt x="2831926" y="1980269"/>
                </a:moveTo>
                <a:lnTo>
                  <a:pt x="2578274" y="1727003"/>
                </a:lnTo>
                <a:lnTo>
                  <a:pt x="2899775" y="1727003"/>
                </a:lnTo>
                <a:lnTo>
                  <a:pt x="2899775" y="2518068"/>
                </a:lnTo>
                <a:lnTo>
                  <a:pt x="2361156" y="1980269"/>
                </a:lnTo>
                <a:lnTo>
                  <a:pt x="2831926" y="1980269"/>
                </a:lnTo>
                <a:close/>
                <a:moveTo>
                  <a:pt x="2338192" y="1957339"/>
                </a:moveTo>
                <a:lnTo>
                  <a:pt x="2107504" y="1727003"/>
                </a:lnTo>
                <a:lnTo>
                  <a:pt x="2544871" y="1727003"/>
                </a:lnTo>
                <a:lnTo>
                  <a:pt x="2775559" y="1957339"/>
                </a:lnTo>
                <a:lnTo>
                  <a:pt x="2338192" y="1957339"/>
                </a:lnTo>
                <a:close/>
                <a:moveTo>
                  <a:pt x="1699364" y="882783"/>
                </a:moveTo>
                <a:lnTo>
                  <a:pt x="2521907" y="1704073"/>
                </a:lnTo>
                <a:lnTo>
                  <a:pt x="2084539" y="1704073"/>
                </a:lnTo>
                <a:lnTo>
                  <a:pt x="1699364" y="1319484"/>
                </a:lnTo>
                <a:lnTo>
                  <a:pt x="1699364" y="882783"/>
                </a:lnTo>
                <a:close/>
                <a:moveTo>
                  <a:pt x="1699364" y="1351794"/>
                </a:moveTo>
                <a:lnTo>
                  <a:pt x="2052181" y="1704073"/>
                </a:lnTo>
                <a:lnTo>
                  <a:pt x="1699364" y="1704073"/>
                </a:lnTo>
                <a:lnTo>
                  <a:pt x="1699364" y="1351794"/>
                </a:lnTo>
                <a:close/>
                <a:moveTo>
                  <a:pt x="1676400" y="505490"/>
                </a:moveTo>
                <a:lnTo>
                  <a:pt x="1676400" y="827544"/>
                </a:lnTo>
                <a:lnTo>
                  <a:pt x="1353855" y="505490"/>
                </a:lnTo>
                <a:lnTo>
                  <a:pt x="1676400" y="505490"/>
                </a:lnTo>
                <a:close/>
                <a:moveTo>
                  <a:pt x="1200411" y="384589"/>
                </a:moveTo>
                <a:lnTo>
                  <a:pt x="1298531" y="482560"/>
                </a:lnTo>
                <a:lnTo>
                  <a:pt x="1200411" y="482560"/>
                </a:lnTo>
                <a:lnTo>
                  <a:pt x="1200411" y="384589"/>
                </a:lnTo>
                <a:close/>
                <a:moveTo>
                  <a:pt x="1200411" y="505490"/>
                </a:moveTo>
                <a:lnTo>
                  <a:pt x="1321496" y="505490"/>
                </a:lnTo>
                <a:lnTo>
                  <a:pt x="1676400" y="859853"/>
                </a:lnTo>
                <a:lnTo>
                  <a:pt x="1676400" y="1296555"/>
                </a:lnTo>
                <a:lnTo>
                  <a:pt x="1200411" y="821290"/>
                </a:lnTo>
                <a:lnTo>
                  <a:pt x="1200411" y="505490"/>
                </a:lnTo>
                <a:close/>
                <a:moveTo>
                  <a:pt x="1200411" y="853600"/>
                </a:moveTo>
                <a:lnTo>
                  <a:pt x="1676400" y="1328864"/>
                </a:lnTo>
                <a:lnTo>
                  <a:pt x="1676400" y="1727003"/>
                </a:lnTo>
                <a:lnTo>
                  <a:pt x="2075145" y="1727003"/>
                </a:lnTo>
                <a:lnTo>
                  <a:pt x="2305833" y="1957339"/>
                </a:lnTo>
                <a:lnTo>
                  <a:pt x="1200411" y="1957339"/>
                </a:lnTo>
                <a:lnTo>
                  <a:pt x="1200411" y="853600"/>
                </a:lnTo>
                <a:close/>
                <a:moveTo>
                  <a:pt x="1200411" y="2075113"/>
                </a:moveTo>
                <a:lnTo>
                  <a:pt x="2051137" y="2924544"/>
                </a:lnTo>
                <a:lnTo>
                  <a:pt x="1330890" y="2924544"/>
                </a:lnTo>
                <a:lnTo>
                  <a:pt x="1200411" y="2794263"/>
                </a:lnTo>
                <a:lnTo>
                  <a:pt x="1200411" y="2075113"/>
                </a:lnTo>
                <a:close/>
                <a:moveTo>
                  <a:pt x="1200411" y="2826573"/>
                </a:moveTo>
                <a:lnTo>
                  <a:pt x="1298531" y="2924544"/>
                </a:lnTo>
                <a:lnTo>
                  <a:pt x="1200411" y="2924544"/>
                </a:lnTo>
                <a:lnTo>
                  <a:pt x="1200411" y="2826573"/>
                </a:lnTo>
                <a:close/>
                <a:moveTo>
                  <a:pt x="1200411" y="2947473"/>
                </a:moveTo>
                <a:lnTo>
                  <a:pt x="1321496" y="2947473"/>
                </a:lnTo>
                <a:lnTo>
                  <a:pt x="1553227" y="3178852"/>
                </a:lnTo>
                <a:lnTo>
                  <a:pt x="1200411" y="3178852"/>
                </a:lnTo>
                <a:lnTo>
                  <a:pt x="1200411" y="2947473"/>
                </a:lnTo>
                <a:close/>
                <a:moveTo>
                  <a:pt x="1177446" y="505490"/>
                </a:moveTo>
                <a:lnTo>
                  <a:pt x="1177446" y="798361"/>
                </a:lnTo>
                <a:lnTo>
                  <a:pt x="885173" y="505490"/>
                </a:lnTo>
                <a:lnTo>
                  <a:pt x="1177446" y="505490"/>
                </a:lnTo>
                <a:close/>
                <a:moveTo>
                  <a:pt x="477033" y="131323"/>
                </a:moveTo>
                <a:lnTo>
                  <a:pt x="828805" y="482560"/>
                </a:lnTo>
                <a:lnTo>
                  <a:pt x="477033" y="482560"/>
                </a:lnTo>
                <a:lnTo>
                  <a:pt x="477033" y="131323"/>
                </a:lnTo>
                <a:close/>
                <a:moveTo>
                  <a:pt x="477033" y="505490"/>
                </a:moveTo>
                <a:lnTo>
                  <a:pt x="851770" y="505490"/>
                </a:lnTo>
                <a:lnTo>
                  <a:pt x="1177446" y="830671"/>
                </a:lnTo>
                <a:lnTo>
                  <a:pt x="1177446" y="1957339"/>
                </a:lnTo>
                <a:lnTo>
                  <a:pt x="1115860" y="1957339"/>
                </a:lnTo>
                <a:lnTo>
                  <a:pt x="477033" y="1319484"/>
                </a:lnTo>
                <a:lnTo>
                  <a:pt x="477033" y="505490"/>
                </a:lnTo>
                <a:close/>
                <a:moveTo>
                  <a:pt x="1177446" y="1980269"/>
                </a:moveTo>
                <a:lnTo>
                  <a:pt x="1177446" y="2018832"/>
                </a:lnTo>
                <a:lnTo>
                  <a:pt x="1138825" y="1980269"/>
                </a:lnTo>
                <a:lnTo>
                  <a:pt x="1177446" y="1980269"/>
                </a:lnTo>
                <a:close/>
                <a:moveTo>
                  <a:pt x="477033" y="1352836"/>
                </a:moveTo>
                <a:lnTo>
                  <a:pt x="1082457" y="1957339"/>
                </a:lnTo>
                <a:lnTo>
                  <a:pt x="477033" y="1957339"/>
                </a:lnTo>
                <a:lnTo>
                  <a:pt x="477033" y="1352836"/>
                </a:lnTo>
                <a:close/>
                <a:moveTo>
                  <a:pt x="477033" y="1980269"/>
                </a:moveTo>
                <a:lnTo>
                  <a:pt x="1105422" y="1980269"/>
                </a:lnTo>
                <a:lnTo>
                  <a:pt x="1177446" y="2052184"/>
                </a:lnTo>
                <a:lnTo>
                  <a:pt x="1177446" y="2771334"/>
                </a:lnTo>
                <a:lnTo>
                  <a:pt x="477033" y="2071986"/>
                </a:lnTo>
                <a:lnTo>
                  <a:pt x="477033" y="1980269"/>
                </a:lnTo>
                <a:close/>
                <a:moveTo>
                  <a:pt x="477033" y="2104296"/>
                </a:moveTo>
                <a:lnTo>
                  <a:pt x="1177446" y="2803643"/>
                </a:lnTo>
                <a:lnTo>
                  <a:pt x="1177446" y="2924544"/>
                </a:lnTo>
                <a:lnTo>
                  <a:pt x="477033" y="2924544"/>
                </a:lnTo>
                <a:lnTo>
                  <a:pt x="477033" y="2104296"/>
                </a:lnTo>
                <a:close/>
                <a:moveTo>
                  <a:pt x="477033" y="4146057"/>
                </a:moveTo>
                <a:lnTo>
                  <a:pt x="477033" y="3794820"/>
                </a:lnTo>
                <a:lnTo>
                  <a:pt x="828805" y="4146057"/>
                </a:lnTo>
                <a:lnTo>
                  <a:pt x="477033" y="4146057"/>
                </a:lnTo>
                <a:close/>
                <a:moveTo>
                  <a:pt x="477033" y="3761468"/>
                </a:moveTo>
                <a:lnTo>
                  <a:pt x="477033" y="3324767"/>
                </a:lnTo>
                <a:lnTo>
                  <a:pt x="1298531" y="4145015"/>
                </a:lnTo>
                <a:lnTo>
                  <a:pt x="862208" y="4145015"/>
                </a:lnTo>
                <a:lnTo>
                  <a:pt x="477033" y="3761468"/>
                </a:lnTo>
                <a:close/>
                <a:moveTo>
                  <a:pt x="885173" y="4168986"/>
                </a:moveTo>
                <a:lnTo>
                  <a:pt x="1322540" y="4168986"/>
                </a:lnTo>
                <a:lnTo>
                  <a:pt x="1553227" y="4399323"/>
                </a:lnTo>
                <a:lnTo>
                  <a:pt x="1115860" y="4399323"/>
                </a:lnTo>
                <a:lnTo>
                  <a:pt x="885173" y="4168986"/>
                </a:lnTo>
                <a:close/>
                <a:moveTo>
                  <a:pt x="1676400" y="4959009"/>
                </a:moveTo>
                <a:lnTo>
                  <a:pt x="1138825" y="4422252"/>
                </a:lnTo>
                <a:lnTo>
                  <a:pt x="1608551" y="4422252"/>
                </a:lnTo>
                <a:lnTo>
                  <a:pt x="1354899" y="4168986"/>
                </a:lnTo>
                <a:lnTo>
                  <a:pt x="1676400" y="4168986"/>
                </a:lnTo>
                <a:lnTo>
                  <a:pt x="1676400" y="4959009"/>
                </a:lnTo>
                <a:close/>
                <a:moveTo>
                  <a:pt x="2400822" y="6588041"/>
                </a:moveTo>
                <a:lnTo>
                  <a:pt x="1699364" y="6588041"/>
                </a:lnTo>
                <a:lnTo>
                  <a:pt x="1699364" y="5766750"/>
                </a:lnTo>
                <a:lnTo>
                  <a:pt x="2400822" y="6467140"/>
                </a:lnTo>
                <a:lnTo>
                  <a:pt x="2400822" y="6588041"/>
                </a:lnTo>
                <a:close/>
                <a:moveTo>
                  <a:pt x="2400822" y="6433788"/>
                </a:moveTo>
                <a:lnTo>
                  <a:pt x="1699364" y="5733398"/>
                </a:lnTo>
                <a:lnTo>
                  <a:pt x="1699364" y="5643765"/>
                </a:lnTo>
                <a:lnTo>
                  <a:pt x="2328797" y="5643765"/>
                </a:lnTo>
                <a:lnTo>
                  <a:pt x="2400822" y="5715681"/>
                </a:lnTo>
                <a:lnTo>
                  <a:pt x="2400822" y="6433788"/>
                </a:lnTo>
                <a:close/>
                <a:moveTo>
                  <a:pt x="1699364" y="5620836"/>
                </a:moveTo>
                <a:lnTo>
                  <a:pt x="1699364" y="5015291"/>
                </a:lnTo>
                <a:lnTo>
                  <a:pt x="2305833" y="5620836"/>
                </a:lnTo>
                <a:lnTo>
                  <a:pt x="1699364" y="5620836"/>
                </a:lnTo>
                <a:close/>
                <a:moveTo>
                  <a:pt x="2400822" y="5682329"/>
                </a:moveTo>
                <a:lnTo>
                  <a:pt x="2362200" y="5643765"/>
                </a:lnTo>
                <a:lnTo>
                  <a:pt x="2400822" y="5643765"/>
                </a:lnTo>
                <a:lnTo>
                  <a:pt x="2400822" y="5682329"/>
                </a:lnTo>
                <a:close/>
                <a:moveTo>
                  <a:pt x="2400822" y="5620836"/>
                </a:moveTo>
                <a:lnTo>
                  <a:pt x="2339235" y="5620836"/>
                </a:lnTo>
                <a:lnTo>
                  <a:pt x="1699364" y="4981939"/>
                </a:lnTo>
                <a:lnTo>
                  <a:pt x="1699364" y="4168986"/>
                </a:lnTo>
                <a:lnTo>
                  <a:pt x="2075145" y="4168986"/>
                </a:lnTo>
                <a:lnTo>
                  <a:pt x="2400822" y="4494168"/>
                </a:lnTo>
                <a:lnTo>
                  <a:pt x="2400822" y="5620836"/>
                </a:lnTo>
                <a:close/>
                <a:moveTo>
                  <a:pt x="1699364" y="4146057"/>
                </a:moveTo>
                <a:lnTo>
                  <a:pt x="1699364" y="3794820"/>
                </a:lnTo>
                <a:lnTo>
                  <a:pt x="2051137" y="4146057"/>
                </a:lnTo>
                <a:lnTo>
                  <a:pt x="1699364" y="4146057"/>
                </a:lnTo>
                <a:close/>
                <a:moveTo>
                  <a:pt x="2400822" y="4461858"/>
                </a:moveTo>
                <a:lnTo>
                  <a:pt x="2107504" y="4168986"/>
                </a:lnTo>
                <a:lnTo>
                  <a:pt x="2400822" y="4168986"/>
                </a:lnTo>
                <a:lnTo>
                  <a:pt x="2400822" y="4461858"/>
                </a:lnTo>
                <a:close/>
                <a:moveTo>
                  <a:pt x="2400822" y="4146057"/>
                </a:moveTo>
                <a:lnTo>
                  <a:pt x="2084539" y="4146057"/>
                </a:lnTo>
                <a:lnTo>
                  <a:pt x="1696233" y="3758341"/>
                </a:lnTo>
                <a:lnTo>
                  <a:pt x="1676400" y="3738539"/>
                </a:lnTo>
                <a:lnTo>
                  <a:pt x="1676400" y="4146057"/>
                </a:lnTo>
                <a:lnTo>
                  <a:pt x="1331934" y="4146057"/>
                </a:lnTo>
                <a:lnTo>
                  <a:pt x="477033" y="3292457"/>
                </a:lnTo>
                <a:lnTo>
                  <a:pt x="477033" y="2947473"/>
                </a:lnTo>
                <a:lnTo>
                  <a:pt x="1177446" y="2947473"/>
                </a:lnTo>
                <a:lnTo>
                  <a:pt x="1177446" y="3201782"/>
                </a:lnTo>
                <a:lnTo>
                  <a:pt x="1576192" y="3201782"/>
                </a:lnTo>
                <a:lnTo>
                  <a:pt x="2400822" y="4025157"/>
                </a:lnTo>
                <a:lnTo>
                  <a:pt x="2400822" y="4146057"/>
                </a:lnTo>
                <a:close/>
                <a:moveTo>
                  <a:pt x="2400822" y="3992847"/>
                </a:moveTo>
                <a:lnTo>
                  <a:pt x="1608551" y="3201782"/>
                </a:lnTo>
                <a:lnTo>
                  <a:pt x="2400822" y="3201782"/>
                </a:lnTo>
                <a:lnTo>
                  <a:pt x="2400822" y="3992847"/>
                </a:lnTo>
                <a:close/>
                <a:moveTo>
                  <a:pt x="2400822" y="2771334"/>
                </a:moveTo>
                <a:lnTo>
                  <a:pt x="2400822" y="3178852"/>
                </a:lnTo>
                <a:lnTo>
                  <a:pt x="1585586" y="3178852"/>
                </a:lnTo>
                <a:lnTo>
                  <a:pt x="1353855" y="2947473"/>
                </a:lnTo>
                <a:lnTo>
                  <a:pt x="2106460" y="2947473"/>
                </a:lnTo>
                <a:lnTo>
                  <a:pt x="1200411" y="2041761"/>
                </a:lnTo>
                <a:lnTo>
                  <a:pt x="1200411" y="1980269"/>
                </a:lnTo>
                <a:lnTo>
                  <a:pt x="2328797" y="1980269"/>
                </a:lnTo>
                <a:lnTo>
                  <a:pt x="2899775" y="2550377"/>
                </a:lnTo>
                <a:lnTo>
                  <a:pt x="2899775" y="3178852"/>
                </a:lnTo>
                <a:lnTo>
                  <a:pt x="2808961" y="3178852"/>
                </a:lnTo>
                <a:lnTo>
                  <a:pt x="2420654" y="2791136"/>
                </a:lnTo>
                <a:lnTo>
                  <a:pt x="2400822" y="2771334"/>
                </a:lnTo>
                <a:close/>
                <a:moveTo>
                  <a:pt x="2423786" y="6456718"/>
                </a:moveTo>
                <a:lnTo>
                  <a:pt x="2423786" y="5737568"/>
                </a:lnTo>
                <a:lnTo>
                  <a:pt x="3274512" y="6586999"/>
                </a:lnTo>
                <a:lnTo>
                  <a:pt x="2554265" y="6586999"/>
                </a:lnTo>
                <a:lnTo>
                  <a:pt x="2423786" y="6456718"/>
                </a:lnTo>
                <a:close/>
                <a:moveTo>
                  <a:pt x="2521907" y="6588041"/>
                </a:moveTo>
                <a:lnTo>
                  <a:pt x="2423786" y="6588041"/>
                </a:lnTo>
                <a:lnTo>
                  <a:pt x="2423786" y="6490070"/>
                </a:lnTo>
                <a:lnTo>
                  <a:pt x="2521907" y="6588041"/>
                </a:lnTo>
                <a:close/>
                <a:moveTo>
                  <a:pt x="2423786" y="6841307"/>
                </a:moveTo>
                <a:lnTo>
                  <a:pt x="2423786" y="6610970"/>
                </a:lnTo>
                <a:lnTo>
                  <a:pt x="2544871" y="6610970"/>
                </a:lnTo>
                <a:lnTo>
                  <a:pt x="2775559" y="6841307"/>
                </a:lnTo>
                <a:lnTo>
                  <a:pt x="2423786" y="6841307"/>
                </a:lnTo>
                <a:close/>
                <a:moveTo>
                  <a:pt x="3646117" y="6841307"/>
                </a:moveTo>
                <a:lnTo>
                  <a:pt x="3646117" y="6490070"/>
                </a:lnTo>
                <a:lnTo>
                  <a:pt x="3997890" y="6841307"/>
                </a:lnTo>
                <a:lnTo>
                  <a:pt x="3646117" y="6841307"/>
                </a:lnTo>
                <a:close/>
                <a:moveTo>
                  <a:pt x="4122106" y="6841307"/>
                </a:moveTo>
                <a:lnTo>
                  <a:pt x="4031293" y="6841307"/>
                </a:lnTo>
                <a:lnTo>
                  <a:pt x="3642986" y="6453591"/>
                </a:lnTo>
                <a:lnTo>
                  <a:pt x="3623153" y="6433788"/>
                </a:lnTo>
                <a:lnTo>
                  <a:pt x="3623153" y="6841307"/>
                </a:lnTo>
                <a:lnTo>
                  <a:pt x="2808961" y="6841307"/>
                </a:lnTo>
                <a:lnTo>
                  <a:pt x="2578274" y="6610970"/>
                </a:lnTo>
                <a:lnTo>
                  <a:pt x="3330879" y="6610970"/>
                </a:lnTo>
                <a:lnTo>
                  <a:pt x="2423786" y="5705258"/>
                </a:lnTo>
                <a:lnTo>
                  <a:pt x="2423786" y="5643765"/>
                </a:lnTo>
                <a:lnTo>
                  <a:pt x="3552172" y="5643765"/>
                </a:lnTo>
                <a:lnTo>
                  <a:pt x="4122106" y="6212832"/>
                </a:lnTo>
                <a:lnTo>
                  <a:pt x="4122106" y="6841307"/>
                </a:lnTo>
                <a:close/>
                <a:moveTo>
                  <a:pt x="4122106" y="6180522"/>
                </a:moveTo>
                <a:lnTo>
                  <a:pt x="3584531" y="5643765"/>
                </a:lnTo>
                <a:lnTo>
                  <a:pt x="4054257" y="5643765"/>
                </a:lnTo>
                <a:lnTo>
                  <a:pt x="3799561" y="5389457"/>
                </a:lnTo>
                <a:lnTo>
                  <a:pt x="4122106" y="5389457"/>
                </a:lnTo>
                <a:lnTo>
                  <a:pt x="4122106" y="6180522"/>
                </a:lnTo>
                <a:close/>
                <a:moveTo>
                  <a:pt x="4145071" y="6841307"/>
                </a:moveTo>
                <a:lnTo>
                  <a:pt x="4145071" y="6235761"/>
                </a:lnTo>
                <a:lnTo>
                  <a:pt x="4751539" y="6841307"/>
                </a:lnTo>
                <a:lnTo>
                  <a:pt x="4145071" y="6841307"/>
                </a:lnTo>
                <a:close/>
                <a:moveTo>
                  <a:pt x="4846528" y="6841307"/>
                </a:moveTo>
                <a:lnTo>
                  <a:pt x="4783898" y="6841307"/>
                </a:lnTo>
                <a:lnTo>
                  <a:pt x="4145071" y="6203452"/>
                </a:lnTo>
                <a:lnTo>
                  <a:pt x="4145071" y="5389457"/>
                </a:lnTo>
                <a:lnTo>
                  <a:pt x="4519808" y="5389457"/>
                </a:lnTo>
                <a:lnTo>
                  <a:pt x="4846528" y="5715681"/>
                </a:lnTo>
                <a:lnTo>
                  <a:pt x="4846528" y="6841307"/>
                </a:lnTo>
                <a:close/>
                <a:moveTo>
                  <a:pt x="4145071" y="5366528"/>
                </a:moveTo>
                <a:lnTo>
                  <a:pt x="4145071" y="5015291"/>
                </a:lnTo>
                <a:lnTo>
                  <a:pt x="4496843" y="5366528"/>
                </a:lnTo>
                <a:lnTo>
                  <a:pt x="4145071" y="5366528"/>
                </a:lnTo>
                <a:close/>
                <a:moveTo>
                  <a:pt x="4846528" y="5682329"/>
                </a:moveTo>
                <a:lnTo>
                  <a:pt x="4553211" y="5389457"/>
                </a:lnTo>
                <a:lnTo>
                  <a:pt x="4846528" y="5389457"/>
                </a:lnTo>
                <a:lnTo>
                  <a:pt x="4846528" y="5682329"/>
                </a:lnTo>
                <a:close/>
                <a:moveTo>
                  <a:pt x="4846528" y="5366528"/>
                </a:moveTo>
                <a:lnTo>
                  <a:pt x="4530246" y="5366528"/>
                </a:lnTo>
                <a:lnTo>
                  <a:pt x="4141939" y="4978812"/>
                </a:lnTo>
                <a:lnTo>
                  <a:pt x="4122106" y="4959009"/>
                </a:lnTo>
                <a:lnTo>
                  <a:pt x="4122106" y="5366528"/>
                </a:lnTo>
                <a:lnTo>
                  <a:pt x="3776597" y="5366528"/>
                </a:lnTo>
                <a:lnTo>
                  <a:pt x="2922739" y="4513970"/>
                </a:lnTo>
                <a:lnTo>
                  <a:pt x="2922739" y="4168986"/>
                </a:lnTo>
                <a:lnTo>
                  <a:pt x="3623153" y="4168986"/>
                </a:lnTo>
                <a:lnTo>
                  <a:pt x="3623153" y="4422252"/>
                </a:lnTo>
                <a:lnTo>
                  <a:pt x="4020854" y="4422252"/>
                </a:lnTo>
                <a:lnTo>
                  <a:pt x="4846528" y="5246669"/>
                </a:lnTo>
                <a:lnTo>
                  <a:pt x="4846528" y="5366528"/>
                </a:lnTo>
                <a:close/>
                <a:moveTo>
                  <a:pt x="4054257" y="4422252"/>
                </a:moveTo>
                <a:lnTo>
                  <a:pt x="4846528" y="4422252"/>
                </a:lnTo>
                <a:lnTo>
                  <a:pt x="4846528" y="5213318"/>
                </a:lnTo>
                <a:lnTo>
                  <a:pt x="4054257" y="4422252"/>
                </a:lnTo>
                <a:close/>
                <a:moveTo>
                  <a:pt x="4845485" y="3991805"/>
                </a:moveTo>
                <a:lnTo>
                  <a:pt x="4845485" y="4399323"/>
                </a:lnTo>
                <a:lnTo>
                  <a:pt x="4030249" y="4399323"/>
                </a:lnTo>
                <a:lnTo>
                  <a:pt x="3799561" y="4168986"/>
                </a:lnTo>
                <a:lnTo>
                  <a:pt x="4552167" y="4168986"/>
                </a:lnTo>
                <a:lnTo>
                  <a:pt x="3645074" y="3263274"/>
                </a:lnTo>
                <a:lnTo>
                  <a:pt x="3645074" y="3201782"/>
                </a:lnTo>
                <a:lnTo>
                  <a:pt x="3646117" y="3201782"/>
                </a:lnTo>
                <a:lnTo>
                  <a:pt x="4774504" y="3201782"/>
                </a:lnTo>
                <a:lnTo>
                  <a:pt x="5345482" y="3771890"/>
                </a:lnTo>
                <a:lnTo>
                  <a:pt x="5345482" y="4399323"/>
                </a:lnTo>
                <a:lnTo>
                  <a:pt x="5253624" y="4399323"/>
                </a:lnTo>
                <a:lnTo>
                  <a:pt x="4865317" y="4011607"/>
                </a:lnTo>
                <a:lnTo>
                  <a:pt x="4845485" y="3991805"/>
                </a:lnTo>
                <a:close/>
                <a:moveTo>
                  <a:pt x="4989534" y="5390500"/>
                </a:moveTo>
                <a:lnTo>
                  <a:pt x="4989534" y="5389457"/>
                </a:lnTo>
                <a:lnTo>
                  <a:pt x="5345482" y="5744864"/>
                </a:lnTo>
                <a:lnTo>
                  <a:pt x="5345482" y="6181564"/>
                </a:lnTo>
                <a:lnTo>
                  <a:pt x="4869493" y="5706300"/>
                </a:lnTo>
                <a:lnTo>
                  <a:pt x="4869493" y="5390500"/>
                </a:lnTo>
                <a:lnTo>
                  <a:pt x="4989534" y="5390500"/>
                </a:lnTo>
                <a:close/>
                <a:moveTo>
                  <a:pt x="4869493" y="5366528"/>
                </a:moveTo>
                <a:lnTo>
                  <a:pt x="4869493" y="5269599"/>
                </a:lnTo>
                <a:lnTo>
                  <a:pt x="4966569" y="5366528"/>
                </a:lnTo>
                <a:lnTo>
                  <a:pt x="4869493" y="5366528"/>
                </a:lnTo>
                <a:close/>
                <a:moveTo>
                  <a:pt x="5022937" y="5389457"/>
                </a:moveTo>
                <a:lnTo>
                  <a:pt x="5345482" y="5389457"/>
                </a:lnTo>
                <a:lnTo>
                  <a:pt x="5345482" y="5711511"/>
                </a:lnTo>
                <a:lnTo>
                  <a:pt x="5022937" y="5389457"/>
                </a:lnTo>
                <a:close/>
                <a:moveTo>
                  <a:pt x="4999972" y="5366528"/>
                </a:moveTo>
                <a:lnTo>
                  <a:pt x="4869493" y="5236247"/>
                </a:lnTo>
                <a:lnTo>
                  <a:pt x="4869493" y="4422252"/>
                </a:lnTo>
                <a:lnTo>
                  <a:pt x="5244229" y="4422252"/>
                </a:lnTo>
                <a:lnTo>
                  <a:pt x="5345482" y="4523350"/>
                </a:lnTo>
                <a:lnTo>
                  <a:pt x="5345482" y="5366528"/>
                </a:lnTo>
                <a:lnTo>
                  <a:pt x="4999972" y="5366528"/>
                </a:lnTo>
                <a:close/>
                <a:moveTo>
                  <a:pt x="4869493" y="4399323"/>
                </a:moveTo>
                <a:lnTo>
                  <a:pt x="4869493" y="4048086"/>
                </a:lnTo>
                <a:lnTo>
                  <a:pt x="5221265" y="4399323"/>
                </a:lnTo>
                <a:lnTo>
                  <a:pt x="4869493" y="4399323"/>
                </a:lnTo>
                <a:close/>
                <a:moveTo>
                  <a:pt x="5276588" y="4422252"/>
                </a:moveTo>
                <a:lnTo>
                  <a:pt x="5344438" y="4422252"/>
                </a:lnTo>
                <a:lnTo>
                  <a:pt x="5344438" y="4489998"/>
                </a:lnTo>
                <a:lnTo>
                  <a:pt x="5276588" y="4422252"/>
                </a:lnTo>
                <a:close/>
                <a:moveTo>
                  <a:pt x="4869493" y="6841307"/>
                </a:moveTo>
                <a:lnTo>
                  <a:pt x="4869493" y="5738610"/>
                </a:lnTo>
                <a:lnTo>
                  <a:pt x="5345482" y="6213874"/>
                </a:lnTo>
                <a:lnTo>
                  <a:pt x="5345482" y="6610970"/>
                </a:lnTo>
                <a:lnTo>
                  <a:pt x="5743183" y="6610970"/>
                </a:lnTo>
                <a:lnTo>
                  <a:pt x="5973870" y="6841307"/>
                </a:lnTo>
                <a:lnTo>
                  <a:pt x="4869493" y="6841307"/>
                </a:lnTo>
                <a:close/>
                <a:moveTo>
                  <a:pt x="5720218" y="6588041"/>
                </a:moveTo>
                <a:lnTo>
                  <a:pt x="5368446" y="6588041"/>
                </a:lnTo>
                <a:lnTo>
                  <a:pt x="5368446" y="6236804"/>
                </a:lnTo>
                <a:lnTo>
                  <a:pt x="5720218" y="6588041"/>
                </a:lnTo>
                <a:close/>
                <a:moveTo>
                  <a:pt x="5368446" y="6203452"/>
                </a:moveTo>
                <a:lnTo>
                  <a:pt x="5368446" y="5766750"/>
                </a:lnTo>
                <a:lnTo>
                  <a:pt x="6189944" y="6586999"/>
                </a:lnTo>
                <a:lnTo>
                  <a:pt x="5752577" y="6586999"/>
                </a:lnTo>
                <a:lnTo>
                  <a:pt x="5368446" y="6203452"/>
                </a:lnTo>
                <a:close/>
                <a:moveTo>
                  <a:pt x="6443596" y="6841307"/>
                </a:moveTo>
                <a:lnTo>
                  <a:pt x="6006230" y="6841307"/>
                </a:lnTo>
                <a:lnTo>
                  <a:pt x="5775542" y="6610970"/>
                </a:lnTo>
                <a:lnTo>
                  <a:pt x="6212909" y="6610970"/>
                </a:lnTo>
                <a:lnTo>
                  <a:pt x="6443596" y="6841307"/>
                </a:lnTo>
                <a:close/>
                <a:moveTo>
                  <a:pt x="6590778" y="6588041"/>
                </a:moveTo>
                <a:lnTo>
                  <a:pt x="6590778" y="6235761"/>
                </a:lnTo>
                <a:lnTo>
                  <a:pt x="6943594" y="6588041"/>
                </a:lnTo>
                <a:lnTo>
                  <a:pt x="6590778" y="6588041"/>
                </a:lnTo>
                <a:close/>
                <a:moveTo>
                  <a:pt x="7292234" y="6588041"/>
                </a:moveTo>
                <a:lnTo>
                  <a:pt x="6976997" y="6588041"/>
                </a:lnTo>
                <a:lnTo>
                  <a:pt x="6567813" y="6179480"/>
                </a:lnTo>
                <a:lnTo>
                  <a:pt x="6567813" y="6588041"/>
                </a:lnTo>
                <a:lnTo>
                  <a:pt x="6223347" y="6588041"/>
                </a:lnTo>
                <a:lnTo>
                  <a:pt x="5368446" y="5734441"/>
                </a:lnTo>
                <a:lnTo>
                  <a:pt x="5368446" y="5389457"/>
                </a:lnTo>
                <a:lnTo>
                  <a:pt x="6068860" y="5389457"/>
                </a:lnTo>
                <a:lnTo>
                  <a:pt x="6068860" y="5643765"/>
                </a:lnTo>
                <a:lnTo>
                  <a:pt x="6467604" y="5643765"/>
                </a:lnTo>
                <a:lnTo>
                  <a:pt x="7292234" y="6467140"/>
                </a:lnTo>
                <a:lnTo>
                  <a:pt x="7292234" y="6588041"/>
                </a:lnTo>
                <a:close/>
                <a:moveTo>
                  <a:pt x="6091824" y="5236247"/>
                </a:moveTo>
                <a:lnTo>
                  <a:pt x="6091824" y="4517097"/>
                </a:lnTo>
                <a:lnTo>
                  <a:pt x="6942550" y="5366528"/>
                </a:lnTo>
                <a:lnTo>
                  <a:pt x="6222303" y="5366528"/>
                </a:lnTo>
                <a:lnTo>
                  <a:pt x="6091824" y="5236247"/>
                </a:lnTo>
                <a:close/>
                <a:moveTo>
                  <a:pt x="6444641" y="5620836"/>
                </a:moveTo>
                <a:lnTo>
                  <a:pt x="6091824" y="5620836"/>
                </a:lnTo>
                <a:lnTo>
                  <a:pt x="6091824" y="5389457"/>
                </a:lnTo>
                <a:lnTo>
                  <a:pt x="6212909" y="5389457"/>
                </a:lnTo>
                <a:lnTo>
                  <a:pt x="6444641" y="5620836"/>
                </a:lnTo>
                <a:close/>
                <a:moveTo>
                  <a:pt x="6189944" y="5366528"/>
                </a:moveTo>
                <a:lnTo>
                  <a:pt x="6091824" y="5366528"/>
                </a:lnTo>
                <a:lnTo>
                  <a:pt x="6091824" y="5268557"/>
                </a:lnTo>
                <a:lnTo>
                  <a:pt x="6189944" y="5366528"/>
                </a:lnTo>
                <a:close/>
                <a:moveTo>
                  <a:pt x="7292234" y="6434831"/>
                </a:moveTo>
                <a:lnTo>
                  <a:pt x="7292234" y="6434831"/>
                </a:lnTo>
                <a:lnTo>
                  <a:pt x="6499964" y="5643765"/>
                </a:lnTo>
                <a:lnTo>
                  <a:pt x="7292234" y="5643765"/>
                </a:lnTo>
                <a:lnTo>
                  <a:pt x="7292234" y="6434831"/>
                </a:lnTo>
                <a:close/>
                <a:moveTo>
                  <a:pt x="7311024" y="5232078"/>
                </a:moveTo>
                <a:lnTo>
                  <a:pt x="7291191" y="5212275"/>
                </a:lnTo>
                <a:lnTo>
                  <a:pt x="7291191" y="5620836"/>
                </a:lnTo>
                <a:lnTo>
                  <a:pt x="6475956" y="5620836"/>
                </a:lnTo>
                <a:lnTo>
                  <a:pt x="6244224" y="5389457"/>
                </a:lnTo>
                <a:lnTo>
                  <a:pt x="6996829" y="5389457"/>
                </a:lnTo>
                <a:lnTo>
                  <a:pt x="6089736" y="4483745"/>
                </a:lnTo>
                <a:lnTo>
                  <a:pt x="6089736" y="4422252"/>
                </a:lnTo>
                <a:lnTo>
                  <a:pt x="7218122" y="4422252"/>
                </a:lnTo>
                <a:lnTo>
                  <a:pt x="7788056" y="4991319"/>
                </a:lnTo>
                <a:lnTo>
                  <a:pt x="7788056" y="5620836"/>
                </a:lnTo>
                <a:lnTo>
                  <a:pt x="7700374" y="5620836"/>
                </a:lnTo>
                <a:lnTo>
                  <a:pt x="7311024" y="5232078"/>
                </a:lnTo>
                <a:close/>
                <a:moveTo>
                  <a:pt x="7668015" y="5620836"/>
                </a:moveTo>
                <a:lnTo>
                  <a:pt x="7315199" y="5620836"/>
                </a:lnTo>
                <a:lnTo>
                  <a:pt x="7315199" y="5268557"/>
                </a:lnTo>
                <a:lnTo>
                  <a:pt x="7668015" y="5620836"/>
                </a:lnTo>
                <a:close/>
                <a:moveTo>
                  <a:pt x="7315199" y="6588041"/>
                </a:moveTo>
                <a:lnTo>
                  <a:pt x="7315199" y="6490070"/>
                </a:lnTo>
                <a:lnTo>
                  <a:pt x="7413320" y="6588041"/>
                </a:lnTo>
                <a:lnTo>
                  <a:pt x="7315199" y="6588041"/>
                </a:lnTo>
                <a:close/>
                <a:moveTo>
                  <a:pt x="7790144" y="6588041"/>
                </a:moveTo>
                <a:lnTo>
                  <a:pt x="7445678" y="6588041"/>
                </a:lnTo>
                <a:lnTo>
                  <a:pt x="7315199" y="6457760"/>
                </a:lnTo>
                <a:lnTo>
                  <a:pt x="7315199" y="5643765"/>
                </a:lnTo>
                <a:lnTo>
                  <a:pt x="7690980" y="5643765"/>
                </a:lnTo>
                <a:lnTo>
                  <a:pt x="7790144" y="5742779"/>
                </a:lnTo>
                <a:lnTo>
                  <a:pt x="7790144" y="6588041"/>
                </a:lnTo>
                <a:close/>
                <a:moveTo>
                  <a:pt x="7790144" y="5710469"/>
                </a:moveTo>
                <a:lnTo>
                  <a:pt x="7724383" y="5643765"/>
                </a:lnTo>
                <a:lnTo>
                  <a:pt x="7790144" y="5643765"/>
                </a:lnTo>
                <a:lnTo>
                  <a:pt x="7790144" y="5710469"/>
                </a:lnTo>
                <a:close/>
                <a:moveTo>
                  <a:pt x="8514566" y="6588041"/>
                </a:moveTo>
                <a:lnTo>
                  <a:pt x="7813109" y="6588041"/>
                </a:lnTo>
                <a:lnTo>
                  <a:pt x="7813109" y="5765708"/>
                </a:lnTo>
                <a:lnTo>
                  <a:pt x="8514566" y="6466098"/>
                </a:lnTo>
                <a:lnTo>
                  <a:pt x="8514566" y="6588041"/>
                </a:lnTo>
                <a:close/>
                <a:moveTo>
                  <a:pt x="8514566" y="6433788"/>
                </a:moveTo>
                <a:lnTo>
                  <a:pt x="7813109" y="5733398"/>
                </a:lnTo>
                <a:lnTo>
                  <a:pt x="7813109" y="5643765"/>
                </a:lnTo>
                <a:lnTo>
                  <a:pt x="8443585" y="5643765"/>
                </a:lnTo>
                <a:lnTo>
                  <a:pt x="8514566" y="5714638"/>
                </a:lnTo>
                <a:lnTo>
                  <a:pt x="8514566" y="6433788"/>
                </a:lnTo>
                <a:close/>
                <a:moveTo>
                  <a:pt x="7813109" y="5620836"/>
                </a:moveTo>
                <a:lnTo>
                  <a:pt x="7813109" y="5014249"/>
                </a:lnTo>
                <a:lnTo>
                  <a:pt x="8420621" y="5620836"/>
                </a:lnTo>
                <a:lnTo>
                  <a:pt x="7813109" y="5620836"/>
                </a:lnTo>
                <a:close/>
                <a:moveTo>
                  <a:pt x="8514566" y="5682329"/>
                </a:moveTo>
                <a:lnTo>
                  <a:pt x="8475944" y="5643765"/>
                </a:lnTo>
                <a:lnTo>
                  <a:pt x="8514566" y="5643765"/>
                </a:lnTo>
                <a:lnTo>
                  <a:pt x="8514566" y="5682329"/>
                </a:lnTo>
                <a:close/>
                <a:moveTo>
                  <a:pt x="8514566" y="5620836"/>
                </a:moveTo>
                <a:lnTo>
                  <a:pt x="8452979" y="5620836"/>
                </a:lnTo>
                <a:lnTo>
                  <a:pt x="7813109" y="4981939"/>
                </a:lnTo>
                <a:lnTo>
                  <a:pt x="7813109" y="4168986"/>
                </a:lnTo>
                <a:lnTo>
                  <a:pt x="8188889" y="4168986"/>
                </a:lnTo>
                <a:lnTo>
                  <a:pt x="8514566" y="4494168"/>
                </a:lnTo>
                <a:lnTo>
                  <a:pt x="8514566" y="5620836"/>
                </a:lnTo>
                <a:close/>
                <a:moveTo>
                  <a:pt x="7813109" y="4146057"/>
                </a:moveTo>
                <a:lnTo>
                  <a:pt x="7813109" y="3794820"/>
                </a:lnTo>
                <a:lnTo>
                  <a:pt x="8164881" y="4146057"/>
                </a:lnTo>
                <a:lnTo>
                  <a:pt x="7813109" y="4146057"/>
                </a:lnTo>
                <a:close/>
                <a:moveTo>
                  <a:pt x="8514566" y="4461858"/>
                </a:moveTo>
                <a:lnTo>
                  <a:pt x="8221248" y="4168986"/>
                </a:lnTo>
                <a:lnTo>
                  <a:pt x="8514566" y="4168986"/>
                </a:lnTo>
                <a:lnTo>
                  <a:pt x="8514566" y="4461858"/>
                </a:lnTo>
                <a:close/>
                <a:moveTo>
                  <a:pt x="8514566" y="4146057"/>
                </a:moveTo>
                <a:lnTo>
                  <a:pt x="8198284" y="4146057"/>
                </a:lnTo>
                <a:lnTo>
                  <a:pt x="7809977" y="3758341"/>
                </a:lnTo>
                <a:lnTo>
                  <a:pt x="7790144" y="3738539"/>
                </a:lnTo>
                <a:lnTo>
                  <a:pt x="7790144" y="4146057"/>
                </a:lnTo>
                <a:lnTo>
                  <a:pt x="7446723" y="4146057"/>
                </a:lnTo>
                <a:lnTo>
                  <a:pt x="6591821" y="3292457"/>
                </a:lnTo>
                <a:lnTo>
                  <a:pt x="6591821" y="2947473"/>
                </a:lnTo>
                <a:lnTo>
                  <a:pt x="7292234" y="2947473"/>
                </a:lnTo>
                <a:lnTo>
                  <a:pt x="7292234" y="3201782"/>
                </a:lnTo>
                <a:lnTo>
                  <a:pt x="7689936" y="3201782"/>
                </a:lnTo>
                <a:lnTo>
                  <a:pt x="8514566" y="4025157"/>
                </a:lnTo>
                <a:lnTo>
                  <a:pt x="8514566" y="4146057"/>
                </a:lnTo>
                <a:close/>
                <a:moveTo>
                  <a:pt x="8514566" y="3991805"/>
                </a:moveTo>
                <a:lnTo>
                  <a:pt x="7723339" y="3201782"/>
                </a:lnTo>
                <a:lnTo>
                  <a:pt x="8514566" y="3201782"/>
                </a:lnTo>
                <a:lnTo>
                  <a:pt x="8514566" y="3991805"/>
                </a:lnTo>
                <a:close/>
                <a:moveTo>
                  <a:pt x="8514566" y="3178852"/>
                </a:moveTo>
                <a:lnTo>
                  <a:pt x="7700374" y="3178852"/>
                </a:lnTo>
                <a:lnTo>
                  <a:pt x="7468643" y="2947473"/>
                </a:lnTo>
                <a:lnTo>
                  <a:pt x="8222292" y="2947473"/>
                </a:lnTo>
                <a:lnTo>
                  <a:pt x="7315199" y="2042803"/>
                </a:lnTo>
                <a:lnTo>
                  <a:pt x="7315199" y="1980269"/>
                </a:lnTo>
                <a:lnTo>
                  <a:pt x="8442541" y="1980269"/>
                </a:lnTo>
                <a:lnTo>
                  <a:pt x="9013519" y="2550377"/>
                </a:lnTo>
                <a:lnTo>
                  <a:pt x="9013519" y="3178852"/>
                </a:lnTo>
                <a:lnTo>
                  <a:pt x="8922705" y="3178852"/>
                </a:lnTo>
                <a:lnTo>
                  <a:pt x="8514566" y="2771334"/>
                </a:lnTo>
                <a:lnTo>
                  <a:pt x="8514566" y="3178852"/>
                </a:lnTo>
                <a:close/>
                <a:moveTo>
                  <a:pt x="8537530" y="6841307"/>
                </a:moveTo>
                <a:lnTo>
                  <a:pt x="8537530" y="6610970"/>
                </a:lnTo>
                <a:lnTo>
                  <a:pt x="8659659" y="6610970"/>
                </a:lnTo>
                <a:lnTo>
                  <a:pt x="8890347" y="6841307"/>
                </a:lnTo>
                <a:lnTo>
                  <a:pt x="8537530" y="6841307"/>
                </a:lnTo>
                <a:close/>
                <a:moveTo>
                  <a:pt x="8636695" y="6588041"/>
                </a:moveTo>
                <a:lnTo>
                  <a:pt x="8537530" y="6588041"/>
                </a:lnTo>
                <a:lnTo>
                  <a:pt x="8537530" y="6489027"/>
                </a:lnTo>
                <a:lnTo>
                  <a:pt x="8636695" y="6588041"/>
                </a:lnTo>
                <a:close/>
                <a:moveTo>
                  <a:pt x="8537530" y="6456718"/>
                </a:moveTo>
                <a:lnTo>
                  <a:pt x="8537530" y="5737568"/>
                </a:lnTo>
                <a:lnTo>
                  <a:pt x="9388256" y="6588041"/>
                </a:lnTo>
                <a:lnTo>
                  <a:pt x="8669053" y="6588041"/>
                </a:lnTo>
                <a:lnTo>
                  <a:pt x="8537530" y="6456718"/>
                </a:lnTo>
                <a:close/>
                <a:moveTo>
                  <a:pt x="9760905" y="6841307"/>
                </a:moveTo>
                <a:lnTo>
                  <a:pt x="9760905" y="6490070"/>
                </a:lnTo>
                <a:lnTo>
                  <a:pt x="10112678" y="6841307"/>
                </a:lnTo>
                <a:lnTo>
                  <a:pt x="9760905" y="6841307"/>
                </a:lnTo>
                <a:close/>
                <a:moveTo>
                  <a:pt x="10235850" y="6841307"/>
                </a:moveTo>
                <a:lnTo>
                  <a:pt x="10146081" y="6841307"/>
                </a:lnTo>
                <a:lnTo>
                  <a:pt x="9737941" y="6433788"/>
                </a:lnTo>
                <a:lnTo>
                  <a:pt x="9737941" y="6841307"/>
                </a:lnTo>
                <a:lnTo>
                  <a:pt x="8922705" y="6841307"/>
                </a:lnTo>
                <a:lnTo>
                  <a:pt x="8692018" y="6610970"/>
                </a:lnTo>
                <a:lnTo>
                  <a:pt x="9443579" y="6610970"/>
                </a:lnTo>
                <a:lnTo>
                  <a:pt x="8536486" y="5705258"/>
                </a:lnTo>
                <a:lnTo>
                  <a:pt x="8536486" y="5643765"/>
                </a:lnTo>
                <a:lnTo>
                  <a:pt x="9665916" y="5643765"/>
                </a:lnTo>
                <a:lnTo>
                  <a:pt x="10235850" y="6212832"/>
                </a:lnTo>
                <a:lnTo>
                  <a:pt x="10235850" y="6841307"/>
                </a:lnTo>
                <a:close/>
                <a:moveTo>
                  <a:pt x="10258815" y="6841307"/>
                </a:moveTo>
                <a:lnTo>
                  <a:pt x="10258815" y="6235761"/>
                </a:lnTo>
                <a:lnTo>
                  <a:pt x="10865283" y="6841307"/>
                </a:lnTo>
                <a:lnTo>
                  <a:pt x="10258815" y="6841307"/>
                </a:lnTo>
                <a:close/>
                <a:moveTo>
                  <a:pt x="10960272" y="6841307"/>
                </a:moveTo>
                <a:lnTo>
                  <a:pt x="10897642" y="6841307"/>
                </a:lnTo>
                <a:lnTo>
                  <a:pt x="10258815" y="6203452"/>
                </a:lnTo>
                <a:lnTo>
                  <a:pt x="10258815" y="5389457"/>
                </a:lnTo>
                <a:lnTo>
                  <a:pt x="10633552" y="5389457"/>
                </a:lnTo>
                <a:lnTo>
                  <a:pt x="10960272" y="5715681"/>
                </a:lnTo>
                <a:lnTo>
                  <a:pt x="10960272" y="6841307"/>
                </a:lnTo>
                <a:close/>
                <a:moveTo>
                  <a:pt x="10258815" y="5366528"/>
                </a:moveTo>
                <a:lnTo>
                  <a:pt x="10258815" y="5015291"/>
                </a:lnTo>
                <a:lnTo>
                  <a:pt x="10610587" y="5366528"/>
                </a:lnTo>
                <a:lnTo>
                  <a:pt x="10258815" y="5366528"/>
                </a:lnTo>
                <a:close/>
                <a:moveTo>
                  <a:pt x="10960272" y="5682329"/>
                </a:moveTo>
                <a:lnTo>
                  <a:pt x="10666955" y="5389457"/>
                </a:lnTo>
                <a:lnTo>
                  <a:pt x="10960272" y="5389457"/>
                </a:lnTo>
                <a:lnTo>
                  <a:pt x="10960272" y="5682329"/>
                </a:lnTo>
                <a:close/>
                <a:moveTo>
                  <a:pt x="10960272" y="5366528"/>
                </a:moveTo>
                <a:lnTo>
                  <a:pt x="10643990" y="5366528"/>
                </a:lnTo>
                <a:lnTo>
                  <a:pt x="10235850" y="4959009"/>
                </a:lnTo>
                <a:lnTo>
                  <a:pt x="10235850" y="5366528"/>
                </a:lnTo>
                <a:lnTo>
                  <a:pt x="9891384" y="5366528"/>
                </a:lnTo>
                <a:lnTo>
                  <a:pt x="9036484" y="4512928"/>
                </a:lnTo>
                <a:lnTo>
                  <a:pt x="9036484" y="4168986"/>
                </a:lnTo>
                <a:lnTo>
                  <a:pt x="9737941" y="4168986"/>
                </a:lnTo>
                <a:lnTo>
                  <a:pt x="9737941" y="4422252"/>
                </a:lnTo>
                <a:lnTo>
                  <a:pt x="10135642" y="4422252"/>
                </a:lnTo>
                <a:lnTo>
                  <a:pt x="10135642" y="4422252"/>
                </a:lnTo>
                <a:lnTo>
                  <a:pt x="10960272" y="5245627"/>
                </a:lnTo>
                <a:lnTo>
                  <a:pt x="10960272" y="5366528"/>
                </a:lnTo>
                <a:close/>
                <a:moveTo>
                  <a:pt x="10960272" y="5213318"/>
                </a:moveTo>
                <a:lnTo>
                  <a:pt x="10168001" y="4422252"/>
                </a:lnTo>
                <a:lnTo>
                  <a:pt x="10960272" y="4422252"/>
                </a:lnTo>
                <a:lnTo>
                  <a:pt x="10960272" y="5213318"/>
                </a:lnTo>
                <a:close/>
                <a:moveTo>
                  <a:pt x="10960272" y="4399323"/>
                </a:moveTo>
                <a:lnTo>
                  <a:pt x="10145037" y="4399323"/>
                </a:lnTo>
                <a:lnTo>
                  <a:pt x="9914349" y="4168986"/>
                </a:lnTo>
                <a:lnTo>
                  <a:pt x="10667998" y="4168986"/>
                </a:lnTo>
                <a:lnTo>
                  <a:pt x="9760905" y="3263274"/>
                </a:lnTo>
                <a:lnTo>
                  <a:pt x="9760905" y="3201782"/>
                </a:lnTo>
                <a:lnTo>
                  <a:pt x="10888247" y="3201782"/>
                </a:lnTo>
                <a:lnTo>
                  <a:pt x="11459226" y="3771890"/>
                </a:lnTo>
                <a:lnTo>
                  <a:pt x="11459226" y="4399323"/>
                </a:lnTo>
                <a:lnTo>
                  <a:pt x="11368412" y="4399323"/>
                </a:lnTo>
                <a:lnTo>
                  <a:pt x="10960272" y="3991805"/>
                </a:lnTo>
                <a:lnTo>
                  <a:pt x="10960272" y="4399323"/>
                </a:lnTo>
                <a:close/>
                <a:moveTo>
                  <a:pt x="11482190" y="6236804"/>
                </a:moveTo>
                <a:lnTo>
                  <a:pt x="11833962" y="6588041"/>
                </a:lnTo>
                <a:lnTo>
                  <a:pt x="11482190" y="6588041"/>
                </a:lnTo>
                <a:lnTo>
                  <a:pt x="11482190" y="6236804"/>
                </a:lnTo>
                <a:close/>
                <a:moveTo>
                  <a:pt x="11856927" y="6610970"/>
                </a:moveTo>
                <a:lnTo>
                  <a:pt x="11856927" y="6610970"/>
                </a:lnTo>
                <a:lnTo>
                  <a:pt x="12087614" y="6841307"/>
                </a:lnTo>
                <a:lnTo>
                  <a:pt x="10983236" y="6841307"/>
                </a:lnTo>
                <a:lnTo>
                  <a:pt x="10983236" y="5738610"/>
                </a:lnTo>
                <a:lnTo>
                  <a:pt x="11459226" y="6213874"/>
                </a:lnTo>
                <a:lnTo>
                  <a:pt x="11459226" y="6610970"/>
                </a:lnTo>
                <a:lnTo>
                  <a:pt x="11856927" y="6610970"/>
                </a:lnTo>
                <a:close/>
                <a:moveTo>
                  <a:pt x="12087614" y="4399323"/>
                </a:moveTo>
                <a:lnTo>
                  <a:pt x="11482190" y="4399323"/>
                </a:lnTo>
                <a:lnTo>
                  <a:pt x="11482190" y="3794820"/>
                </a:lnTo>
                <a:lnTo>
                  <a:pt x="12087614" y="4399323"/>
                </a:lnTo>
                <a:close/>
                <a:moveTo>
                  <a:pt x="11482190" y="2924544"/>
                </a:moveTo>
                <a:lnTo>
                  <a:pt x="11482190" y="2573307"/>
                </a:lnTo>
                <a:lnTo>
                  <a:pt x="11833962" y="2924544"/>
                </a:lnTo>
                <a:lnTo>
                  <a:pt x="11482190" y="2924544"/>
                </a:lnTo>
                <a:close/>
              </a:path>
            </a:pathLst>
          </a:custGeom>
          <a:solidFill>
            <a:schemeClr val="accent6">
              <a:alpha val="39716"/>
            </a:schemeClr>
          </a:solidFill>
          <a:ln w="10430" cap="flat">
            <a:noFill/>
            <a:prstDash val="solid"/>
            <a:miter/>
          </a:ln>
        </p:spPr>
        <p:txBody>
          <a:bodyPr rtlCol="0" anchor="ctr"/>
          <a:lstStyle/>
          <a:p>
            <a:endParaRPr lang="en-US" dirty="0"/>
          </a:p>
        </p:txBody>
      </p:sp>
      <p:sp>
        <p:nvSpPr>
          <p:cNvPr id="5" name="Slide Number Placeholder 5">
            <a:extLst>
              <a:ext uri="{FF2B5EF4-FFF2-40B4-BE49-F238E27FC236}">
                <a16:creationId xmlns:a16="http://schemas.microsoft.com/office/drawing/2014/main" id="{B308DCEF-5F5F-D565-B53D-44EC195FAD3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10" name="Rectangle 9">
            <a:extLst>
              <a:ext uri="{FF2B5EF4-FFF2-40B4-BE49-F238E27FC236}">
                <a16:creationId xmlns:a16="http://schemas.microsoft.com/office/drawing/2014/main" id="{3E2475FC-5011-6787-BAB6-987C4989724A}"/>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3">
            <a:extLst>
              <a:ext uri="{FF2B5EF4-FFF2-40B4-BE49-F238E27FC236}">
                <a16:creationId xmlns:a16="http://schemas.microsoft.com/office/drawing/2014/main" id="{208FCA8A-7094-53C7-E87A-009A053E849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3" name="Right Triangle 12">
            <a:extLst>
              <a:ext uri="{FF2B5EF4-FFF2-40B4-BE49-F238E27FC236}">
                <a16:creationId xmlns:a16="http://schemas.microsoft.com/office/drawing/2014/main" id="{360D93C1-69EB-FE84-53E6-7B9E937C1227}"/>
              </a:ext>
            </a:extLst>
          </p:cNvPr>
          <p:cNvSpPr/>
          <p:nvPr userDrawn="1"/>
        </p:nvSpPr>
        <p:spPr>
          <a:xfrm rot="18900000">
            <a:off x="5452994" y="423256"/>
            <a:ext cx="1286011" cy="1286011"/>
          </a:xfrm>
          <a:prstGeom prst="rtTriangl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FE435A24-425A-FFBB-0E9E-734D88A93DBE}"/>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8" name="Text Placeholder 17">
            <a:extLst>
              <a:ext uri="{FF2B5EF4-FFF2-40B4-BE49-F238E27FC236}">
                <a16:creationId xmlns:a16="http://schemas.microsoft.com/office/drawing/2014/main" id="{4F972C8A-5C27-8869-B6E1-BB34266EF1BF}"/>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9" name="Text Placeholder 17">
            <a:extLst>
              <a:ext uri="{FF2B5EF4-FFF2-40B4-BE49-F238E27FC236}">
                <a16:creationId xmlns:a16="http://schemas.microsoft.com/office/drawing/2014/main" id="{80A56EFB-A134-2AE3-9E1E-DE945AB934C9}"/>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67989089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Quote Pattern Grey">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85AF9E0-7D12-FB57-8F31-AA11DAFD3A42}"/>
              </a:ext>
            </a:extLst>
          </p:cNvPr>
          <p:cNvSpPr/>
          <p:nvPr userDrawn="1"/>
        </p:nvSpPr>
        <p:spPr>
          <a:xfrm>
            <a:off x="0" y="0"/>
            <a:ext cx="12192000" cy="6858000"/>
          </a:xfrm>
          <a:prstGeom prst="rect">
            <a:avLst/>
          </a:prstGeom>
          <a:solidFill>
            <a:schemeClr val="tx2">
              <a:alpha val="68973"/>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383D1963-7BB0-59B7-6A76-EA465C00C6E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A658B4F1-F502-EF9B-538E-8031350CADBC}"/>
              </a:ext>
            </a:extLst>
          </p:cNvPr>
          <p:cNvSpPr/>
          <p:nvPr userDrawn="1"/>
        </p:nvSpPr>
        <p:spPr>
          <a:xfrm>
            <a:off x="1926077" y="1342417"/>
            <a:ext cx="8317149" cy="4066162"/>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a:extLst>
              <a:ext uri="{FF2B5EF4-FFF2-40B4-BE49-F238E27FC236}">
                <a16:creationId xmlns:a16="http://schemas.microsoft.com/office/drawing/2014/main" id="{7AA6C7EC-EDC1-C8F5-8816-F6513CE44E0D}"/>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24B6305-87B2-6FE7-921D-90DC2F31BD08}"/>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5" name="Text Placeholder 13">
            <a:extLst>
              <a:ext uri="{FF2B5EF4-FFF2-40B4-BE49-F238E27FC236}">
                <a16:creationId xmlns:a16="http://schemas.microsoft.com/office/drawing/2014/main" id="{FB04486E-6C63-84DF-FAAA-DC8706A78745}"/>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6" name="Text Placeholder 17">
            <a:extLst>
              <a:ext uri="{FF2B5EF4-FFF2-40B4-BE49-F238E27FC236}">
                <a16:creationId xmlns:a16="http://schemas.microsoft.com/office/drawing/2014/main" id="{F71B4362-18CD-C421-5898-94774EE1B874}"/>
              </a:ext>
            </a:extLst>
          </p:cNvPr>
          <p:cNvSpPr>
            <a:spLocks noGrp="1"/>
          </p:cNvSpPr>
          <p:nvPr>
            <p:ph type="body" sz="quarter" idx="21" hasCustomPrompt="1"/>
          </p:nvPr>
        </p:nvSpPr>
        <p:spPr>
          <a:xfrm>
            <a:off x="2224088" y="4418013"/>
            <a:ext cx="7743825" cy="278794"/>
          </a:xfrm>
        </p:spPr>
        <p:txBody>
          <a:bodyPr/>
          <a:lstStyle>
            <a:lvl1pPr marL="0" indent="0" algn="ctr">
              <a:buNone/>
              <a:defRPr sz="2000" b="1"/>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7" name="Text Placeholder 17">
            <a:extLst>
              <a:ext uri="{FF2B5EF4-FFF2-40B4-BE49-F238E27FC236}">
                <a16:creationId xmlns:a16="http://schemas.microsoft.com/office/drawing/2014/main" id="{71283102-FDB3-7E6F-F0E7-403F70314455}"/>
              </a:ext>
            </a:extLst>
          </p:cNvPr>
          <p:cNvSpPr>
            <a:spLocks noGrp="1"/>
          </p:cNvSpPr>
          <p:nvPr>
            <p:ph type="body" sz="quarter" idx="22" hasCustomPrompt="1"/>
          </p:nvPr>
        </p:nvSpPr>
        <p:spPr>
          <a:xfrm>
            <a:off x="2224088" y="4729298"/>
            <a:ext cx="7743825" cy="278794"/>
          </a:xfrm>
        </p:spPr>
        <p:txBody>
          <a:bodyPr/>
          <a:lstStyle>
            <a:lvl1pPr marL="0" indent="0" algn="ctr">
              <a:buNone/>
              <a:defRPr sz="2000" b="0"/>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12145008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Pattern NLG Black">
    <p:bg>
      <p:bgPr>
        <a:solidFill>
          <a:srgbClr val="FFFFFF"/>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88361EB-0B0D-0904-59C8-B5D1D7DF6D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543" y="5220"/>
            <a:ext cx="12191998" cy="6847560"/>
          </a:xfrm>
          <a:prstGeom prst="rect">
            <a:avLst/>
          </a:prstGeom>
        </p:spPr>
      </p:pic>
      <p:sp>
        <p:nvSpPr>
          <p:cNvPr id="5" name="Slide Number Placeholder 5">
            <a:extLst>
              <a:ext uri="{FF2B5EF4-FFF2-40B4-BE49-F238E27FC236}">
                <a16:creationId xmlns:a16="http://schemas.microsoft.com/office/drawing/2014/main" id="{BBDE91E4-9412-4979-1E82-F4C6403E1C24}"/>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Rectangle 5">
            <a:extLst>
              <a:ext uri="{FF2B5EF4-FFF2-40B4-BE49-F238E27FC236}">
                <a16:creationId xmlns:a16="http://schemas.microsoft.com/office/drawing/2014/main" id="{3C8E9A46-65FB-40C7-BC85-E77188598C7C}"/>
              </a:ext>
            </a:extLst>
          </p:cNvPr>
          <p:cNvSpPr/>
          <p:nvPr userDrawn="1"/>
        </p:nvSpPr>
        <p:spPr>
          <a:xfrm>
            <a:off x="1926077" y="1342417"/>
            <a:ext cx="8317149" cy="4066162"/>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id="{1AE9B559-A8D0-9C0F-71CF-F810C119D1E7}"/>
              </a:ext>
            </a:extLst>
          </p:cNvPr>
          <p:cNvSpPr/>
          <p:nvPr userDrawn="1"/>
        </p:nvSpPr>
        <p:spPr>
          <a:xfrm rot="18900000">
            <a:off x="5452994" y="423256"/>
            <a:ext cx="1286011" cy="128601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4E523CAA-F716-7BCC-FA75-1D063B5A1C11}"/>
              </a:ext>
            </a:extLst>
          </p:cNvPr>
          <p:cNvSpPr/>
          <p:nvPr userDrawn="1"/>
        </p:nvSpPr>
        <p:spPr>
          <a:xfrm>
            <a:off x="5624624" y="945815"/>
            <a:ext cx="914400"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0" tIns="457200" rIns="0" bIns="0" rtlCol="0" anchor="ctr"/>
          <a:lstStyle/>
          <a:p>
            <a:pPr algn="ctr"/>
            <a:r>
              <a:rPr lang="en-US" sz="9600" b="1" dirty="0">
                <a:solidFill>
                  <a:srgbClr val="FFFFFF"/>
                </a:solidFill>
              </a:rPr>
              <a:t>“</a:t>
            </a:r>
          </a:p>
        </p:txBody>
      </p:sp>
      <p:sp>
        <p:nvSpPr>
          <p:cNvPr id="13" name="Text Placeholder 13">
            <a:extLst>
              <a:ext uri="{FF2B5EF4-FFF2-40B4-BE49-F238E27FC236}">
                <a16:creationId xmlns:a16="http://schemas.microsoft.com/office/drawing/2014/main" id="{3B22E95E-D709-F44A-AEF2-987DF4B22FA3}"/>
              </a:ext>
            </a:extLst>
          </p:cNvPr>
          <p:cNvSpPr>
            <a:spLocks noGrp="1"/>
          </p:cNvSpPr>
          <p:nvPr>
            <p:ph type="body" sz="quarter" idx="11" hasCustomPrompt="1"/>
          </p:nvPr>
        </p:nvSpPr>
        <p:spPr>
          <a:xfrm>
            <a:off x="2208179" y="2101174"/>
            <a:ext cx="7760446" cy="2094406"/>
          </a:xfrm>
          <a:noFill/>
        </p:spPr>
        <p:txBody>
          <a:bodyPr lIns="0" tIns="0" rIns="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add quote</a:t>
            </a:r>
          </a:p>
        </p:txBody>
      </p:sp>
      <p:sp>
        <p:nvSpPr>
          <p:cNvPr id="15" name="Text Placeholder 17">
            <a:extLst>
              <a:ext uri="{FF2B5EF4-FFF2-40B4-BE49-F238E27FC236}">
                <a16:creationId xmlns:a16="http://schemas.microsoft.com/office/drawing/2014/main" id="{35936C3C-251F-6394-E8E8-AFD03D2071D3}"/>
              </a:ext>
            </a:extLst>
          </p:cNvPr>
          <p:cNvSpPr>
            <a:spLocks noGrp="1"/>
          </p:cNvSpPr>
          <p:nvPr>
            <p:ph type="body" sz="quarter" idx="21" hasCustomPrompt="1"/>
          </p:nvPr>
        </p:nvSpPr>
        <p:spPr>
          <a:xfrm>
            <a:off x="2224088" y="4418013"/>
            <a:ext cx="7743825"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16" name="Text Placeholder 17">
            <a:extLst>
              <a:ext uri="{FF2B5EF4-FFF2-40B4-BE49-F238E27FC236}">
                <a16:creationId xmlns:a16="http://schemas.microsoft.com/office/drawing/2014/main" id="{03C426B1-34E9-204C-ACA1-E5DFAEAF18DE}"/>
              </a:ext>
            </a:extLst>
          </p:cNvPr>
          <p:cNvSpPr>
            <a:spLocks noGrp="1"/>
          </p:cNvSpPr>
          <p:nvPr>
            <p:ph type="body" sz="quarter" idx="22" hasCustomPrompt="1"/>
          </p:nvPr>
        </p:nvSpPr>
        <p:spPr>
          <a:xfrm>
            <a:off x="2224088" y="4729298"/>
            <a:ext cx="7743825"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232451970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L Gradient/R Photo">
    <p:bg>
      <p:bgPr>
        <a:solidFill>
          <a:srgbClr val="FFFFFF"/>
        </a:solidFill>
        <a:effectLst/>
      </p:bgPr>
    </p:bg>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22C301FF-A642-2EF5-7293-EC8ADB0BBEAD}"/>
              </a:ext>
            </a:extLst>
          </p:cNvPr>
          <p:cNvSpPr>
            <a:spLocks noGrp="1"/>
          </p:cNvSpPr>
          <p:nvPr>
            <p:ph type="pic" sz="quarter" idx="12" hasCustomPrompt="1"/>
          </p:nvPr>
        </p:nvSpPr>
        <p:spPr>
          <a:xfrm>
            <a:off x="6585626" y="0"/>
            <a:ext cx="5606374" cy="6858000"/>
          </a:xfrm>
          <a:solidFill>
            <a:schemeClr val="bg2">
              <a:lumMod val="75000"/>
            </a:schemeClr>
          </a:solidFill>
        </p:spPr>
        <p:txBody>
          <a:bodyPr anchor="ctr">
            <a:noAutofit/>
          </a:bodyPr>
          <a:lstStyle>
            <a:lvl1pPr algn="r">
              <a:defRPr/>
            </a:lvl1pPr>
          </a:lstStyle>
          <a:p>
            <a:r>
              <a:rPr lang="en-US" dirty="0"/>
              <a:t>Click icon to add photo then RIGHT CLICK to “Send to Back”</a:t>
            </a:r>
          </a:p>
        </p:txBody>
      </p:sp>
      <p:sp>
        <p:nvSpPr>
          <p:cNvPr id="18" name="Text Placeholder 17">
            <a:extLst>
              <a:ext uri="{FF2B5EF4-FFF2-40B4-BE49-F238E27FC236}">
                <a16:creationId xmlns:a16="http://schemas.microsoft.com/office/drawing/2014/main" id="{9C433DC0-DA26-9458-566D-AEFF60B73FBF}"/>
              </a:ext>
            </a:extLst>
          </p:cNvPr>
          <p:cNvSpPr>
            <a:spLocks noGrp="1"/>
          </p:cNvSpPr>
          <p:nvPr>
            <p:ph type="body" sz="quarter" idx="11" hasCustomPrompt="1"/>
          </p:nvPr>
        </p:nvSpPr>
        <p:spPr>
          <a:xfrm>
            <a:off x="457200" y="871182"/>
            <a:ext cx="7683652" cy="5115636"/>
          </a:xfrm>
          <a:custGeom>
            <a:avLst/>
            <a:gdLst>
              <a:gd name="connsiteX0" fmla="*/ 0 w 6393696"/>
              <a:gd name="connsiteY0" fmla="*/ 0 h 4256807"/>
              <a:gd name="connsiteX1" fmla="*/ 5107033 w 6393696"/>
              <a:gd name="connsiteY1" fmla="*/ 0 h 4256807"/>
              <a:gd name="connsiteX2" fmla="*/ 6370654 w 6393696"/>
              <a:gd name="connsiteY2" fmla="*/ 1263621 h 4256807"/>
              <a:gd name="connsiteX3" fmla="*/ 6393696 w 6393696"/>
              <a:gd name="connsiteY3" fmla="*/ 1294368 h 4256807"/>
              <a:gd name="connsiteX4" fmla="*/ 6393696 w 6393696"/>
              <a:gd name="connsiteY4" fmla="*/ 4256807 h 4256807"/>
              <a:gd name="connsiteX5" fmla="*/ 1286663 w 6393696"/>
              <a:gd name="connsiteY5" fmla="*/ 4256807 h 4256807"/>
              <a:gd name="connsiteX6" fmla="*/ 23042 w 6393696"/>
              <a:gd name="connsiteY6" fmla="*/ 2993187 h 4256807"/>
              <a:gd name="connsiteX7" fmla="*/ 0 w 6393696"/>
              <a:gd name="connsiteY7" fmla="*/ 2962439 h 4256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93696" h="4256807">
                <a:moveTo>
                  <a:pt x="0" y="0"/>
                </a:moveTo>
                <a:lnTo>
                  <a:pt x="5107033" y="0"/>
                </a:lnTo>
                <a:lnTo>
                  <a:pt x="6370654" y="1263621"/>
                </a:lnTo>
                <a:lnTo>
                  <a:pt x="6393696" y="1294368"/>
                </a:lnTo>
                <a:lnTo>
                  <a:pt x="6393696" y="4256807"/>
                </a:lnTo>
                <a:lnTo>
                  <a:pt x="1286663" y="4256807"/>
                </a:lnTo>
                <a:lnTo>
                  <a:pt x="23042" y="2993187"/>
                </a:lnTo>
                <a:lnTo>
                  <a:pt x="0" y="2962439"/>
                </a:lnTo>
                <a:close/>
              </a:path>
            </a:pathLst>
          </a:custGeom>
          <a:gradFill>
            <a:gsLst>
              <a:gs pos="54000">
                <a:srgbClr val="3C9B34">
                  <a:alpha val="85000"/>
                </a:srgbClr>
              </a:gs>
              <a:gs pos="0">
                <a:schemeClr val="accent1">
                  <a:alpha val="85000"/>
                </a:schemeClr>
              </a:gs>
              <a:gs pos="85000">
                <a:schemeClr val="accent2">
                  <a:alpha val="85000"/>
                </a:schemeClr>
              </a:gs>
              <a:gs pos="100000">
                <a:schemeClr val="accent6">
                  <a:alpha val="62304"/>
                </a:schemeClr>
              </a:gs>
            </a:gsLst>
            <a:lin ang="4800000" scaled="0"/>
          </a:gradFill>
        </p:spPr>
        <p:txBody>
          <a:bodyPr wrap="square" lIns="731520" tIns="1005840" rIns="731520" bIns="0" anchor="t">
            <a:noAutofit/>
          </a:bodyPr>
          <a:lstStyle>
            <a:lvl1pPr marL="0" indent="0" algn="ctr">
              <a:buNone/>
              <a:defRPr sz="2800">
                <a:solidFill>
                  <a:srgbClr val="FFFFFF"/>
                </a:solidFill>
              </a:defRPr>
            </a:lvl1pPr>
            <a:lvl2pPr marL="285750" indent="0">
              <a:buNone/>
              <a:defRPr sz="2800"/>
            </a:lvl2pPr>
            <a:lvl3pPr marL="571500" indent="0">
              <a:buFont typeface="Arial" panose="020B0604020202020204" pitchFamily="34" charset="0"/>
              <a:buNone/>
              <a:defRPr sz="2800"/>
            </a:lvl3pPr>
            <a:lvl4pPr marL="808037" indent="0">
              <a:buNone/>
              <a:defRPr sz="2800"/>
            </a:lvl4pPr>
            <a:lvl5pPr marL="1031875" indent="0">
              <a:buNone/>
              <a:defRPr sz="2800"/>
            </a:lvl5pPr>
          </a:lstStyle>
          <a:p>
            <a:pPr lvl="0"/>
            <a:r>
              <a:rPr lang="en-US" dirty="0"/>
              <a:t>Click to edit text</a:t>
            </a:r>
          </a:p>
        </p:txBody>
      </p:sp>
      <p:sp>
        <p:nvSpPr>
          <p:cNvPr id="3" name="TextBox 2">
            <a:extLst>
              <a:ext uri="{FF2B5EF4-FFF2-40B4-BE49-F238E27FC236}">
                <a16:creationId xmlns:a16="http://schemas.microsoft.com/office/drawing/2014/main" id="{85092ABD-8C8A-CF1F-F4A4-82A50C2BE37D}"/>
              </a:ext>
            </a:extLst>
          </p:cNvPr>
          <p:cNvSpPr txBox="1"/>
          <p:nvPr userDrawn="1"/>
        </p:nvSpPr>
        <p:spPr>
          <a:xfrm>
            <a:off x="3846992" y="724221"/>
            <a:ext cx="904068" cy="1446550"/>
          </a:xfrm>
          <a:prstGeom prst="rect">
            <a:avLst/>
          </a:prstGeom>
          <a:noFill/>
        </p:spPr>
        <p:txBody>
          <a:bodyPr wrap="square" rtlCol="0">
            <a:spAutoFit/>
          </a:bodyPr>
          <a:lstStyle/>
          <a:p>
            <a:r>
              <a:rPr lang="en-US" sz="8800" b="1" dirty="0">
                <a:solidFill>
                  <a:srgbClr val="FFFFFF"/>
                </a:solidFill>
              </a:rPr>
              <a:t>“</a:t>
            </a:r>
          </a:p>
        </p:txBody>
      </p:sp>
      <p:sp>
        <p:nvSpPr>
          <p:cNvPr id="4" name="Slide Number Placeholder 5">
            <a:extLst>
              <a:ext uri="{FF2B5EF4-FFF2-40B4-BE49-F238E27FC236}">
                <a16:creationId xmlns:a16="http://schemas.microsoft.com/office/drawing/2014/main" id="{F7F09AA4-0364-5B59-AC75-9DDA7FBED00E}"/>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6" name="Text Placeholder 17">
            <a:extLst>
              <a:ext uri="{FF2B5EF4-FFF2-40B4-BE49-F238E27FC236}">
                <a16:creationId xmlns:a16="http://schemas.microsoft.com/office/drawing/2014/main" id="{0A5625D8-AC10-C6AC-9845-34CBA958F6A1}"/>
              </a:ext>
            </a:extLst>
          </p:cNvPr>
          <p:cNvSpPr>
            <a:spLocks noGrp="1"/>
          </p:cNvSpPr>
          <p:nvPr>
            <p:ph type="body" sz="quarter" idx="21" hasCustomPrompt="1"/>
          </p:nvPr>
        </p:nvSpPr>
        <p:spPr>
          <a:xfrm>
            <a:off x="457200" y="4547833"/>
            <a:ext cx="7683652" cy="278794"/>
          </a:xfrm>
        </p:spPr>
        <p:txBody>
          <a:bodyPr/>
          <a:lstStyle>
            <a:lvl1pPr marL="0" indent="0" algn="ctr">
              <a:buNone/>
              <a:defRPr sz="2000" b="1">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first and last name</a:t>
            </a:r>
          </a:p>
        </p:txBody>
      </p:sp>
      <p:sp>
        <p:nvSpPr>
          <p:cNvPr id="7" name="Text Placeholder 17">
            <a:extLst>
              <a:ext uri="{FF2B5EF4-FFF2-40B4-BE49-F238E27FC236}">
                <a16:creationId xmlns:a16="http://schemas.microsoft.com/office/drawing/2014/main" id="{C2CD20BA-3F2C-32C5-D03C-F9E6B774C12D}"/>
              </a:ext>
            </a:extLst>
          </p:cNvPr>
          <p:cNvSpPr>
            <a:spLocks noGrp="1"/>
          </p:cNvSpPr>
          <p:nvPr>
            <p:ph type="body" sz="quarter" idx="22" hasCustomPrompt="1"/>
          </p:nvPr>
        </p:nvSpPr>
        <p:spPr>
          <a:xfrm>
            <a:off x="1128409" y="4859118"/>
            <a:ext cx="7012443" cy="278794"/>
          </a:xfrm>
        </p:spPr>
        <p:txBody>
          <a:bodyPr/>
          <a:lstStyle>
            <a:lvl1pPr marL="0" indent="0" algn="ctr">
              <a:buNone/>
              <a:defRPr sz="2000" b="0">
                <a:solidFill>
                  <a:srgbClr val="FFFFFF"/>
                </a:solidFill>
              </a:defRPr>
            </a:lvl1pPr>
            <a:lvl2pPr marL="285750" indent="0">
              <a:buNone/>
              <a:defRPr sz="2000"/>
            </a:lvl2pPr>
            <a:lvl3pPr marL="571500" indent="0">
              <a:buNone/>
              <a:defRPr sz="2000"/>
            </a:lvl3pPr>
            <a:lvl4pPr marL="808037" indent="0">
              <a:buNone/>
              <a:defRPr sz="2000"/>
            </a:lvl4pPr>
            <a:lvl5pPr marL="1031875" indent="0">
              <a:buNone/>
              <a:defRPr sz="2000"/>
            </a:lvl5pPr>
          </a:lstStyle>
          <a:p>
            <a:pPr lvl="0"/>
            <a:r>
              <a:rPr lang="en-US" dirty="0"/>
              <a:t>Add job title</a:t>
            </a:r>
          </a:p>
        </p:txBody>
      </p:sp>
    </p:spTree>
    <p:extLst>
      <p:ext uri="{BB962C8B-B14F-4D97-AF65-F5344CB8AC3E}">
        <p14:creationId xmlns:p14="http://schemas.microsoft.com/office/powerpoint/2010/main" val="62441198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Key Statement: Green Pattern">
    <p:bg>
      <p:bgPr>
        <a:solidFill>
          <a:srgbClr val="FFFFFF"/>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4C448622-DF73-88F5-BB50-53CB6C201196}"/>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76" y="5220"/>
            <a:ext cx="12191998" cy="6847560"/>
          </a:xfrm>
          <a:prstGeom prst="rect">
            <a:avLst/>
          </a:prstGeom>
        </p:spPr>
      </p:pic>
      <p:sp>
        <p:nvSpPr>
          <p:cNvPr id="2" name="Rectangle 1">
            <a:extLst>
              <a:ext uri="{FF2B5EF4-FFF2-40B4-BE49-F238E27FC236}">
                <a16:creationId xmlns:a16="http://schemas.microsoft.com/office/drawing/2014/main" id="{6EC86EF3-0B83-2008-8092-73342134A380}"/>
              </a:ext>
            </a:extLst>
          </p:cNvPr>
          <p:cNvSpPr/>
          <p:nvPr userDrawn="1"/>
        </p:nvSpPr>
        <p:spPr>
          <a:xfrm>
            <a:off x="7151" y="5218"/>
            <a:ext cx="12184848" cy="6847562"/>
          </a:xfrm>
          <a:prstGeom prst="rect">
            <a:avLst/>
          </a:prstGeom>
          <a:solidFill>
            <a:schemeClr val="tx1">
              <a:alpha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F20007CE-7E12-25A2-E8F9-5D8F27C65281}"/>
              </a:ext>
            </a:extLst>
          </p:cNvPr>
          <p:cNvSpPr/>
          <p:nvPr userDrawn="1"/>
        </p:nvSpPr>
        <p:spPr>
          <a:xfrm>
            <a:off x="3575" y="-5220"/>
            <a:ext cx="12192000" cy="6858000"/>
          </a:xfrm>
          <a:prstGeom prst="rect">
            <a:avLst/>
          </a:prstGeom>
          <a:gradFill>
            <a:gsLst>
              <a:gs pos="71000">
                <a:schemeClr val="accent2">
                  <a:alpha val="65000"/>
                </a:schemeClr>
              </a:gs>
              <a:gs pos="48000">
                <a:schemeClr val="accent1">
                  <a:alpha val="74639"/>
                </a:schemeClr>
              </a:gs>
              <a:gs pos="20000">
                <a:schemeClr val="accent1"/>
              </a:gs>
              <a:gs pos="100000">
                <a:schemeClr val="accent6">
                  <a:alpha val="47606"/>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5">
            <a:extLst>
              <a:ext uri="{FF2B5EF4-FFF2-40B4-BE49-F238E27FC236}">
                <a16:creationId xmlns:a16="http://schemas.microsoft.com/office/drawing/2014/main" id="{FF2B5958-3B9C-57E6-8A60-FADF41ED6EFF}"/>
              </a:ext>
            </a:extLst>
          </p:cNvPr>
          <p:cNvSpPr>
            <a:spLocks noGrp="1"/>
          </p:cNvSpPr>
          <p:nvPr>
            <p:ph type="sldNum" sz="quarter" idx="4"/>
          </p:nvPr>
        </p:nvSpPr>
        <p:spPr>
          <a:xfrm>
            <a:off x="8556171" y="6477356"/>
            <a:ext cx="3632781" cy="153888"/>
          </a:xfrm>
          <a:prstGeom prst="rect">
            <a:avLst/>
          </a:prstGeom>
        </p:spPr>
        <p:txBody>
          <a:bodyPr vert="horz" wrap="square" lIns="0" tIns="0" rIns="45720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
        <p:nvSpPr>
          <p:cNvPr id="7" name="Text Placeholder 6">
            <a:extLst>
              <a:ext uri="{FF2B5EF4-FFF2-40B4-BE49-F238E27FC236}">
                <a16:creationId xmlns:a16="http://schemas.microsoft.com/office/drawing/2014/main" id="{865BA2C3-2588-61C3-9233-1475FEDECDA5}"/>
              </a:ext>
            </a:extLst>
          </p:cNvPr>
          <p:cNvSpPr>
            <a:spLocks noGrp="1"/>
          </p:cNvSpPr>
          <p:nvPr>
            <p:ph type="body" sz="quarter" idx="11" hasCustomPrompt="1"/>
          </p:nvPr>
        </p:nvSpPr>
        <p:spPr>
          <a:xfrm>
            <a:off x="1198124" y="2265234"/>
            <a:ext cx="9795753" cy="669094"/>
          </a:xfrm>
        </p:spPr>
        <p:txBody>
          <a:bodyPr anchor="ctr"/>
          <a:lstStyle>
            <a:lvl1pPr marL="0" indent="0" algn="ctr">
              <a:buNone/>
              <a:defRPr sz="4800" b="1">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Click to add text</a:t>
            </a:r>
          </a:p>
        </p:txBody>
      </p:sp>
      <p:sp>
        <p:nvSpPr>
          <p:cNvPr id="14" name="Freeform 13">
            <a:extLst>
              <a:ext uri="{FF2B5EF4-FFF2-40B4-BE49-F238E27FC236}">
                <a16:creationId xmlns:a16="http://schemas.microsoft.com/office/drawing/2014/main" id="{5A0207F2-D134-C528-4D99-28DD876DE8F0}"/>
              </a:ext>
            </a:extLst>
          </p:cNvPr>
          <p:cNvSpPr/>
          <p:nvPr userDrawn="1"/>
        </p:nvSpPr>
        <p:spPr>
          <a:xfrm>
            <a:off x="2472447" y="4517910"/>
            <a:ext cx="7247107" cy="685800"/>
          </a:xfrm>
          <a:custGeom>
            <a:avLst/>
            <a:gdLst>
              <a:gd name="connsiteX0" fmla="*/ 685800 w 7247107"/>
              <a:gd name="connsiteY0" fmla="*/ 0 h 685800"/>
              <a:gd name="connsiteX1" fmla="*/ 7247107 w 7247107"/>
              <a:gd name="connsiteY1" fmla="*/ 0 h 685800"/>
              <a:gd name="connsiteX2" fmla="*/ 6561307 w 7247107"/>
              <a:gd name="connsiteY2" fmla="*/ 685800 h 685800"/>
              <a:gd name="connsiteX3" fmla="*/ 0 w 7247107"/>
              <a:gd name="connsiteY3" fmla="*/ 685800 h 685800"/>
            </a:gdLst>
            <a:ahLst/>
            <a:cxnLst>
              <a:cxn ang="0">
                <a:pos x="connsiteX0" y="connsiteY0"/>
              </a:cxn>
              <a:cxn ang="0">
                <a:pos x="connsiteX1" y="connsiteY1"/>
              </a:cxn>
              <a:cxn ang="0">
                <a:pos x="connsiteX2" y="connsiteY2"/>
              </a:cxn>
              <a:cxn ang="0">
                <a:pos x="connsiteX3" y="connsiteY3"/>
              </a:cxn>
            </a:cxnLst>
            <a:rect l="l" t="t" r="r" b="b"/>
            <a:pathLst>
              <a:path w="7247107" h="685800">
                <a:moveTo>
                  <a:pt x="685800" y="0"/>
                </a:moveTo>
                <a:lnTo>
                  <a:pt x="7247107" y="0"/>
                </a:lnTo>
                <a:lnTo>
                  <a:pt x="6561307" y="685800"/>
                </a:lnTo>
                <a:lnTo>
                  <a:pt x="0" y="685800"/>
                </a:lnTo>
                <a:close/>
              </a:path>
            </a:pathLst>
          </a:cu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Text Placeholder 15">
            <a:extLst>
              <a:ext uri="{FF2B5EF4-FFF2-40B4-BE49-F238E27FC236}">
                <a16:creationId xmlns:a16="http://schemas.microsoft.com/office/drawing/2014/main" id="{350DC87D-72CE-650E-10EC-0A0E56C0E511}"/>
              </a:ext>
            </a:extLst>
          </p:cNvPr>
          <p:cNvSpPr>
            <a:spLocks noGrp="1"/>
          </p:cNvSpPr>
          <p:nvPr>
            <p:ph type="body" sz="quarter" idx="12" hasCustomPrompt="1"/>
          </p:nvPr>
        </p:nvSpPr>
        <p:spPr>
          <a:xfrm>
            <a:off x="3318669" y="4735359"/>
            <a:ext cx="5554663" cy="250903"/>
          </a:xfrm>
        </p:spPr>
        <p:txBody>
          <a:bodyPr/>
          <a:lstStyle>
            <a:lvl1pPr marL="0" indent="0" algn="ctr">
              <a:buNone/>
              <a:defRPr sz="1800" spc="300">
                <a:solidFill>
                  <a:srgbClr val="FFFFFF"/>
                </a:solidFill>
              </a:defRPr>
            </a:lvl1pPr>
            <a:lvl2pPr marL="285750" indent="0">
              <a:buNone/>
              <a:defRPr/>
            </a:lvl2pPr>
            <a:lvl3pPr marL="571500" indent="0">
              <a:buNone/>
              <a:defRPr/>
            </a:lvl3pPr>
            <a:lvl4pPr marL="808037" indent="0">
              <a:buNone/>
              <a:defRPr/>
            </a:lvl4pPr>
            <a:lvl5pPr marL="1031875" indent="0">
              <a:buNone/>
              <a:defRPr/>
            </a:lvl5pPr>
          </a:lstStyle>
          <a:p>
            <a:pPr lvl="0"/>
            <a:r>
              <a:rPr lang="en-US" dirty="0"/>
              <a:t>ADDITIONAL FIGURE OR PHRASE</a:t>
            </a:r>
          </a:p>
        </p:txBody>
      </p:sp>
    </p:spTree>
    <p:extLst>
      <p:ext uri="{BB962C8B-B14F-4D97-AF65-F5344CB8AC3E}">
        <p14:creationId xmlns:p14="http://schemas.microsoft.com/office/powerpoint/2010/main" val="75317496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Blank with Plain Footer">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B7DB937-CF24-0BAC-8798-C7B49C830D69}"/>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80523172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Logo Centered on Green w Footer">
    <p:bg>
      <p:bgPr>
        <a:gradFill flip="none" rotWithShape="1">
          <a:gsLst>
            <a:gs pos="5000">
              <a:schemeClr val="accent1"/>
            </a:gs>
            <a:gs pos="23000">
              <a:srgbClr val="3D9C33"/>
            </a:gs>
            <a:gs pos="65000">
              <a:schemeClr val="accent2"/>
            </a:gs>
            <a:gs pos="100000">
              <a:schemeClr val="accent6"/>
            </a:gs>
          </a:gsLst>
          <a:lin ang="2700000" scaled="1"/>
          <a:tileRect/>
        </a:gra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1D0013-3D65-8E27-C34B-A4D3C8F40AD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248660" y="2510217"/>
            <a:ext cx="3694680" cy="1837566"/>
          </a:xfrm>
          <a:prstGeom prst="rect">
            <a:avLst/>
          </a:prstGeom>
        </p:spPr>
      </p:pic>
      <p:sp>
        <p:nvSpPr>
          <p:cNvPr id="6" name="Slide Number Placeholder 5">
            <a:extLst>
              <a:ext uri="{FF2B5EF4-FFF2-40B4-BE49-F238E27FC236}">
                <a16:creationId xmlns:a16="http://schemas.microsoft.com/office/drawing/2014/main" id="{63A592A7-573D-EB2E-3CD6-270988336750}"/>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70853136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420FE83-C00E-DF67-B2D5-0375D8FCFFEF}"/>
              </a:ext>
            </a:extLst>
          </p:cNvPr>
          <p:cNvGrpSpPr/>
          <p:nvPr userDrawn="1"/>
        </p:nvGrpSpPr>
        <p:grpSpPr>
          <a:xfrm>
            <a:off x="3301189" y="2855581"/>
            <a:ext cx="5589621" cy="1591488"/>
            <a:chOff x="1308296" y="2743199"/>
            <a:chExt cx="4051496" cy="1153550"/>
          </a:xfrm>
        </p:grpSpPr>
        <p:sp>
          <p:nvSpPr>
            <p:cNvPr id="5" name="Rectangle 4">
              <a:extLst>
                <a:ext uri="{FF2B5EF4-FFF2-40B4-BE49-F238E27FC236}">
                  <a16:creationId xmlns:a16="http://schemas.microsoft.com/office/drawing/2014/main" id="{21EA72C3-4A3A-C777-541C-A1CD08E1ECF6}"/>
                </a:ext>
              </a:extLst>
            </p:cNvPr>
            <p:cNvSpPr/>
            <p:nvPr userDrawn="1"/>
          </p:nvSpPr>
          <p:spPr>
            <a:xfrm>
              <a:off x="1308296" y="2743199"/>
              <a:ext cx="1153550" cy="1153550"/>
            </a:xfrm>
            <a:prstGeom prst="rect">
              <a:avLst/>
            </a:prstGeom>
            <a:solidFill>
              <a:srgbClr val="E074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D8761AED-298C-1087-41BC-1EC15FED6F52}"/>
                </a:ext>
              </a:extLst>
            </p:cNvPr>
            <p:cNvSpPr/>
            <p:nvPr userDrawn="1"/>
          </p:nvSpPr>
          <p:spPr>
            <a:xfrm>
              <a:off x="2757269" y="2743199"/>
              <a:ext cx="1153550" cy="1153550"/>
            </a:xfrm>
            <a:prstGeom prst="rect">
              <a:avLst/>
            </a:prstGeom>
            <a:solidFill>
              <a:srgbClr val="7846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DD3A6C8B-DAE4-4361-212A-934E61D3DAB6}"/>
                </a:ext>
              </a:extLst>
            </p:cNvPr>
            <p:cNvSpPr/>
            <p:nvPr userDrawn="1"/>
          </p:nvSpPr>
          <p:spPr>
            <a:xfrm>
              <a:off x="4206242" y="2743199"/>
              <a:ext cx="1153550" cy="1153550"/>
            </a:xfrm>
            <a:prstGeom prst="rect">
              <a:avLst/>
            </a:prstGeom>
            <a:solidFill>
              <a:srgbClr val="D7202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8" name="TextBox 7">
            <a:extLst>
              <a:ext uri="{FF2B5EF4-FFF2-40B4-BE49-F238E27FC236}">
                <a16:creationId xmlns:a16="http://schemas.microsoft.com/office/drawing/2014/main" id="{3ACFAE11-4666-C7E2-D806-95682DE453B5}"/>
              </a:ext>
            </a:extLst>
          </p:cNvPr>
          <p:cNvSpPr txBox="1"/>
          <p:nvPr userDrawn="1"/>
        </p:nvSpPr>
        <p:spPr>
          <a:xfrm>
            <a:off x="604911" y="1856934"/>
            <a:ext cx="10916529" cy="553998"/>
          </a:xfrm>
          <a:prstGeom prst="rect">
            <a:avLst/>
          </a:prstGeom>
          <a:noFill/>
        </p:spPr>
        <p:txBody>
          <a:bodyPr wrap="square" lIns="0" tIns="0" rIns="0" bIns="0" rtlCol="0">
            <a:spAutoFit/>
          </a:bodyPr>
          <a:lstStyle/>
          <a:p>
            <a:r>
              <a:rPr lang="en-US" dirty="0"/>
              <a:t>Additional brand colors to use as </a:t>
            </a:r>
            <a:r>
              <a:rPr lang="en-US" b="1" dirty="0"/>
              <a:t>accent colors</a:t>
            </a:r>
            <a:r>
              <a:rPr lang="en-US" dirty="0"/>
              <a:t>. These colors should show up in the “Recent Colors” section  of the paint bucket drop down in Fill &gt; Color under Format Shape.</a:t>
            </a:r>
          </a:p>
        </p:txBody>
      </p:sp>
      <p:sp>
        <p:nvSpPr>
          <p:cNvPr id="9" name="TextBox 8">
            <a:extLst>
              <a:ext uri="{FF2B5EF4-FFF2-40B4-BE49-F238E27FC236}">
                <a16:creationId xmlns:a16="http://schemas.microsoft.com/office/drawing/2014/main" id="{A652D5E3-9368-151F-9A9F-EC77D774D14F}"/>
              </a:ext>
            </a:extLst>
          </p:cNvPr>
          <p:cNvSpPr txBox="1"/>
          <p:nvPr userDrawn="1"/>
        </p:nvSpPr>
        <p:spPr>
          <a:xfrm>
            <a:off x="604911" y="1069143"/>
            <a:ext cx="10916529" cy="553998"/>
          </a:xfrm>
          <a:prstGeom prst="rect">
            <a:avLst/>
          </a:prstGeom>
          <a:solidFill>
            <a:schemeClr val="bg1"/>
          </a:solidFill>
        </p:spPr>
        <p:txBody>
          <a:bodyPr wrap="square" lIns="91440" tIns="91440" rIns="91440" bIns="91440" rtlCol="0">
            <a:spAutoFit/>
          </a:bodyPr>
          <a:lstStyle/>
          <a:p>
            <a:pPr algn="ctr"/>
            <a:r>
              <a:rPr lang="en-US" sz="2400" dirty="0"/>
              <a:t>For Reference Only</a:t>
            </a:r>
          </a:p>
        </p:txBody>
      </p:sp>
      <p:sp>
        <p:nvSpPr>
          <p:cNvPr id="11" name="TextBox 10">
            <a:extLst>
              <a:ext uri="{FF2B5EF4-FFF2-40B4-BE49-F238E27FC236}">
                <a16:creationId xmlns:a16="http://schemas.microsoft.com/office/drawing/2014/main" id="{D49A8E45-00FF-DEF0-77E2-F7DB231C89AF}"/>
              </a:ext>
            </a:extLst>
          </p:cNvPr>
          <p:cNvSpPr txBox="1"/>
          <p:nvPr userDrawn="1"/>
        </p:nvSpPr>
        <p:spPr>
          <a:xfrm>
            <a:off x="3434640" y="4112478"/>
            <a:ext cx="912277" cy="215444"/>
          </a:xfrm>
          <a:prstGeom prst="rect">
            <a:avLst/>
          </a:prstGeom>
          <a:noFill/>
        </p:spPr>
        <p:txBody>
          <a:bodyPr wrap="square" lIns="0" tIns="0" rIns="0" bIns="0" rtlCol="0" anchor="ctr">
            <a:spAutoFit/>
          </a:bodyPr>
          <a:lstStyle/>
          <a:p>
            <a:r>
              <a:rPr lang="en-US" sz="1400" b="1" dirty="0">
                <a:solidFill>
                  <a:schemeClr val="bg2"/>
                </a:solidFill>
              </a:rPr>
              <a:t>Orange</a:t>
            </a:r>
            <a:endParaRPr lang="en-US" sz="1000" b="1" dirty="0">
              <a:solidFill>
                <a:schemeClr val="bg2"/>
              </a:solidFill>
            </a:endParaRPr>
          </a:p>
        </p:txBody>
      </p:sp>
      <p:sp>
        <p:nvSpPr>
          <p:cNvPr id="12" name="TextBox 11">
            <a:extLst>
              <a:ext uri="{FF2B5EF4-FFF2-40B4-BE49-F238E27FC236}">
                <a16:creationId xmlns:a16="http://schemas.microsoft.com/office/drawing/2014/main" id="{A3D68504-BE5F-E1B2-D998-8B3315BD1078}"/>
              </a:ext>
            </a:extLst>
          </p:cNvPr>
          <p:cNvSpPr txBox="1"/>
          <p:nvPr userDrawn="1"/>
        </p:nvSpPr>
        <p:spPr>
          <a:xfrm>
            <a:off x="5488524" y="4112478"/>
            <a:ext cx="912277" cy="215444"/>
          </a:xfrm>
          <a:prstGeom prst="rect">
            <a:avLst/>
          </a:prstGeom>
          <a:noFill/>
        </p:spPr>
        <p:txBody>
          <a:bodyPr wrap="square" lIns="0" tIns="0" rIns="0" bIns="0" rtlCol="0" anchor="ctr">
            <a:spAutoFit/>
          </a:bodyPr>
          <a:lstStyle/>
          <a:p>
            <a:r>
              <a:rPr lang="en-US" sz="1400" b="1" dirty="0">
                <a:solidFill>
                  <a:schemeClr val="bg2"/>
                </a:solidFill>
              </a:rPr>
              <a:t>Purple</a:t>
            </a:r>
            <a:endParaRPr lang="en-US" sz="1000" b="1" dirty="0">
              <a:solidFill>
                <a:schemeClr val="bg2"/>
              </a:solidFill>
            </a:endParaRPr>
          </a:p>
        </p:txBody>
      </p:sp>
      <p:sp>
        <p:nvSpPr>
          <p:cNvPr id="13" name="TextBox 12">
            <a:extLst>
              <a:ext uri="{FF2B5EF4-FFF2-40B4-BE49-F238E27FC236}">
                <a16:creationId xmlns:a16="http://schemas.microsoft.com/office/drawing/2014/main" id="{8F8C9A31-C40F-E4D1-8916-2CA362FACB34}"/>
              </a:ext>
            </a:extLst>
          </p:cNvPr>
          <p:cNvSpPr txBox="1"/>
          <p:nvPr userDrawn="1"/>
        </p:nvSpPr>
        <p:spPr>
          <a:xfrm>
            <a:off x="7486136" y="4112478"/>
            <a:ext cx="912277" cy="215444"/>
          </a:xfrm>
          <a:prstGeom prst="rect">
            <a:avLst/>
          </a:prstGeom>
          <a:noFill/>
        </p:spPr>
        <p:txBody>
          <a:bodyPr wrap="square" lIns="0" tIns="0" rIns="0" bIns="0" rtlCol="0" anchor="ctr">
            <a:spAutoFit/>
          </a:bodyPr>
          <a:lstStyle/>
          <a:p>
            <a:r>
              <a:rPr lang="en-US" sz="1400" b="1" dirty="0">
                <a:solidFill>
                  <a:schemeClr val="bg2"/>
                </a:solidFill>
              </a:rPr>
              <a:t>Red</a:t>
            </a:r>
            <a:endParaRPr lang="en-US" sz="1000" b="1" dirty="0">
              <a:solidFill>
                <a:schemeClr val="bg2"/>
              </a:solidFill>
            </a:endParaRPr>
          </a:p>
        </p:txBody>
      </p:sp>
      <p:sp>
        <p:nvSpPr>
          <p:cNvPr id="14" name="TextBox 13">
            <a:extLst>
              <a:ext uri="{FF2B5EF4-FFF2-40B4-BE49-F238E27FC236}">
                <a16:creationId xmlns:a16="http://schemas.microsoft.com/office/drawing/2014/main" id="{731A09CC-B070-B968-E7B7-DE72366A2804}"/>
              </a:ext>
            </a:extLst>
          </p:cNvPr>
          <p:cNvSpPr txBox="1"/>
          <p:nvPr userDrawn="1"/>
        </p:nvSpPr>
        <p:spPr>
          <a:xfrm>
            <a:off x="3434640"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224, 116, 36</a:t>
            </a:r>
          </a:p>
          <a:p>
            <a:r>
              <a:rPr lang="en-US" sz="1200" b="1" dirty="0">
                <a:solidFill>
                  <a:schemeClr val="tx1"/>
                </a:solidFill>
              </a:rPr>
              <a:t>HEX</a:t>
            </a:r>
          </a:p>
          <a:p>
            <a:r>
              <a:rPr lang="en-US" sz="1200" b="0" dirty="0">
                <a:solidFill>
                  <a:schemeClr val="tx1"/>
                </a:solidFill>
              </a:rPr>
              <a:t>#E07426</a:t>
            </a:r>
          </a:p>
        </p:txBody>
      </p:sp>
      <p:sp>
        <p:nvSpPr>
          <p:cNvPr id="15" name="TextBox 14">
            <a:extLst>
              <a:ext uri="{FF2B5EF4-FFF2-40B4-BE49-F238E27FC236}">
                <a16:creationId xmlns:a16="http://schemas.microsoft.com/office/drawing/2014/main" id="{50705780-0507-BE62-FC47-4B105F4E1199}"/>
              </a:ext>
            </a:extLst>
          </p:cNvPr>
          <p:cNvSpPr txBox="1"/>
          <p:nvPr userDrawn="1"/>
        </p:nvSpPr>
        <p:spPr>
          <a:xfrm>
            <a:off x="5488524"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120, 71, 144</a:t>
            </a:r>
          </a:p>
          <a:p>
            <a:r>
              <a:rPr lang="en-US" sz="1200" b="1" dirty="0">
                <a:solidFill>
                  <a:schemeClr val="tx1"/>
                </a:solidFill>
              </a:rPr>
              <a:t>HEX</a:t>
            </a:r>
          </a:p>
          <a:p>
            <a:r>
              <a:rPr lang="en-US" sz="1200" b="0" dirty="0">
                <a:solidFill>
                  <a:schemeClr val="tx1"/>
                </a:solidFill>
              </a:rPr>
              <a:t>#78468F</a:t>
            </a:r>
          </a:p>
        </p:txBody>
      </p:sp>
      <p:sp>
        <p:nvSpPr>
          <p:cNvPr id="16" name="TextBox 15">
            <a:extLst>
              <a:ext uri="{FF2B5EF4-FFF2-40B4-BE49-F238E27FC236}">
                <a16:creationId xmlns:a16="http://schemas.microsoft.com/office/drawing/2014/main" id="{EA9EB874-51E8-4488-94EA-33C5930B2C47}"/>
              </a:ext>
            </a:extLst>
          </p:cNvPr>
          <p:cNvSpPr txBox="1"/>
          <p:nvPr userDrawn="1"/>
        </p:nvSpPr>
        <p:spPr>
          <a:xfrm>
            <a:off x="7486136" y="4540184"/>
            <a:ext cx="1123292" cy="815608"/>
          </a:xfrm>
          <a:prstGeom prst="rect">
            <a:avLst/>
          </a:prstGeom>
          <a:noFill/>
        </p:spPr>
        <p:txBody>
          <a:bodyPr wrap="square" lIns="0" tIns="0" rIns="0" bIns="0" rtlCol="0" anchor="ctr">
            <a:spAutoFit/>
          </a:bodyPr>
          <a:lstStyle/>
          <a:p>
            <a:r>
              <a:rPr lang="en-US" sz="1200" b="1" dirty="0">
                <a:solidFill>
                  <a:schemeClr val="tx1"/>
                </a:solidFill>
              </a:rPr>
              <a:t>RGB</a:t>
            </a:r>
          </a:p>
          <a:p>
            <a:pPr>
              <a:spcAft>
                <a:spcPts val="600"/>
              </a:spcAft>
            </a:pPr>
            <a:r>
              <a:rPr lang="en-US" sz="1200" b="0" dirty="0">
                <a:solidFill>
                  <a:schemeClr val="tx1"/>
                </a:solidFill>
              </a:rPr>
              <a:t>215, 32, 39</a:t>
            </a:r>
          </a:p>
          <a:p>
            <a:r>
              <a:rPr lang="en-US" sz="1200" b="1" dirty="0">
                <a:solidFill>
                  <a:schemeClr val="tx1"/>
                </a:solidFill>
              </a:rPr>
              <a:t>HEX</a:t>
            </a:r>
          </a:p>
          <a:p>
            <a:r>
              <a:rPr lang="en-US" sz="1200" b="0" dirty="0">
                <a:solidFill>
                  <a:schemeClr val="tx1"/>
                </a:solidFill>
              </a:rPr>
              <a:t>#D72027</a:t>
            </a:r>
          </a:p>
        </p:txBody>
      </p:sp>
      <p:sp>
        <p:nvSpPr>
          <p:cNvPr id="17" name="TextBox 16">
            <a:extLst>
              <a:ext uri="{FF2B5EF4-FFF2-40B4-BE49-F238E27FC236}">
                <a16:creationId xmlns:a16="http://schemas.microsoft.com/office/drawing/2014/main" id="{77EA31B6-2D34-EBFB-C44F-CE20C4591646}"/>
              </a:ext>
            </a:extLst>
          </p:cNvPr>
          <p:cNvSpPr txBox="1"/>
          <p:nvPr userDrawn="1"/>
        </p:nvSpPr>
        <p:spPr>
          <a:xfrm>
            <a:off x="7299321" y="2880038"/>
            <a:ext cx="1591489" cy="923330"/>
          </a:xfrm>
          <a:prstGeom prst="rect">
            <a:avLst/>
          </a:prstGeom>
          <a:noFill/>
        </p:spPr>
        <p:txBody>
          <a:bodyPr wrap="square" rtlCol="0">
            <a:spAutoFit/>
          </a:bodyPr>
          <a:lstStyle/>
          <a:p>
            <a:pPr algn="ctr"/>
            <a:r>
              <a:rPr lang="en-US" b="1" dirty="0">
                <a:solidFill>
                  <a:schemeClr val="bg2"/>
                </a:solidFill>
              </a:rPr>
              <a:t>Use red only in charts</a:t>
            </a:r>
            <a:br>
              <a:rPr lang="en-US" b="1" dirty="0">
                <a:solidFill>
                  <a:schemeClr val="bg2"/>
                </a:solidFill>
              </a:rPr>
            </a:br>
            <a:r>
              <a:rPr lang="en-US" b="1" dirty="0">
                <a:solidFill>
                  <a:schemeClr val="bg2"/>
                </a:solidFill>
              </a:rPr>
              <a:t>and tables.</a:t>
            </a:r>
          </a:p>
        </p:txBody>
      </p:sp>
    </p:spTree>
    <p:extLst>
      <p:ext uri="{BB962C8B-B14F-4D97-AF65-F5344CB8AC3E}">
        <p14:creationId xmlns:p14="http://schemas.microsoft.com/office/powerpoint/2010/main" val="2028869085"/>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724C1-0B39-4AEF-B804-0C3BE40767D6}"/>
              </a:ext>
            </a:extLst>
          </p:cNvPr>
          <p:cNvSpPr>
            <a:spLocks noGrp="1"/>
          </p:cNvSpPr>
          <p:nvPr>
            <p:ph type="title"/>
          </p:nvPr>
        </p:nvSpPr>
        <p:spPr/>
        <p:txBody>
          <a:bodyPr/>
          <a:lstStyle/>
          <a:p>
            <a:r>
              <a:rPr lang="en-US"/>
              <a:t>Click to edit Master title style</a:t>
            </a:r>
          </a:p>
        </p:txBody>
      </p:sp>
      <p:sp>
        <p:nvSpPr>
          <p:cNvPr id="12" name="Text Placeholder 11">
            <a:extLst>
              <a:ext uri="{FF2B5EF4-FFF2-40B4-BE49-F238E27FC236}">
                <a16:creationId xmlns:a16="http://schemas.microsoft.com/office/drawing/2014/main" id="{277B3579-C8DF-DA48-9ADE-06832BB052B7}"/>
              </a:ext>
            </a:extLst>
          </p:cNvPr>
          <p:cNvSpPr>
            <a:spLocks noGrp="1"/>
          </p:cNvSpPr>
          <p:nvPr>
            <p:ph type="body" sz="quarter" idx="11"/>
          </p:nvPr>
        </p:nvSpPr>
        <p:spPr>
          <a:xfrm>
            <a:off x="466195" y="1427823"/>
            <a:ext cx="6452317" cy="590931"/>
          </a:xfrm>
          <a:solidFill>
            <a:schemeClr val="bg2"/>
          </a:solidFill>
          <a:ln>
            <a:noFill/>
          </a:ln>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6" name="Text Placeholder 11">
            <a:extLst>
              <a:ext uri="{FF2B5EF4-FFF2-40B4-BE49-F238E27FC236}">
                <a16:creationId xmlns:a16="http://schemas.microsoft.com/office/drawing/2014/main" id="{ADDED8AC-F820-6843-BC7B-6D95A020A2FB}"/>
              </a:ext>
            </a:extLst>
          </p:cNvPr>
          <p:cNvSpPr>
            <a:spLocks noGrp="1"/>
          </p:cNvSpPr>
          <p:nvPr>
            <p:ph type="body" sz="quarter" idx="13"/>
          </p:nvPr>
        </p:nvSpPr>
        <p:spPr>
          <a:xfrm>
            <a:off x="466195" y="2040657"/>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18" name="Picture Placeholder 17">
            <a:extLst>
              <a:ext uri="{FF2B5EF4-FFF2-40B4-BE49-F238E27FC236}">
                <a16:creationId xmlns:a16="http://schemas.microsoft.com/office/drawing/2014/main" id="{E2238376-A1EE-C54B-B5BB-2EEDC25316EE}"/>
              </a:ext>
            </a:extLst>
          </p:cNvPr>
          <p:cNvSpPr>
            <a:spLocks noGrp="1"/>
          </p:cNvSpPr>
          <p:nvPr>
            <p:ph type="pic" sz="quarter" idx="14"/>
          </p:nvPr>
        </p:nvSpPr>
        <p:spPr>
          <a:xfrm>
            <a:off x="7075488" y="1233690"/>
            <a:ext cx="5116512" cy="5046460"/>
          </a:xfrm>
        </p:spPr>
        <p:txBody>
          <a:bodyPr/>
          <a:lstStyle/>
          <a:p>
            <a:r>
              <a:rPr lang="en-US" dirty="0"/>
              <a:t>Click icon to add picture</a:t>
            </a:r>
          </a:p>
        </p:txBody>
      </p:sp>
      <p:sp>
        <p:nvSpPr>
          <p:cNvPr id="14" name="Text Placeholder 11">
            <a:extLst>
              <a:ext uri="{FF2B5EF4-FFF2-40B4-BE49-F238E27FC236}">
                <a16:creationId xmlns:a16="http://schemas.microsoft.com/office/drawing/2014/main" id="{8DF7EA24-7F4B-1346-8376-6A7E79ED15DB}"/>
              </a:ext>
            </a:extLst>
          </p:cNvPr>
          <p:cNvSpPr>
            <a:spLocks noGrp="1"/>
          </p:cNvSpPr>
          <p:nvPr>
            <p:ph type="body" sz="quarter" idx="15"/>
          </p:nvPr>
        </p:nvSpPr>
        <p:spPr>
          <a:xfrm>
            <a:off x="466195" y="3038822"/>
            <a:ext cx="6452317" cy="590931"/>
          </a:xfrm>
          <a:solidFill>
            <a:schemeClr val="bg2"/>
          </a:solidFill>
        </p:spPr>
        <p:txBody>
          <a:bodyPr wrap="square" lIns="182880" tIns="182880" rIns="182880" bIns="182880" anchor="t" anchorCtr="0">
            <a:spAutoFit/>
          </a:bodyPr>
          <a:lstStyle>
            <a:lvl1pPr marL="0" indent="0">
              <a:buFont typeface="Arial" panose="020B0604020202020204" pitchFamily="34" charset="0"/>
              <a:buNone/>
              <a:tabLst/>
              <a:defRPr sz="1600"/>
            </a:lvl1pPr>
            <a:lvl2pPr>
              <a:buNone/>
              <a:defRPr/>
            </a:lvl2pPr>
            <a:lvl3pPr>
              <a:buNone/>
              <a:defRPr/>
            </a:lvl3pPr>
            <a:lvl4pPr>
              <a:buNone/>
              <a:defRPr/>
            </a:lvl4pPr>
            <a:lvl5pPr>
              <a:buNone/>
              <a:defRPr/>
            </a:lvl5pPr>
          </a:lstStyle>
          <a:p>
            <a:pPr lvl="0"/>
            <a:r>
              <a:rPr lang="en-US"/>
              <a:t>Click to edit Master text styles</a:t>
            </a:r>
          </a:p>
        </p:txBody>
      </p:sp>
      <p:sp>
        <p:nvSpPr>
          <p:cNvPr id="15" name="Text Placeholder 11">
            <a:extLst>
              <a:ext uri="{FF2B5EF4-FFF2-40B4-BE49-F238E27FC236}">
                <a16:creationId xmlns:a16="http://schemas.microsoft.com/office/drawing/2014/main" id="{C89C2F49-E7AC-B641-B5BD-35789BA21E95}"/>
              </a:ext>
            </a:extLst>
          </p:cNvPr>
          <p:cNvSpPr>
            <a:spLocks noGrp="1"/>
          </p:cNvSpPr>
          <p:nvPr>
            <p:ph type="body" sz="quarter" idx="16"/>
          </p:nvPr>
        </p:nvSpPr>
        <p:spPr>
          <a:xfrm>
            <a:off x="466195" y="3643338"/>
            <a:ext cx="6452317" cy="590931"/>
          </a:xfrm>
          <a:solidFill>
            <a:schemeClr val="bg2">
              <a:alpha val="50000"/>
            </a:schemeClr>
          </a:solidFill>
        </p:spPr>
        <p:txBody>
          <a:bodyPr wrap="square" lIns="182880" tIns="182880" rIns="182880" bIns="182880" anchor="t" anchorCtr="0">
            <a:spAutoFit/>
          </a:bodyPr>
          <a:lstStyle>
            <a:lvl1pPr marL="0" indent="0">
              <a:buFont typeface="Arial" panose="020B0604020202020204" pitchFamily="34" charset="0"/>
              <a:buNone/>
              <a:defRPr sz="1600"/>
            </a:lvl1pPr>
            <a:lvl2pPr>
              <a:buNone/>
              <a:defRPr/>
            </a:lvl2pPr>
            <a:lvl3pPr>
              <a:buNone/>
              <a:defRPr/>
            </a:lvl3pPr>
            <a:lvl4pPr>
              <a:buNone/>
              <a:defRPr/>
            </a:lvl4pPr>
            <a:lvl5pPr>
              <a:buNone/>
              <a:defRPr/>
            </a:lvl5pPr>
          </a:lstStyle>
          <a:p>
            <a:pPr lvl="0"/>
            <a:r>
              <a:rPr lang="en-US"/>
              <a:t>Click to edit Master text styles</a:t>
            </a:r>
          </a:p>
        </p:txBody>
      </p:sp>
      <p:sp>
        <p:nvSpPr>
          <p:cNvPr id="3" name="Slide Number Placeholder 5">
            <a:extLst>
              <a:ext uri="{FF2B5EF4-FFF2-40B4-BE49-F238E27FC236}">
                <a16:creationId xmlns:a16="http://schemas.microsoft.com/office/drawing/2014/main" id="{7ABC5422-DB86-C996-DD88-E8A147B51B53}"/>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955047884"/>
      </p:ext>
    </p:extLst>
  </p:cSld>
  <p:clrMapOvr>
    <a:masterClrMapping/>
  </p:clrMapOvr>
  <p:extLst>
    <p:ext uri="{DCECCB84-F9BA-43D5-87BE-67443E8EF086}">
      <p15:sldGuideLst xmlns:p15="http://schemas.microsoft.com/office/powerpoint/2012/main">
        <p15:guide id="1" pos="2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Default Photo/Family">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C290990C-8AA8-FEAD-2B1F-DECC4FB615FD}"/>
              </a:ext>
            </a:extLst>
          </p:cNvPr>
          <p:cNvPicPr>
            <a:picLocks noChangeAspect="1"/>
          </p:cNvPicPr>
          <p:nvPr userDrawn="1"/>
        </p:nvPicPr>
        <p:blipFill>
          <a:blip r:embed="rId2"/>
          <a:srcRect t="2569" b="2569"/>
          <a:stretch/>
        </p:blipFill>
        <p:spPr>
          <a:xfrm>
            <a:off x="4999680" y="1795186"/>
            <a:ext cx="7192320" cy="5062814"/>
          </a:xfrm>
          <a:custGeom>
            <a:avLst/>
            <a:gdLst>
              <a:gd name="connsiteX0" fmla="*/ 5062814 w 7192320"/>
              <a:gd name="connsiteY0" fmla="*/ 0 h 5062814"/>
              <a:gd name="connsiteX1" fmla="*/ 7192320 w 7192320"/>
              <a:gd name="connsiteY1" fmla="*/ 2129155 h 5062814"/>
              <a:gd name="connsiteX2" fmla="*/ 7192320 w 7192320"/>
              <a:gd name="connsiteY2" fmla="*/ 5062814 h 5062814"/>
              <a:gd name="connsiteX3" fmla="*/ 0 w 7192320"/>
              <a:gd name="connsiteY3" fmla="*/ 5062814 h 5062814"/>
            </a:gdLst>
            <a:ahLst/>
            <a:cxnLst>
              <a:cxn ang="0">
                <a:pos x="connsiteX0" y="connsiteY0"/>
              </a:cxn>
              <a:cxn ang="0">
                <a:pos x="connsiteX1" y="connsiteY1"/>
              </a:cxn>
              <a:cxn ang="0">
                <a:pos x="connsiteX2" y="connsiteY2"/>
              </a:cxn>
              <a:cxn ang="0">
                <a:pos x="connsiteX3" y="connsiteY3"/>
              </a:cxn>
            </a:cxnLst>
            <a:rect l="l" t="t" r="r" b="b"/>
            <a:pathLst>
              <a:path w="7192320" h="5062814">
                <a:moveTo>
                  <a:pt x="5062814" y="0"/>
                </a:moveTo>
                <a:lnTo>
                  <a:pt x="7192320" y="2129155"/>
                </a:lnTo>
                <a:lnTo>
                  <a:pt x="7192320" y="5062814"/>
                </a:lnTo>
                <a:lnTo>
                  <a:pt x="0" y="5062814"/>
                </a:lnTo>
                <a:close/>
              </a:path>
            </a:pathLst>
          </a:custGeom>
        </p:spPr>
      </p:pic>
      <p:pic>
        <p:nvPicPr>
          <p:cNvPr id="82" name="Picture 40">
            <a:extLst>
              <a:ext uri="{FF2B5EF4-FFF2-40B4-BE49-F238E27FC236}">
                <a16:creationId xmlns:a16="http://schemas.microsoft.com/office/drawing/2014/main" id="{FC25687A-E4E6-1BF2-5682-4005E510B142}"/>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56032" y="312693"/>
            <a:ext cx="2404872" cy="1185500"/>
          </a:xfrm>
          <a:prstGeom prst="rect">
            <a:avLst/>
          </a:prstGeom>
        </p:spPr>
      </p:pic>
      <p:sp>
        <p:nvSpPr>
          <p:cNvPr id="3" name="Right Triangle 2">
            <a:extLst>
              <a:ext uri="{FF2B5EF4-FFF2-40B4-BE49-F238E27FC236}">
                <a16:creationId xmlns:a16="http://schemas.microsoft.com/office/drawing/2014/main" id="{C36C0242-F7ED-BD25-DC19-9366004781DD}"/>
              </a:ext>
            </a:extLst>
          </p:cNvPr>
          <p:cNvSpPr>
            <a:spLocks noChangeAspect="1"/>
          </p:cNvSpPr>
          <p:nvPr userDrawn="1"/>
        </p:nvSpPr>
        <p:spPr>
          <a:xfrm rot="10800000">
            <a:off x="8267011" y="0"/>
            <a:ext cx="3924988" cy="3924341"/>
          </a:xfrm>
          <a:prstGeom prst="rtTriangle">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8">
            <a:extLst>
              <a:ext uri="{FF2B5EF4-FFF2-40B4-BE49-F238E27FC236}">
                <a16:creationId xmlns:a16="http://schemas.microsoft.com/office/drawing/2014/main" id="{F887F474-C0B3-7EEF-7F6D-FE08AD1330DB}"/>
              </a:ext>
            </a:extLst>
          </p:cNvPr>
          <p:cNvSpPr>
            <a:spLocks noGrp="1"/>
          </p:cNvSpPr>
          <p:nvPr>
            <p:ph type="title"/>
          </p:nvPr>
        </p:nvSpPr>
        <p:spPr>
          <a:xfrm>
            <a:off x="457200" y="2560320"/>
            <a:ext cx="6905625" cy="501804"/>
          </a:xfrm>
        </p:spPr>
        <p:txBody>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53C2FA8F-8E6E-159B-DF78-85F632397BB6}"/>
              </a:ext>
            </a:extLst>
          </p:cNvPr>
          <p:cNvSpPr>
            <a:spLocks noGrp="1"/>
          </p:cNvSpPr>
          <p:nvPr>
            <p:ph type="body" sz="quarter" idx="18" hasCustomPrompt="1"/>
          </p:nvPr>
        </p:nvSpPr>
        <p:spPr>
          <a:xfrm>
            <a:off x="457200" y="3054096"/>
            <a:ext cx="6905625" cy="334515"/>
          </a:xfrm>
        </p:spPr>
        <p:txBody>
          <a:bodyPr vert="horz" lIns="0" tIns="0" rIns="0" bIns="0" rtlCol="0">
            <a:spAutoFit/>
          </a:bodyPr>
          <a:lstStyle>
            <a:lvl1pPr marL="0" indent="0" algn="l">
              <a:buNone/>
              <a:defRPr lang="en-US" sz="240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Subtitle</a:t>
            </a:r>
          </a:p>
        </p:txBody>
      </p:sp>
      <p:sp>
        <p:nvSpPr>
          <p:cNvPr id="12" name="Text Placeholder 10">
            <a:extLst>
              <a:ext uri="{FF2B5EF4-FFF2-40B4-BE49-F238E27FC236}">
                <a16:creationId xmlns:a16="http://schemas.microsoft.com/office/drawing/2014/main" id="{220F80CB-095A-80BF-A2D8-58E70ABCFC88}"/>
              </a:ext>
            </a:extLst>
          </p:cNvPr>
          <p:cNvSpPr>
            <a:spLocks noGrp="1"/>
          </p:cNvSpPr>
          <p:nvPr>
            <p:ph type="body" sz="quarter" idx="19" hasCustomPrompt="1"/>
          </p:nvPr>
        </p:nvSpPr>
        <p:spPr>
          <a:xfrm>
            <a:off x="457200" y="3657600"/>
            <a:ext cx="6905625" cy="250903"/>
          </a:xfrm>
        </p:spPr>
        <p:txBody>
          <a:bodyPr vert="horz" lIns="0" tIns="0" rIns="0" bIns="0" rtlCol="0">
            <a:spAutoFit/>
          </a:bodyPr>
          <a:lstStyle>
            <a:lvl1pPr marL="0" indent="0" algn="l">
              <a:buNone/>
              <a:defRPr lang="en-US" sz="1800" b="1"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Name</a:t>
            </a:r>
          </a:p>
        </p:txBody>
      </p:sp>
      <p:sp>
        <p:nvSpPr>
          <p:cNvPr id="13" name="Text Placeholder 10">
            <a:extLst>
              <a:ext uri="{FF2B5EF4-FFF2-40B4-BE49-F238E27FC236}">
                <a16:creationId xmlns:a16="http://schemas.microsoft.com/office/drawing/2014/main" id="{ACAC5D28-1E6A-7F9F-E77D-71547B25B072}"/>
              </a:ext>
            </a:extLst>
          </p:cNvPr>
          <p:cNvSpPr>
            <a:spLocks noGrp="1"/>
          </p:cNvSpPr>
          <p:nvPr>
            <p:ph type="body" sz="quarter" idx="20" hasCustomPrompt="1"/>
          </p:nvPr>
        </p:nvSpPr>
        <p:spPr>
          <a:xfrm>
            <a:off x="457200" y="3943896"/>
            <a:ext cx="6905625" cy="223074"/>
          </a:xfrm>
        </p:spPr>
        <p:txBody>
          <a:bodyPr vert="horz" lIns="0" tIns="0" rIns="0" bIns="0" rtlCol="0">
            <a:spAutoFit/>
          </a:bodyPr>
          <a:lstStyle>
            <a:lvl1pPr marL="0" indent="0" algn="l">
              <a:buNone/>
              <a:defRPr lang="en-US" sz="1600" b="0" smtClean="0"/>
            </a:lvl1pPr>
            <a:lvl2pPr algn="l">
              <a:defRPr lang="en-US" sz="2400" smtClean="0"/>
            </a:lvl2pPr>
            <a:lvl3pPr algn="l">
              <a:defRPr lang="en-US" sz="2400" smtClean="0"/>
            </a:lvl3pPr>
            <a:lvl4pPr algn="l">
              <a:defRPr lang="en-US" sz="2400" smtClean="0"/>
            </a:lvl4pPr>
            <a:lvl5pPr algn="l">
              <a:defRPr lang="en-US" sz="2400"/>
            </a:lvl5pPr>
          </a:lstStyle>
          <a:p>
            <a:pPr marL="228600" lvl="0" indent="-228600"/>
            <a:r>
              <a:rPr lang="en-US" dirty="0"/>
              <a:t>Click to edit Job title</a:t>
            </a:r>
          </a:p>
        </p:txBody>
      </p:sp>
      <p:sp>
        <p:nvSpPr>
          <p:cNvPr id="8" name="Footer Placeholder 2">
            <a:extLst>
              <a:ext uri="{FF2B5EF4-FFF2-40B4-BE49-F238E27FC236}">
                <a16:creationId xmlns:a16="http://schemas.microsoft.com/office/drawing/2014/main" id="{A6249FA2-F262-0441-2F10-39BB3E0ED7F8}"/>
              </a:ext>
            </a:extLst>
          </p:cNvPr>
          <p:cNvSpPr>
            <a:spLocks noGrp="1"/>
          </p:cNvSpPr>
          <p:nvPr>
            <p:ph type="ftr" sz="quarter" idx="21"/>
          </p:nvPr>
        </p:nvSpPr>
        <p:spPr>
          <a:xfrm>
            <a:off x="6865211" y="6469661"/>
            <a:ext cx="3103414" cy="169277"/>
          </a:xfrm>
        </p:spPr>
        <p:txBody>
          <a:bodyPr/>
          <a:lstStyle>
            <a:lvl1pPr>
              <a:defRPr>
                <a:solidFill>
                  <a:schemeClr val="bg1"/>
                </a:solidFill>
              </a:defRPr>
            </a:lvl1pPr>
          </a:lstStyle>
          <a:p>
            <a:r>
              <a:rPr lang="en-US" dirty="0"/>
              <a:t>For Agent Use Only - Not for Use with the Public</a:t>
            </a:r>
          </a:p>
        </p:txBody>
      </p:sp>
      <p:sp>
        <p:nvSpPr>
          <p:cNvPr id="10" name="Slide Number Placeholder 5">
            <a:extLst>
              <a:ext uri="{FF2B5EF4-FFF2-40B4-BE49-F238E27FC236}">
                <a16:creationId xmlns:a16="http://schemas.microsoft.com/office/drawing/2014/main" id="{B8F5F113-CD69-B4E7-50E0-6C55B5C39978}"/>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bg1"/>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grpSp>
        <p:nvGrpSpPr>
          <p:cNvPr id="2" name="Group 1">
            <a:extLst>
              <a:ext uri="{FF2B5EF4-FFF2-40B4-BE49-F238E27FC236}">
                <a16:creationId xmlns:a16="http://schemas.microsoft.com/office/drawing/2014/main" id="{60819CDE-933C-AA50-3690-DA7107E7F062}"/>
              </a:ext>
            </a:extLst>
          </p:cNvPr>
          <p:cNvGrpSpPr/>
          <p:nvPr userDrawn="1"/>
        </p:nvGrpSpPr>
        <p:grpSpPr>
          <a:xfrm>
            <a:off x="4865326" y="0"/>
            <a:ext cx="7043194" cy="6896494"/>
            <a:chOff x="2974756" y="-42286"/>
            <a:chExt cx="7043194" cy="6896494"/>
          </a:xfrm>
        </p:grpSpPr>
        <p:grpSp>
          <p:nvGrpSpPr>
            <p:cNvPr id="4" name="Group 3">
              <a:extLst>
                <a:ext uri="{FF2B5EF4-FFF2-40B4-BE49-F238E27FC236}">
                  <a16:creationId xmlns:a16="http://schemas.microsoft.com/office/drawing/2014/main" id="{5414FAC8-CAD6-E2C0-C6D3-2F66BAF7EBF6}"/>
                </a:ext>
              </a:extLst>
            </p:cNvPr>
            <p:cNvGrpSpPr/>
            <p:nvPr/>
          </p:nvGrpSpPr>
          <p:grpSpPr>
            <a:xfrm flipH="1">
              <a:off x="6977801" y="-42286"/>
              <a:ext cx="1962075" cy="1594114"/>
              <a:chOff x="2045012" y="-42286"/>
              <a:chExt cx="1962075" cy="1594114"/>
            </a:xfrm>
          </p:grpSpPr>
          <p:cxnSp>
            <p:nvCxnSpPr>
              <p:cNvPr id="20" name="Straight Connector 19">
                <a:extLst>
                  <a:ext uri="{FF2B5EF4-FFF2-40B4-BE49-F238E27FC236}">
                    <a16:creationId xmlns:a16="http://schemas.microsoft.com/office/drawing/2014/main" id="{CCDFAC71-653E-41D2-6723-D902E1FBE4D8}"/>
                  </a:ext>
                </a:extLst>
              </p:cNvPr>
              <p:cNvCxnSpPr>
                <a:cxnSpLocks/>
              </p:cNvCxnSpPr>
              <p:nvPr/>
            </p:nvCxnSpPr>
            <p:spPr>
              <a:xfrm flipH="1">
                <a:off x="2412973" y="-42286"/>
                <a:ext cx="1594114" cy="159411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F9995FF-CE08-0270-330E-1D507662A7A6}"/>
                  </a:ext>
                </a:extLst>
              </p:cNvPr>
              <p:cNvCxnSpPr>
                <a:cxnSpLocks/>
              </p:cNvCxnSpPr>
              <p:nvPr/>
            </p:nvCxnSpPr>
            <p:spPr>
              <a:xfrm flipH="1" flipV="1">
                <a:off x="2045012" y="1177334"/>
                <a:ext cx="374494" cy="374494"/>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grpSp>
          <p:nvGrpSpPr>
            <p:cNvPr id="5" name="Group 4">
              <a:extLst>
                <a:ext uri="{FF2B5EF4-FFF2-40B4-BE49-F238E27FC236}">
                  <a16:creationId xmlns:a16="http://schemas.microsoft.com/office/drawing/2014/main" id="{2274664D-7D73-01D5-7813-3A15D5401589}"/>
                </a:ext>
              </a:extLst>
            </p:cNvPr>
            <p:cNvGrpSpPr/>
            <p:nvPr/>
          </p:nvGrpSpPr>
          <p:grpSpPr>
            <a:xfrm flipH="1">
              <a:off x="2974756" y="2268657"/>
              <a:ext cx="7041673" cy="4585551"/>
              <a:chOff x="831626" y="2268657"/>
              <a:chExt cx="7041673" cy="4585551"/>
            </a:xfrm>
          </p:grpSpPr>
          <p:grpSp>
            <p:nvGrpSpPr>
              <p:cNvPr id="7" name="Group 6">
                <a:extLst>
                  <a:ext uri="{FF2B5EF4-FFF2-40B4-BE49-F238E27FC236}">
                    <a16:creationId xmlns:a16="http://schemas.microsoft.com/office/drawing/2014/main" id="{4CD5FACF-A7EE-A830-A02F-FD31403DD53E}"/>
                  </a:ext>
                </a:extLst>
              </p:cNvPr>
              <p:cNvGrpSpPr/>
              <p:nvPr/>
            </p:nvGrpSpPr>
            <p:grpSpPr>
              <a:xfrm rot="5400000">
                <a:off x="895503" y="2931036"/>
                <a:ext cx="2618491" cy="2306180"/>
                <a:chOff x="1626163" y="-1294647"/>
                <a:chExt cx="2618491" cy="2306180"/>
              </a:xfrm>
            </p:grpSpPr>
            <p:cxnSp>
              <p:nvCxnSpPr>
                <p:cNvPr id="17" name="Straight Connector 16">
                  <a:extLst>
                    <a:ext uri="{FF2B5EF4-FFF2-40B4-BE49-F238E27FC236}">
                      <a16:creationId xmlns:a16="http://schemas.microsoft.com/office/drawing/2014/main" id="{7F22C4D5-77FB-1BFC-422D-30464E5F0A0D}"/>
                    </a:ext>
                  </a:extLst>
                </p:cNvPr>
                <p:cNvCxnSpPr>
                  <a:cxnSpLocks/>
                </p:cNvCxnSpPr>
                <p:nvPr/>
              </p:nvCxnSpPr>
              <p:spPr>
                <a:xfrm rot="16200000" flipH="1" flipV="1">
                  <a:off x="1938474" y="-1294647"/>
                  <a:ext cx="2306180" cy="2306180"/>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69104E9D-6F4D-0613-FF5E-36A3088190AE}"/>
                    </a:ext>
                  </a:extLst>
                </p:cNvPr>
                <p:cNvCxnSpPr>
                  <a:cxnSpLocks/>
                </p:cNvCxnSpPr>
                <p:nvPr/>
              </p:nvCxnSpPr>
              <p:spPr>
                <a:xfrm rot="16200000" flipV="1">
                  <a:off x="1630296" y="713621"/>
                  <a:ext cx="293779" cy="302046"/>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14" name="Straight Connector 13">
                <a:extLst>
                  <a:ext uri="{FF2B5EF4-FFF2-40B4-BE49-F238E27FC236}">
                    <a16:creationId xmlns:a16="http://schemas.microsoft.com/office/drawing/2014/main" id="{83661EEA-8A37-F5A3-97C3-31232DA2F9FE}"/>
                  </a:ext>
                </a:extLst>
              </p:cNvPr>
              <p:cNvCxnSpPr>
                <a:cxnSpLocks/>
              </p:cNvCxnSpPr>
              <p:nvPr/>
            </p:nvCxnSpPr>
            <p:spPr>
              <a:xfrm flipH="1" flipV="1">
                <a:off x="831626" y="2268657"/>
                <a:ext cx="513811" cy="51381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B9B55DE7-6F82-A0DF-2953-C384D0B3E890}"/>
                  </a:ext>
                </a:extLst>
              </p:cNvPr>
              <p:cNvCxnSpPr>
                <a:cxnSpLocks/>
              </p:cNvCxnSpPr>
              <p:nvPr/>
            </p:nvCxnSpPr>
            <p:spPr>
              <a:xfrm flipV="1">
                <a:off x="3357837" y="3865899"/>
                <a:ext cx="1527471" cy="152747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cxnSp>
            <p:nvCxnSpPr>
              <p:cNvPr id="16" name="Straight Connector 15">
                <a:extLst>
                  <a:ext uri="{FF2B5EF4-FFF2-40B4-BE49-F238E27FC236}">
                    <a16:creationId xmlns:a16="http://schemas.microsoft.com/office/drawing/2014/main" id="{4E550F17-9D7D-8715-5F99-92C3418F635F}"/>
                  </a:ext>
                </a:extLst>
              </p:cNvPr>
              <p:cNvCxnSpPr>
                <a:cxnSpLocks/>
              </p:cNvCxnSpPr>
              <p:nvPr/>
            </p:nvCxnSpPr>
            <p:spPr>
              <a:xfrm>
                <a:off x="4885308" y="3866217"/>
                <a:ext cx="2987991" cy="2987991"/>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cxnSp>
          <p:nvCxnSpPr>
            <p:cNvPr id="6" name="Straight Connector 5">
              <a:extLst>
                <a:ext uri="{FF2B5EF4-FFF2-40B4-BE49-F238E27FC236}">
                  <a16:creationId xmlns:a16="http://schemas.microsoft.com/office/drawing/2014/main" id="{2113EC68-85FE-B580-0D6D-758397616DE8}"/>
                </a:ext>
              </a:extLst>
            </p:cNvPr>
            <p:cNvCxnSpPr>
              <a:cxnSpLocks/>
            </p:cNvCxnSpPr>
            <p:nvPr/>
          </p:nvCxnSpPr>
          <p:spPr>
            <a:xfrm>
              <a:off x="8926627" y="1177334"/>
              <a:ext cx="1091323" cy="1091323"/>
            </a:xfrm>
            <a:prstGeom prst="line">
              <a:avLst/>
            </a:prstGeom>
            <a:ln w="22225">
              <a:solidFill>
                <a:schemeClr val="accent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4117156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FBC3D4FE-9EE0-414F-BB25-2AD85B802488}"/>
              </a:ext>
            </a:extLst>
          </p:cNvPr>
          <p:cNvSpPr>
            <a:spLocks noGrp="1"/>
          </p:cNvSpPr>
          <p:nvPr>
            <p:ph type="title"/>
          </p:nvPr>
        </p:nvSpPr>
        <p:spPr>
          <a:xfrm>
            <a:off x="0" y="421160"/>
            <a:ext cx="12192000" cy="757130"/>
          </a:xfrm>
          <a:prstGeom prst="rect">
            <a:avLst/>
          </a:prstGeom>
        </p:spPr>
        <p:txBody>
          <a:bodyPr lIns="457200" tIns="182880" rIns="457200" bIns="182880"/>
          <a:lstStyle>
            <a:lvl1pPr>
              <a:defRPr sz="2800"/>
            </a:lvl1pPr>
          </a:lstStyle>
          <a:p>
            <a:r>
              <a:rPr lang="en-US" dirty="0"/>
              <a:t>Click to edit Master title style</a:t>
            </a:r>
          </a:p>
        </p:txBody>
      </p:sp>
      <p:sp>
        <p:nvSpPr>
          <p:cNvPr id="2" name="Slide Number Placeholder 5">
            <a:extLst>
              <a:ext uri="{FF2B5EF4-FFF2-40B4-BE49-F238E27FC236}">
                <a16:creationId xmlns:a16="http://schemas.microsoft.com/office/drawing/2014/main" id="{66AA4EFA-7F61-5FEC-5DAD-59E059167BDA}"/>
              </a:ext>
            </a:extLst>
          </p:cNvPr>
          <p:cNvSpPr>
            <a:spLocks noGrp="1"/>
          </p:cNvSpPr>
          <p:nvPr>
            <p:ph type="sldNum" sz="quarter" idx="4"/>
          </p:nvPr>
        </p:nvSpPr>
        <p:spPr>
          <a:xfrm>
            <a:off x="10015594" y="6477355"/>
            <a:ext cx="1788700"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60073878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OVER">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Freeform 7">
            <a:extLst>
              <a:ext uri="{FF2B5EF4-FFF2-40B4-BE49-F238E27FC236}">
                <a16:creationId xmlns:a16="http://schemas.microsoft.com/office/drawing/2014/main" id="{221395C4-92AE-4917-E098-6B1074AFE8E3}"/>
              </a:ext>
            </a:extLst>
          </p:cNvPr>
          <p:cNvSpPr/>
          <p:nvPr/>
        </p:nvSpPr>
        <p:spPr>
          <a:xfrm rot="16200000">
            <a:off x="4217751" y="-1116249"/>
            <a:ext cx="6880698" cy="9067800"/>
          </a:xfrm>
          <a:custGeom>
            <a:avLst/>
            <a:gdLst>
              <a:gd name="connsiteX0" fmla="*/ 6880698 w 6880698"/>
              <a:gd name="connsiteY0" fmla="*/ 6880698 h 9067800"/>
              <a:gd name="connsiteX1" fmla="*/ 4693596 w 6880698"/>
              <a:gd name="connsiteY1" fmla="*/ 6880698 h 9067800"/>
              <a:gd name="connsiteX2" fmla="*/ 6880698 w 6880698"/>
              <a:gd name="connsiteY2" fmla="*/ 9067800 h 9067800"/>
              <a:gd name="connsiteX3" fmla="*/ 0 w 6880698"/>
              <a:gd name="connsiteY3" fmla="*/ 9067800 h 9067800"/>
              <a:gd name="connsiteX4" fmla="*/ 0 w 6880698"/>
              <a:gd name="connsiteY4" fmla="*/ 6880698 h 9067800"/>
              <a:gd name="connsiteX5" fmla="*/ 0 w 6880698"/>
              <a:gd name="connsiteY5" fmla="*/ 2187102 h 9067800"/>
              <a:gd name="connsiteX6" fmla="*/ 0 w 6880698"/>
              <a:gd name="connsiteY6" fmla="*/ 0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2187102 h 9067800"/>
              <a:gd name="connsiteX5" fmla="*/ 0 w 6880698"/>
              <a:gd name="connsiteY5" fmla="*/ 0 h 9067800"/>
              <a:gd name="connsiteX6" fmla="*/ 6880698 w 6880698"/>
              <a:gd name="connsiteY6"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6880698 h 9067800"/>
              <a:gd name="connsiteX4" fmla="*/ 0 w 6880698"/>
              <a:gd name="connsiteY4" fmla="*/ 0 h 9067800"/>
              <a:gd name="connsiteX5" fmla="*/ 6880698 w 6880698"/>
              <a:gd name="connsiteY5" fmla="*/ 6880698 h 9067800"/>
              <a:gd name="connsiteX0" fmla="*/ 6880698 w 6880698"/>
              <a:gd name="connsiteY0" fmla="*/ 6880698 h 9067800"/>
              <a:gd name="connsiteX1" fmla="*/ 6880698 w 6880698"/>
              <a:gd name="connsiteY1" fmla="*/ 9067800 h 9067800"/>
              <a:gd name="connsiteX2" fmla="*/ 0 w 6880698"/>
              <a:gd name="connsiteY2" fmla="*/ 9067800 h 9067800"/>
              <a:gd name="connsiteX3" fmla="*/ 0 w 6880698"/>
              <a:gd name="connsiteY3" fmla="*/ 0 h 9067800"/>
              <a:gd name="connsiteX4" fmla="*/ 6880698 w 6880698"/>
              <a:gd name="connsiteY4" fmla="*/ 6880698 h 9067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80698" h="9067800">
                <a:moveTo>
                  <a:pt x="6880698" y="6880698"/>
                </a:moveTo>
                <a:lnTo>
                  <a:pt x="6880698" y="9067800"/>
                </a:lnTo>
                <a:lnTo>
                  <a:pt x="0" y="9067800"/>
                </a:lnTo>
                <a:lnTo>
                  <a:pt x="0" y="0"/>
                </a:lnTo>
                <a:lnTo>
                  <a:pt x="6880698" y="688069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ooter Placeholder 4">
            <a:extLst>
              <a:ext uri="{FF2B5EF4-FFF2-40B4-BE49-F238E27FC236}">
                <a16:creationId xmlns:a16="http://schemas.microsoft.com/office/drawing/2014/main" id="{21A5D7E0-C772-C948-BC74-1A93054F3E8A}"/>
              </a:ext>
            </a:extLst>
          </p:cNvPr>
          <p:cNvSpPr txBox="1">
            <a:spLocks/>
          </p:cNvSpPr>
          <p:nvPr/>
        </p:nvSpPr>
        <p:spPr>
          <a:xfrm>
            <a:off x="4194723" y="6446579"/>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9" name="Right Triangle 8">
            <a:extLst>
              <a:ext uri="{FF2B5EF4-FFF2-40B4-BE49-F238E27FC236}">
                <a16:creationId xmlns:a16="http://schemas.microsoft.com/office/drawing/2014/main" id="{76B982B5-7A76-1840-8BDA-DA9055789BB6}"/>
              </a:ext>
            </a:extLst>
          </p:cNvPr>
          <p:cNvSpPr/>
          <p:nvPr/>
        </p:nvSpPr>
        <p:spPr>
          <a:xfrm rot="5400000">
            <a:off x="-1" y="0"/>
            <a:ext cx="3735092" cy="3735092"/>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A0D2934F-3182-6347-8F9D-F817CB8E8D8E}"/>
              </a:ext>
            </a:extLst>
          </p:cNvPr>
          <p:cNvPicPr>
            <a:picLocks noChangeAspect="1"/>
          </p:cNvPicPr>
          <p:nvPr/>
        </p:nvPicPr>
        <p:blipFill>
          <a:blip r:embed="rId2" cstate="screen">
            <a:extLst>
              <a:ext uri="{28A0092B-C50C-407E-A947-70E740481C1C}">
                <a14:useLocalDpi xmlns:a14="http://schemas.microsoft.com/office/drawing/2010/main" val="0"/>
              </a:ext>
            </a:extLst>
          </a:blip>
          <a:stretch>
            <a:fillRect/>
          </a:stretch>
        </p:blipFill>
        <p:spPr>
          <a:xfrm>
            <a:off x="256116" y="307416"/>
            <a:ext cx="2400300" cy="1193800"/>
          </a:xfrm>
          <a:prstGeom prst="rect">
            <a:avLst/>
          </a:prstGeom>
        </p:spPr>
      </p:pic>
      <p:sp>
        <p:nvSpPr>
          <p:cNvPr id="2" name="Title 1">
            <a:extLst>
              <a:ext uri="{FF2B5EF4-FFF2-40B4-BE49-F238E27FC236}">
                <a16:creationId xmlns:a16="http://schemas.microsoft.com/office/drawing/2014/main" id="{9C753039-7A7C-6E40-A930-C4CB10D27E1F}"/>
              </a:ext>
            </a:extLst>
          </p:cNvPr>
          <p:cNvSpPr>
            <a:spLocks noGrp="1"/>
          </p:cNvSpPr>
          <p:nvPr>
            <p:ph type="title"/>
          </p:nvPr>
        </p:nvSpPr>
        <p:spPr>
          <a:xfrm>
            <a:off x="6858001" y="2668600"/>
            <a:ext cx="5330911" cy="1802380"/>
          </a:xfrm>
        </p:spPr>
        <p:txBody>
          <a:bodyPr anchor="b" anchorCtr="0"/>
          <a:lstStyle>
            <a:lvl1pPr algn="r">
              <a:defRPr/>
            </a:lvl1pPr>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4A539B04-6305-0942-94C9-5485144CAE96}"/>
              </a:ext>
            </a:extLst>
          </p:cNvPr>
          <p:cNvSpPr>
            <a:spLocks noGrp="1"/>
          </p:cNvSpPr>
          <p:nvPr>
            <p:ph type="body" sz="quarter" idx="10"/>
          </p:nvPr>
        </p:nvSpPr>
        <p:spPr>
          <a:xfrm>
            <a:off x="9071271" y="4456830"/>
            <a:ext cx="2662238" cy="820737"/>
          </a:xfrm>
        </p:spPr>
        <p:txBody>
          <a:bodyPr/>
          <a:lstStyle>
            <a:lvl1pPr marL="0" indent="0" algn="r">
              <a:buNone/>
              <a:defRPr sz="2400">
                <a:solidFill>
                  <a:schemeClr val="tx2"/>
                </a:solidFill>
              </a:defRPr>
            </a:lvl1pPr>
            <a:lvl2pPr marL="0" indent="0" algn="r">
              <a:buNone/>
              <a:defRPr sz="2400">
                <a:solidFill>
                  <a:schemeClr val="tx2"/>
                </a:solidFill>
              </a:defRPr>
            </a:lvl2pPr>
            <a:lvl3pPr marL="0" indent="0" algn="r">
              <a:buNone/>
              <a:defRPr sz="2400">
                <a:solidFill>
                  <a:schemeClr val="tx2"/>
                </a:solidFill>
              </a:defRPr>
            </a:lvl3pPr>
            <a:lvl4pPr marL="0" indent="0" algn="r">
              <a:buNone/>
              <a:defRPr sz="2400">
                <a:solidFill>
                  <a:schemeClr val="tx2"/>
                </a:solidFill>
              </a:defRPr>
            </a:lvl4pPr>
            <a:lvl5pPr marL="0" indent="0" algn="r">
              <a:buNone/>
              <a:defRPr sz="2400">
                <a:solidFill>
                  <a:schemeClr val="tx2"/>
                </a:solidFill>
              </a:defRPr>
            </a:lvl5pPr>
          </a:lstStyle>
          <a:p>
            <a:pPr lvl="0"/>
            <a:r>
              <a:rPr lang="en-US"/>
              <a:t>Click to edit Master text styles</a:t>
            </a:r>
          </a:p>
        </p:txBody>
      </p:sp>
      <p:sp>
        <p:nvSpPr>
          <p:cNvPr id="36" name="Slide Number Placeholder 23">
            <a:extLst>
              <a:ext uri="{FF2B5EF4-FFF2-40B4-BE49-F238E27FC236}">
                <a16:creationId xmlns:a16="http://schemas.microsoft.com/office/drawing/2014/main" id="{0773B8E9-5E0C-8E45-87CD-E16F054DB1F7}"/>
              </a:ext>
            </a:extLst>
          </p:cNvPr>
          <p:cNvSpPr txBox="1">
            <a:spLocks/>
          </p:cNvSpPr>
          <p:nvPr/>
        </p:nvSpPr>
        <p:spPr>
          <a:xfrm>
            <a:off x="9803039" y="6458392"/>
            <a:ext cx="1925207"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a:t>
            </a:r>
          </a:p>
        </p:txBody>
      </p:sp>
    </p:spTree>
    <p:extLst>
      <p:ext uri="{BB962C8B-B14F-4D97-AF65-F5344CB8AC3E}">
        <p14:creationId xmlns:p14="http://schemas.microsoft.com/office/powerpoint/2010/main" val="414361007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Right Triangle 1">
            <a:extLst>
              <a:ext uri="{FF2B5EF4-FFF2-40B4-BE49-F238E27FC236}">
                <a16:creationId xmlns:a16="http://schemas.microsoft.com/office/drawing/2014/main" id="{7D2CEC3C-977C-9743-87DA-B8C7EC80BE33}"/>
              </a:ext>
            </a:extLst>
          </p:cNvPr>
          <p:cNvSpPr/>
          <p:nvPr/>
        </p:nvSpPr>
        <p:spPr>
          <a:xfrm>
            <a:off x="-1" y="0"/>
            <a:ext cx="6849979" cy="6849979"/>
          </a:xfrm>
          <a:prstGeom prst="rtTriangle">
            <a:avLst/>
          </a:prstGeom>
          <a:solidFill>
            <a:schemeClr val="tx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4">
            <a:extLst>
              <a:ext uri="{FF2B5EF4-FFF2-40B4-BE49-F238E27FC236}">
                <a16:creationId xmlns:a16="http://schemas.microsoft.com/office/drawing/2014/main" id="{DFB8428F-45DE-8647-AF05-9379AFC387E5}"/>
              </a:ext>
            </a:extLst>
          </p:cNvPr>
          <p:cNvSpPr>
            <a:spLocks noGrp="1"/>
          </p:cNvSpPr>
          <p:nvPr>
            <p:ph type="title"/>
          </p:nvPr>
        </p:nvSpPr>
        <p:spPr>
          <a:xfrm>
            <a:off x="0" y="4965625"/>
            <a:ext cx="4782065" cy="997196"/>
          </a:xfrm>
          <a:noFill/>
        </p:spPr>
        <p:txBody>
          <a:bodyPr lIns="457200" tIns="0" rIns="0" bIns="0" anchor="b" anchorCtr="0"/>
          <a:lstStyle>
            <a:lvl1pPr>
              <a:defRPr>
                <a:solidFill>
                  <a:schemeClr val="bg1"/>
                </a:solidFill>
              </a:defRPr>
            </a:lvl1pPr>
          </a:lstStyle>
          <a:p>
            <a:r>
              <a:rPr lang="en-US"/>
              <a:t>Click to edit Master title style</a:t>
            </a:r>
            <a:endParaRPr lang="en-US" dirty="0"/>
          </a:p>
        </p:txBody>
      </p:sp>
      <p:sp>
        <p:nvSpPr>
          <p:cNvPr id="11" name="Footer Placeholder 22">
            <a:extLst>
              <a:ext uri="{FF2B5EF4-FFF2-40B4-BE49-F238E27FC236}">
                <a16:creationId xmlns:a16="http://schemas.microsoft.com/office/drawing/2014/main" id="{E20C34E7-0325-5F4F-A3D1-35F724D83040}"/>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12" name="Slide Number Placeholder 23">
            <a:extLst>
              <a:ext uri="{FF2B5EF4-FFF2-40B4-BE49-F238E27FC236}">
                <a16:creationId xmlns:a16="http://schemas.microsoft.com/office/drawing/2014/main" id="{7AC5A2E6-D22D-F446-A73B-9C65D603AD05}"/>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8756136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513A6-772B-4524-ABFB-D1492CA5F5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5332DE5-DB54-4190-BFC7-836628BC4587}"/>
              </a:ext>
            </a:extLst>
          </p:cNvPr>
          <p:cNvSpPr>
            <a:spLocks noGrp="1"/>
          </p:cNvSpPr>
          <p:nvPr>
            <p:ph idx="1" hasCustomPrompt="1"/>
          </p:nvPr>
        </p:nvSpPr>
        <p:spPr/>
        <p:txBody>
          <a:bodyPr/>
          <a:lstStyle>
            <a:lvl1pPr marL="111125" indent="0">
              <a:buFont typeface="Arial" panose="020B0604020202020204" pitchFamily="34" charset="0"/>
              <a:buNone/>
              <a:defRPr/>
            </a:lvl1pPr>
            <a:lvl2pPr marL="342900" indent="-342900">
              <a:buFont typeface="Arial" panose="020B0604020202020204" pitchFamily="34" charset="0"/>
              <a:buChar char="•"/>
              <a:defRPr/>
            </a:lvl2pPr>
            <a:lvl3pPr marL="342900" indent="-342900">
              <a:buFont typeface="Arial" panose="020B0604020202020204" pitchFamily="34" charset="0"/>
              <a:buChar char="•"/>
              <a:defRPr/>
            </a:lvl3pPr>
            <a:lvl4pPr marL="342900" indent="-342900">
              <a:buFont typeface="Arial" panose="020B0604020202020204" pitchFamily="34" charset="0"/>
              <a:buChar char="•"/>
              <a:defRPr/>
            </a:lvl4pPr>
            <a:lvl5pPr marL="461963" indent="-231775">
              <a:buFont typeface="Arial" panose="020B0604020202020204" pitchFamily="34" charset="0"/>
              <a:buChar char="•"/>
              <a:defRPr sz="1800"/>
            </a:lvl5pPr>
            <a:lvl6pPr marL="684213" indent="-228600">
              <a:defRPr sz="1600"/>
            </a:lvl6pPr>
            <a:lvl7pPr marL="971550" indent="-285750">
              <a:buFont typeface="Arial" panose="020B0604020202020204" pitchFamily="34" charset="0"/>
              <a:buChar char="•"/>
              <a:tabLst/>
              <a:defRPr sz="1400"/>
            </a:lvl7pPr>
            <a:lvl8pPr marL="3200400" indent="0">
              <a:buNone/>
              <a:defRPr/>
            </a:lvl8pPr>
          </a:lstStyle>
          <a:p>
            <a:pPr lvl="0"/>
            <a:r>
              <a:rPr lang="en-US" dirty="0"/>
              <a:t>First Level Heading</a:t>
            </a:r>
          </a:p>
          <a:p>
            <a:pPr lvl="4"/>
            <a:r>
              <a:rPr lang="en-US" dirty="0"/>
              <a:t>First Bullet</a:t>
            </a:r>
          </a:p>
          <a:p>
            <a:pPr lvl="5"/>
            <a:r>
              <a:rPr lang="en-US" dirty="0"/>
              <a:t>Second Bullet</a:t>
            </a:r>
          </a:p>
          <a:p>
            <a:pPr lvl="6"/>
            <a:r>
              <a:rPr lang="en-US" dirty="0"/>
              <a:t>Third Bullet</a:t>
            </a:r>
          </a:p>
          <a:p>
            <a:pPr lvl="0"/>
            <a:endParaRPr lang="en-US" dirty="0"/>
          </a:p>
        </p:txBody>
      </p:sp>
      <p:sp>
        <p:nvSpPr>
          <p:cNvPr id="7" name="Footer Placeholder 22">
            <a:extLst>
              <a:ext uri="{FF2B5EF4-FFF2-40B4-BE49-F238E27FC236}">
                <a16:creationId xmlns:a16="http://schemas.microsoft.com/office/drawing/2014/main" id="{F4537EE9-044D-C848-82D2-045CB4FB4D1F}"/>
              </a:ext>
            </a:extLst>
          </p:cNvPr>
          <p:cNvSpPr txBox="1">
            <a:spLocks/>
          </p:cNvSpPr>
          <p:nvPr/>
        </p:nvSpPr>
        <p:spPr>
          <a:xfrm>
            <a:off x="489743"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8" name="Slide Number Placeholder 23">
            <a:extLst>
              <a:ext uri="{FF2B5EF4-FFF2-40B4-BE49-F238E27FC236}">
                <a16:creationId xmlns:a16="http://schemas.microsoft.com/office/drawing/2014/main" id="{3DFCBF89-CA9C-F144-BFDC-F791438A1E98}"/>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821608876"/>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468DD-CBC8-479E-B32F-24D9EBCE8989}"/>
              </a:ext>
            </a:extLst>
          </p:cNvPr>
          <p:cNvSpPr>
            <a:spLocks noGrp="1"/>
          </p:cNvSpPr>
          <p:nvPr>
            <p:ph type="title"/>
          </p:nvPr>
        </p:nvSpPr>
        <p:spPr/>
        <p:txBody>
          <a:bodyPr/>
          <a:lstStyle/>
          <a:p>
            <a:r>
              <a:rPr lang="en-US"/>
              <a:t>Click to edit Master title style</a:t>
            </a:r>
          </a:p>
        </p:txBody>
      </p:sp>
      <p:sp>
        <p:nvSpPr>
          <p:cNvPr id="6" name="Footer Placeholder 22">
            <a:extLst>
              <a:ext uri="{FF2B5EF4-FFF2-40B4-BE49-F238E27FC236}">
                <a16:creationId xmlns:a16="http://schemas.microsoft.com/office/drawing/2014/main" id="{39CC20F2-F7A2-3844-8079-034A7D6EF59D}"/>
              </a:ext>
            </a:extLst>
          </p:cNvPr>
          <p:cNvSpPr txBox="1">
            <a:spLocks/>
          </p:cNvSpPr>
          <p:nvPr/>
        </p:nvSpPr>
        <p:spPr>
          <a:xfrm>
            <a:off x="489742" y="6450697"/>
            <a:ext cx="3802579" cy="184666"/>
          </a:xfrm>
          <a:prstGeom prst="rect">
            <a:avLst/>
          </a:prstGeom>
        </p:spPr>
        <p:txBody>
          <a:bodyPr vert="horz" wrap="none" lIns="0" tIns="0" rIns="0" bIns="0" rtlCol="0" anchor="ctr">
            <a:spAutoFit/>
          </a:bodyPr>
          <a:lstStyle>
            <a:defPPr>
              <a:defRPr lang="en-US"/>
            </a:defPPr>
            <a:lvl1pPr marL="0" algn="ctr" defTabSz="914400" rtl="0" eaLnBrk="1" latinLnBrk="0" hangingPunct="1">
              <a:defRPr sz="1200" b="1" kern="1200">
                <a:solidFill>
                  <a:schemeClr val="tx1">
                    <a:tint val="75000"/>
                  </a:schemeClr>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For Internal Use Only – Not For Use With The Public</a:t>
            </a:r>
          </a:p>
        </p:txBody>
      </p:sp>
      <p:sp>
        <p:nvSpPr>
          <p:cNvPr id="7" name="Slide Number Placeholder 23">
            <a:extLst>
              <a:ext uri="{FF2B5EF4-FFF2-40B4-BE49-F238E27FC236}">
                <a16:creationId xmlns:a16="http://schemas.microsoft.com/office/drawing/2014/main" id="{EB6640B1-95D1-AF4B-ACFF-D3D87BDCB7D4}"/>
              </a:ext>
            </a:extLst>
          </p:cNvPr>
          <p:cNvSpPr txBox="1">
            <a:spLocks/>
          </p:cNvSpPr>
          <p:nvPr/>
        </p:nvSpPr>
        <p:spPr>
          <a:xfrm>
            <a:off x="9441493" y="6458392"/>
            <a:ext cx="2224969" cy="169277"/>
          </a:xfrm>
          <a:prstGeom prst="rect">
            <a:avLst/>
          </a:prstGeom>
        </p:spPr>
        <p:txBody>
          <a:bodyPr vert="horz" wrap="none" lIns="0" tIns="0" rIns="0" bIns="0" rtlCol="0" anchor="ctr">
            <a:spAutoFit/>
          </a:bodyPr>
          <a:lstStyle>
            <a:defPPr>
              <a:defRPr lang="en-US"/>
            </a:defPPr>
            <a:lvl1pPr marL="0" algn="r"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Copyright© 2023, National Life Group  |  </a:t>
            </a:r>
            <a:fld id="{7100E8EA-2210-4425-A1B5-66FC0BB99DA3}" type="slidenum">
              <a:rPr lang="en-US" smtClean="0"/>
              <a:pPr/>
              <a:t>‹#›</a:t>
            </a:fld>
            <a:endParaRPr lang="en-US" dirty="0"/>
          </a:p>
        </p:txBody>
      </p:sp>
    </p:spTree>
    <p:extLst>
      <p:ext uri="{BB962C8B-B14F-4D97-AF65-F5344CB8AC3E}">
        <p14:creationId xmlns:p14="http://schemas.microsoft.com/office/powerpoint/2010/main" val="167002183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3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11255030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9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V="1">
            <a:off x="-1"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Tree>
    <p:extLst>
      <p:ext uri="{BB962C8B-B14F-4D97-AF65-F5344CB8AC3E}">
        <p14:creationId xmlns:p14="http://schemas.microsoft.com/office/powerpoint/2010/main" val="2277698913"/>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8_SECTION">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B1F08401-05AB-BACD-3C38-5949D512BF53}"/>
              </a:ext>
            </a:extLst>
          </p:cNvPr>
          <p:cNvSpPr/>
          <p:nvPr/>
        </p:nvSpPr>
        <p:spPr>
          <a:xfrm flipH="1" flipV="1">
            <a:off x="3284414" y="-2"/>
            <a:ext cx="8907586" cy="6858002"/>
          </a:xfrm>
          <a:custGeom>
            <a:avLst/>
            <a:gdLst>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2047189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6849979 w 8897167"/>
              <a:gd name="connsiteY3" fmla="*/ 6849980 h 6849980"/>
              <a:gd name="connsiteX4" fmla="*/ 0 w 8897167"/>
              <a:gd name="connsiteY4" fmla="*/ 6849980 h 6849980"/>
              <a:gd name="connsiteX5" fmla="*/ 0 w 8897167"/>
              <a:gd name="connsiteY5" fmla="*/ 1 h 6849980"/>
              <a:gd name="connsiteX6" fmla="*/ 2047188 w 8897167"/>
              <a:gd name="connsiteY6" fmla="*/ 0 h 6849980"/>
              <a:gd name="connsiteX0" fmla="*/ 2047188 w 8897167"/>
              <a:gd name="connsiteY0" fmla="*/ 0 h 6849980"/>
              <a:gd name="connsiteX1" fmla="*/ 8897167 w 8897167"/>
              <a:gd name="connsiteY1" fmla="*/ 6849979 h 6849980"/>
              <a:gd name="connsiteX2" fmla="*/ 6849978 w 8897167"/>
              <a:gd name="connsiteY2" fmla="*/ 6849979 h 6849980"/>
              <a:gd name="connsiteX3" fmla="*/ 0 w 8897167"/>
              <a:gd name="connsiteY3" fmla="*/ 6849980 h 6849980"/>
              <a:gd name="connsiteX4" fmla="*/ 0 w 8897167"/>
              <a:gd name="connsiteY4" fmla="*/ 1 h 6849980"/>
              <a:gd name="connsiteX5" fmla="*/ 2047188 w 8897167"/>
              <a:gd name="connsiteY5" fmla="*/ 0 h 6849980"/>
              <a:gd name="connsiteX0" fmla="*/ 2047188 w 8897167"/>
              <a:gd name="connsiteY0" fmla="*/ 0 h 6849980"/>
              <a:gd name="connsiteX1" fmla="*/ 8897167 w 8897167"/>
              <a:gd name="connsiteY1" fmla="*/ 6849979 h 6849980"/>
              <a:gd name="connsiteX2" fmla="*/ 0 w 8897167"/>
              <a:gd name="connsiteY2" fmla="*/ 6849980 h 6849980"/>
              <a:gd name="connsiteX3" fmla="*/ 0 w 8897167"/>
              <a:gd name="connsiteY3" fmla="*/ 1 h 6849980"/>
              <a:gd name="connsiteX4" fmla="*/ 2047188 w 8897167"/>
              <a:gd name="connsiteY4" fmla="*/ 0 h 6849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97167" h="6849980">
                <a:moveTo>
                  <a:pt x="2047188" y="0"/>
                </a:moveTo>
                <a:lnTo>
                  <a:pt x="8897167" y="6849979"/>
                </a:lnTo>
                <a:lnTo>
                  <a:pt x="0" y="6849980"/>
                </a:lnTo>
                <a:lnTo>
                  <a:pt x="0" y="1"/>
                </a:lnTo>
                <a:lnTo>
                  <a:pt x="2047188"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2" name="Group 1">
            <a:extLst>
              <a:ext uri="{FF2B5EF4-FFF2-40B4-BE49-F238E27FC236}">
                <a16:creationId xmlns:a16="http://schemas.microsoft.com/office/drawing/2014/main" id="{7CF5BF90-D951-D91A-C885-AC597762EFE3}"/>
              </a:ext>
            </a:extLst>
          </p:cNvPr>
          <p:cNvGrpSpPr/>
          <p:nvPr/>
        </p:nvGrpSpPr>
        <p:grpSpPr>
          <a:xfrm>
            <a:off x="10446053" y="5130800"/>
            <a:ext cx="1757822" cy="1750871"/>
            <a:chOff x="9414667" y="4103492"/>
            <a:chExt cx="2789208" cy="2778179"/>
          </a:xfrm>
        </p:grpSpPr>
        <p:sp>
          <p:nvSpPr>
            <p:cNvPr id="6" name="Right Triangle 5">
              <a:extLst>
                <a:ext uri="{FF2B5EF4-FFF2-40B4-BE49-F238E27FC236}">
                  <a16:creationId xmlns:a16="http://schemas.microsoft.com/office/drawing/2014/main" id="{FC37AAE5-126A-97A8-EFEE-0F1136311531}"/>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4F998330-461E-8FB7-AFFA-BFF3BCF3D25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ectangle 7">
              <a:extLst>
                <a:ext uri="{FF2B5EF4-FFF2-40B4-BE49-F238E27FC236}">
                  <a16:creationId xmlns:a16="http://schemas.microsoft.com/office/drawing/2014/main" id="{192ED98D-1F09-EEC7-E4BF-ADAEDD7BAB41}"/>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Rectangle 11">
              <a:extLst>
                <a:ext uri="{FF2B5EF4-FFF2-40B4-BE49-F238E27FC236}">
                  <a16:creationId xmlns:a16="http://schemas.microsoft.com/office/drawing/2014/main" id="{87E299CD-E7F4-F3C8-9925-A41C1E86681E}"/>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3" name="Rectangle 12">
              <a:extLst>
                <a:ext uri="{FF2B5EF4-FFF2-40B4-BE49-F238E27FC236}">
                  <a16:creationId xmlns:a16="http://schemas.microsoft.com/office/drawing/2014/main" id="{08846D89-D258-E6E8-349B-9442797C2811}"/>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5" name="Rectangle 14">
              <a:extLst>
                <a:ext uri="{FF2B5EF4-FFF2-40B4-BE49-F238E27FC236}">
                  <a16:creationId xmlns:a16="http://schemas.microsoft.com/office/drawing/2014/main" id="{CD9C1151-DF84-0535-0357-C28784C5015F}"/>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Rectangle 15">
              <a:extLst>
                <a:ext uri="{FF2B5EF4-FFF2-40B4-BE49-F238E27FC236}">
                  <a16:creationId xmlns:a16="http://schemas.microsoft.com/office/drawing/2014/main" id="{6A9BBA27-F133-AC75-54D6-D6041ECD29AF}"/>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7" name="Rectangle 16">
              <a:extLst>
                <a:ext uri="{FF2B5EF4-FFF2-40B4-BE49-F238E27FC236}">
                  <a16:creationId xmlns:a16="http://schemas.microsoft.com/office/drawing/2014/main" id="{CF1080E3-C1AE-2B0D-9DAF-9EE7A30EE739}"/>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ectangle 8">
              <a:extLst>
                <a:ext uri="{FF2B5EF4-FFF2-40B4-BE49-F238E27FC236}">
                  <a16:creationId xmlns:a16="http://schemas.microsoft.com/office/drawing/2014/main" id="{33F2013B-5A8E-B069-3217-6CCFD889F1FE}"/>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735535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6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4" name="Group 3">
            <a:extLst>
              <a:ext uri="{FF2B5EF4-FFF2-40B4-BE49-F238E27FC236}">
                <a16:creationId xmlns:a16="http://schemas.microsoft.com/office/drawing/2014/main" id="{ECB3C644-2F15-4F0E-662D-B11ED1E6FB6B}"/>
              </a:ext>
            </a:extLst>
          </p:cNvPr>
          <p:cNvGrpSpPr/>
          <p:nvPr/>
        </p:nvGrpSpPr>
        <p:grpSpPr>
          <a:xfrm>
            <a:off x="10446053" y="5130800"/>
            <a:ext cx="1757822" cy="1750871"/>
            <a:chOff x="9414667" y="4103492"/>
            <a:chExt cx="2789208" cy="2778179"/>
          </a:xfrm>
        </p:grpSpPr>
        <p:sp>
          <p:nvSpPr>
            <p:cNvPr id="5" name="Right Triangle 4">
              <a:extLst>
                <a:ext uri="{FF2B5EF4-FFF2-40B4-BE49-F238E27FC236}">
                  <a16:creationId xmlns:a16="http://schemas.microsoft.com/office/drawing/2014/main" id="{D8629AEB-F325-C7CC-7360-8D828DD85F34}"/>
                </a:ext>
              </a:extLst>
            </p:cNvPr>
            <p:cNvSpPr/>
            <p:nvPr/>
          </p:nvSpPr>
          <p:spPr>
            <a:xfrm rot="16200000">
              <a:off x="9443163" y="4108862"/>
              <a:ext cx="2760712" cy="2760712"/>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EF9F54E0-8153-EF4C-FBAD-8E32CCFA0CE9}"/>
                </a:ext>
              </a:extLst>
            </p:cNvPr>
            <p:cNvSpPr>
              <a:spLocks noChangeAspect="1"/>
            </p:cNvSpPr>
            <p:nvPr userDrawn="1"/>
          </p:nvSpPr>
          <p:spPr>
            <a:xfrm rot="5400000">
              <a:off x="9903982" y="5947109"/>
              <a:ext cx="451589" cy="451589"/>
            </a:xfrm>
            <a:prstGeom prst="rect">
              <a:avLst/>
            </a:prstGeom>
            <a:solidFill>
              <a:schemeClr val="bg1">
                <a:lumMod val="8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ectangle 9">
              <a:extLst>
                <a:ext uri="{FF2B5EF4-FFF2-40B4-BE49-F238E27FC236}">
                  <a16:creationId xmlns:a16="http://schemas.microsoft.com/office/drawing/2014/main" id="{C44B698E-130C-8036-C588-59178CD13E43}"/>
                </a:ext>
              </a:extLst>
            </p:cNvPr>
            <p:cNvSpPr>
              <a:spLocks noChangeAspect="1"/>
            </p:cNvSpPr>
            <p:nvPr userDrawn="1"/>
          </p:nvSpPr>
          <p:spPr>
            <a:xfrm rot="5400000">
              <a:off x="9414667" y="6398698"/>
              <a:ext cx="482973" cy="482973"/>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8" name="Rectangle 17">
              <a:extLst>
                <a:ext uri="{FF2B5EF4-FFF2-40B4-BE49-F238E27FC236}">
                  <a16:creationId xmlns:a16="http://schemas.microsoft.com/office/drawing/2014/main" id="{75A03940-9358-C0DF-9472-817A14C1E3A4}"/>
                </a:ext>
              </a:extLst>
            </p:cNvPr>
            <p:cNvSpPr>
              <a:spLocks noChangeAspect="1"/>
            </p:cNvSpPr>
            <p:nvPr userDrawn="1"/>
          </p:nvSpPr>
          <p:spPr>
            <a:xfrm rot="5400000">
              <a:off x="10361913" y="5687530"/>
              <a:ext cx="259579" cy="259579"/>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9" name="Rectangle 18">
              <a:extLst>
                <a:ext uri="{FF2B5EF4-FFF2-40B4-BE49-F238E27FC236}">
                  <a16:creationId xmlns:a16="http://schemas.microsoft.com/office/drawing/2014/main" id="{CCB076A0-F4D7-66D9-F661-33381EA70172}"/>
                </a:ext>
              </a:extLst>
            </p:cNvPr>
            <p:cNvSpPr>
              <a:spLocks noChangeAspect="1"/>
            </p:cNvSpPr>
            <p:nvPr userDrawn="1"/>
          </p:nvSpPr>
          <p:spPr>
            <a:xfrm rot="5400000">
              <a:off x="10628414" y="5322711"/>
              <a:ext cx="357897" cy="357897"/>
            </a:xfrm>
            <a:prstGeom prst="rect">
              <a:avLst/>
            </a:prstGeom>
            <a:solidFill>
              <a:schemeClr val="bg1">
                <a:lumMod val="65000"/>
              </a:schemeClr>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1" name="Rectangle 20">
              <a:extLst>
                <a:ext uri="{FF2B5EF4-FFF2-40B4-BE49-F238E27FC236}">
                  <a16:creationId xmlns:a16="http://schemas.microsoft.com/office/drawing/2014/main" id="{38AF2599-3995-0AEA-27F5-5D0AEDCF66A7}"/>
                </a:ext>
              </a:extLst>
            </p:cNvPr>
            <p:cNvSpPr>
              <a:spLocks noChangeAspect="1"/>
            </p:cNvSpPr>
            <p:nvPr userDrawn="1"/>
          </p:nvSpPr>
          <p:spPr>
            <a:xfrm rot="5400000">
              <a:off x="10986311" y="4876560"/>
              <a:ext cx="445324" cy="445324"/>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2" name="Rectangle 21">
              <a:extLst>
                <a:ext uri="{FF2B5EF4-FFF2-40B4-BE49-F238E27FC236}">
                  <a16:creationId xmlns:a16="http://schemas.microsoft.com/office/drawing/2014/main" id="{579DD9C2-0C5A-BD0B-5C62-8992BA8C5B55}"/>
                </a:ext>
              </a:extLst>
            </p:cNvPr>
            <p:cNvSpPr>
              <a:spLocks noChangeAspect="1"/>
            </p:cNvSpPr>
            <p:nvPr userDrawn="1"/>
          </p:nvSpPr>
          <p:spPr>
            <a:xfrm rot="5400000">
              <a:off x="11431635" y="4585937"/>
              <a:ext cx="289796" cy="289796"/>
            </a:xfrm>
            <a:prstGeom prst="rect">
              <a:avLst/>
            </a:prstGeom>
            <a:solidFill>
              <a:srgbClr val="BCBEC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3" name="Rectangle 22">
              <a:extLst>
                <a:ext uri="{FF2B5EF4-FFF2-40B4-BE49-F238E27FC236}">
                  <a16:creationId xmlns:a16="http://schemas.microsoft.com/office/drawing/2014/main" id="{C5E6E856-518C-2C10-60AF-EB62B4187C44}"/>
                </a:ext>
              </a:extLst>
            </p:cNvPr>
            <p:cNvSpPr>
              <a:spLocks noChangeAspect="1"/>
            </p:cNvSpPr>
            <p:nvPr userDrawn="1"/>
          </p:nvSpPr>
          <p:spPr>
            <a:xfrm rot="5400000">
              <a:off x="11721430" y="4103492"/>
              <a:ext cx="482444" cy="482444"/>
            </a:xfrm>
            <a:prstGeom prst="rect">
              <a:avLst/>
            </a:prstGeom>
            <a:solidFill>
              <a:schemeClr val="tx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24" name="Rectangle 23">
              <a:extLst>
                <a:ext uri="{FF2B5EF4-FFF2-40B4-BE49-F238E27FC236}">
                  <a16:creationId xmlns:a16="http://schemas.microsoft.com/office/drawing/2014/main" id="{7BAE90B7-3F81-C67B-465C-681384DF46ED}"/>
                </a:ext>
              </a:extLst>
            </p:cNvPr>
            <p:cNvSpPr>
              <a:spLocks noChangeAspect="1"/>
            </p:cNvSpPr>
            <p:nvPr userDrawn="1"/>
          </p:nvSpPr>
          <p:spPr>
            <a:xfrm rot="5400000">
              <a:off x="11329426" y="4725219"/>
              <a:ext cx="247107" cy="247107"/>
            </a:xfrm>
            <a:prstGeom prst="rect">
              <a:avLst/>
            </a:prstGeom>
            <a:solidFill>
              <a:srgbClr val="E6E7E8"/>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bg1">
                    <a:lumMod val="9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88263897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4_SECTION">
    <p:bg>
      <p:bgPr>
        <a:solidFill>
          <a:schemeClr val="bg1"/>
        </a:solidFill>
        <a:effectLst/>
      </p:bgPr>
    </p:bg>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EB9359FC-7CD5-C50F-36FB-BA560204C188}"/>
              </a:ext>
            </a:extLst>
          </p:cNvPr>
          <p:cNvSpPr>
            <a:spLocks noGrp="1"/>
          </p:cNvSpPr>
          <p:nvPr>
            <p:ph type="title"/>
          </p:nvPr>
        </p:nvSpPr>
        <p:spPr>
          <a:xfrm>
            <a:off x="-1" y="430761"/>
            <a:ext cx="12192000" cy="867930"/>
          </a:xfrm>
        </p:spPr>
        <p:txBody>
          <a:bodyPr/>
          <a:lstStyle>
            <a:lvl1pPr>
              <a:defRPr baseline="0">
                <a:solidFill>
                  <a:schemeClr val="accent1"/>
                </a:solidFill>
              </a:defRPr>
            </a:lvl1pPr>
          </a:lstStyle>
          <a:p>
            <a:r>
              <a:rPr lang="en-US"/>
              <a:t>Click to edit Master title style</a:t>
            </a:r>
          </a:p>
        </p:txBody>
      </p:sp>
      <p:grpSp>
        <p:nvGrpSpPr>
          <p:cNvPr id="35" name="Group 34">
            <a:extLst>
              <a:ext uri="{FF2B5EF4-FFF2-40B4-BE49-F238E27FC236}">
                <a16:creationId xmlns:a16="http://schemas.microsoft.com/office/drawing/2014/main" id="{F02F5273-6AEA-75BE-C13F-F46519C6442F}"/>
              </a:ext>
            </a:extLst>
          </p:cNvPr>
          <p:cNvGrpSpPr>
            <a:grpSpLocks noChangeAspect="1"/>
          </p:cNvGrpSpPr>
          <p:nvPr/>
        </p:nvGrpSpPr>
        <p:grpSpPr>
          <a:xfrm>
            <a:off x="10445496" y="5111496"/>
            <a:ext cx="1746503" cy="1746504"/>
            <a:chOff x="9835689" y="4501388"/>
            <a:chExt cx="2368185" cy="2368186"/>
          </a:xfrm>
        </p:grpSpPr>
        <p:sp>
          <p:nvSpPr>
            <p:cNvPr id="36" name="Right Triangle 35">
              <a:extLst>
                <a:ext uri="{FF2B5EF4-FFF2-40B4-BE49-F238E27FC236}">
                  <a16:creationId xmlns:a16="http://schemas.microsoft.com/office/drawing/2014/main" id="{5A76E87B-2C24-8C5D-7155-9543BDEC7E96}"/>
                </a:ext>
              </a:extLst>
            </p:cNvPr>
            <p:cNvSpPr/>
            <p:nvPr/>
          </p:nvSpPr>
          <p:spPr>
            <a:xfrm rot="16200000">
              <a:off x="9835689" y="4501388"/>
              <a:ext cx="2368185" cy="2368185"/>
            </a:xfrm>
            <a:prstGeom prst="rtTriangle">
              <a:avLst/>
            </a:prstGeom>
            <a:solidFill>
              <a:schemeClr val="tx1">
                <a:alpha val="6546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925A944C-98E6-1060-3848-1E12268C29B4}"/>
                </a:ext>
              </a:extLst>
            </p:cNvPr>
            <p:cNvSpPr>
              <a:spLocks noChangeAspect="1"/>
            </p:cNvSpPr>
            <p:nvPr userDrawn="1"/>
          </p:nvSpPr>
          <p:spPr>
            <a:xfrm rot="5400000">
              <a:off x="10529002" y="5812510"/>
              <a:ext cx="357397" cy="357397"/>
            </a:xfrm>
            <a:prstGeom prst="rect">
              <a:avLst/>
            </a:prstGeom>
            <a:solidFill>
              <a:srgbClr val="FED10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8" name="Rectangle 37">
              <a:extLst>
                <a:ext uri="{FF2B5EF4-FFF2-40B4-BE49-F238E27FC236}">
                  <a16:creationId xmlns:a16="http://schemas.microsoft.com/office/drawing/2014/main" id="{38FA07DF-24E8-9CB1-3A90-ACB23034BAA8}"/>
                </a:ext>
              </a:extLst>
            </p:cNvPr>
            <p:cNvSpPr>
              <a:spLocks noChangeAspect="1"/>
            </p:cNvSpPr>
            <p:nvPr userDrawn="1"/>
          </p:nvSpPr>
          <p:spPr>
            <a:xfrm rot="5400000">
              <a:off x="10086635" y="6238778"/>
              <a:ext cx="384162" cy="384162"/>
            </a:xfrm>
            <a:prstGeom prst="rect">
              <a:avLst/>
            </a:prstGeom>
            <a:solidFill>
              <a:schemeClr val="accent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BFCEA332-2D0C-4CAF-75C9-679E44EEE11C}"/>
                </a:ext>
              </a:extLst>
            </p:cNvPr>
            <p:cNvSpPr>
              <a:spLocks noChangeAspect="1"/>
            </p:cNvSpPr>
            <p:nvPr userDrawn="1"/>
          </p:nvSpPr>
          <p:spPr>
            <a:xfrm rot="5400000">
              <a:off x="10347581" y="6115562"/>
              <a:ext cx="246432" cy="246432"/>
            </a:xfrm>
            <a:prstGeom prst="rect">
              <a:avLst/>
            </a:prstGeom>
            <a:solidFill>
              <a:schemeClr val="accent3"/>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0" name="Rectangle 39">
              <a:extLst>
                <a:ext uri="{FF2B5EF4-FFF2-40B4-BE49-F238E27FC236}">
                  <a16:creationId xmlns:a16="http://schemas.microsoft.com/office/drawing/2014/main" id="{29C4DEA8-289A-D6E8-84C5-E8B1EF709C2E}"/>
                </a:ext>
              </a:extLst>
            </p:cNvPr>
            <p:cNvSpPr>
              <a:spLocks noChangeAspect="1"/>
            </p:cNvSpPr>
            <p:nvPr userDrawn="1"/>
          </p:nvSpPr>
          <p:spPr>
            <a:xfrm rot="5400000">
              <a:off x="10886299" y="5630028"/>
              <a:ext cx="192088" cy="192088"/>
            </a:xfrm>
            <a:prstGeom prst="rect">
              <a:avLst/>
            </a:prstGeom>
            <a:solidFill>
              <a:schemeClr val="accent4"/>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1" name="Rectangle 40">
              <a:extLst>
                <a:ext uri="{FF2B5EF4-FFF2-40B4-BE49-F238E27FC236}">
                  <a16:creationId xmlns:a16="http://schemas.microsoft.com/office/drawing/2014/main" id="{36CC9C9A-F658-B4DF-33B9-09658EDA84F2}"/>
                </a:ext>
              </a:extLst>
            </p:cNvPr>
            <p:cNvSpPr>
              <a:spLocks noChangeAspect="1"/>
            </p:cNvSpPr>
            <p:nvPr userDrawn="1"/>
          </p:nvSpPr>
          <p:spPr>
            <a:xfrm rot="5400000">
              <a:off x="11078386" y="5355480"/>
              <a:ext cx="274548" cy="274548"/>
            </a:xfrm>
            <a:prstGeom prst="rect">
              <a:avLst/>
            </a:prstGeom>
            <a:solidFill>
              <a:schemeClr val="accent6"/>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2" name="Rectangle 41">
              <a:extLst>
                <a:ext uri="{FF2B5EF4-FFF2-40B4-BE49-F238E27FC236}">
                  <a16:creationId xmlns:a16="http://schemas.microsoft.com/office/drawing/2014/main" id="{B2770F0C-527B-6684-DC3B-18C4655C4242}"/>
                </a:ext>
              </a:extLst>
            </p:cNvPr>
            <p:cNvSpPr>
              <a:spLocks noChangeAspect="1"/>
            </p:cNvSpPr>
            <p:nvPr userDrawn="1"/>
          </p:nvSpPr>
          <p:spPr>
            <a:xfrm rot="5400000">
              <a:off x="11352933" y="5035548"/>
              <a:ext cx="319931" cy="319931"/>
            </a:xfrm>
            <a:prstGeom prst="rect">
              <a:avLst/>
            </a:prstGeom>
            <a:solidFill>
              <a:schemeClr val="accent1"/>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3" name="Rectangle 42">
              <a:extLst>
                <a:ext uri="{FF2B5EF4-FFF2-40B4-BE49-F238E27FC236}">
                  <a16:creationId xmlns:a16="http://schemas.microsoft.com/office/drawing/2014/main" id="{2F748B0E-564E-633B-562E-99F4A075F057}"/>
                </a:ext>
              </a:extLst>
            </p:cNvPr>
            <p:cNvSpPr>
              <a:spLocks noChangeAspect="1"/>
            </p:cNvSpPr>
            <p:nvPr userDrawn="1"/>
          </p:nvSpPr>
          <p:spPr>
            <a:xfrm rot="5400000">
              <a:off x="11674801" y="4805457"/>
              <a:ext cx="230090" cy="230090"/>
            </a:xfrm>
            <a:prstGeom prst="rect">
              <a:avLst/>
            </a:prstGeom>
            <a:solidFill>
              <a:srgbClr val="784790"/>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4" name="Rectangle 43">
              <a:extLst>
                <a:ext uri="{FF2B5EF4-FFF2-40B4-BE49-F238E27FC236}">
                  <a16:creationId xmlns:a16="http://schemas.microsoft.com/office/drawing/2014/main" id="{F79E85F4-3884-BEB5-5C54-9E34276D6D72}"/>
                </a:ext>
              </a:extLst>
            </p:cNvPr>
            <p:cNvSpPr>
              <a:spLocks noChangeAspect="1"/>
            </p:cNvSpPr>
            <p:nvPr userDrawn="1"/>
          </p:nvSpPr>
          <p:spPr>
            <a:xfrm rot="5400000">
              <a:off x="11904890" y="4506708"/>
              <a:ext cx="298983" cy="298983"/>
            </a:xfrm>
            <a:prstGeom prst="rect">
              <a:avLst/>
            </a:prstGeom>
            <a:solidFill>
              <a:schemeClr val="tx2"/>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5" name="Rectangle 44">
              <a:extLst>
                <a:ext uri="{FF2B5EF4-FFF2-40B4-BE49-F238E27FC236}">
                  <a16:creationId xmlns:a16="http://schemas.microsoft.com/office/drawing/2014/main" id="{98F12560-B600-97FD-9342-554AC39753C4}"/>
                </a:ext>
              </a:extLst>
            </p:cNvPr>
            <p:cNvSpPr>
              <a:spLocks noChangeAspect="1"/>
            </p:cNvSpPr>
            <p:nvPr userDrawn="1"/>
          </p:nvSpPr>
          <p:spPr>
            <a:xfrm rot="5400000">
              <a:off x="9839998" y="6622939"/>
              <a:ext cx="246635" cy="246635"/>
            </a:xfrm>
            <a:prstGeom prst="rect">
              <a:avLst/>
            </a:prstGeom>
            <a:solidFill>
              <a:schemeClr val="accent5"/>
            </a:solidFill>
            <a:ln w="31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grpSp>
      <p:sp>
        <p:nvSpPr>
          <p:cNvPr id="14" name="Slide Number Placeholder 13">
            <a:extLst>
              <a:ext uri="{FF2B5EF4-FFF2-40B4-BE49-F238E27FC236}">
                <a16:creationId xmlns:a16="http://schemas.microsoft.com/office/drawing/2014/main" id="{05505CA6-AEA1-4321-37C6-684067D1792D}"/>
              </a:ext>
            </a:extLst>
          </p:cNvPr>
          <p:cNvSpPr>
            <a:spLocks noGrp="1"/>
          </p:cNvSpPr>
          <p:nvPr>
            <p:ph type="sldNum" sz="quarter" idx="10"/>
          </p:nvPr>
        </p:nvSpPr>
        <p:spPr>
          <a:xfrm>
            <a:off x="9533558" y="6454274"/>
            <a:ext cx="2128788" cy="169277"/>
          </a:xfrm>
        </p:spPr>
        <p:txBody>
          <a:bodyPr/>
          <a:lstStyle>
            <a:lvl1pPr>
              <a:defRPr b="0" i="0">
                <a:solidFill>
                  <a:schemeClr val="tx1">
                    <a:lumMod val="40000"/>
                    <a:lumOff val="60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262600859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47" Type="http://schemas.openxmlformats.org/officeDocument/2006/relationships/theme" Target="../theme/theme2.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slideLayout" Target="../slideLayouts/slideLayout89.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46" Type="http://schemas.openxmlformats.org/officeDocument/2006/relationships/slideLayout" Target="../slideLayouts/slideLayout90.xml"/><Relationship Id="rId20" Type="http://schemas.openxmlformats.org/officeDocument/2006/relationships/slideLayout" Target="../slideLayouts/slideLayout64.xml"/><Relationship Id="rId41" Type="http://schemas.openxmlformats.org/officeDocument/2006/relationships/slideLayout" Target="../slideLayouts/slideLayout8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slideLayout" Target="../slideLayouts/slideLayout108.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20" Type="http://schemas.openxmlformats.org/officeDocument/2006/relationships/theme" Target="../theme/theme3.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19" Type="http://schemas.openxmlformats.org/officeDocument/2006/relationships/slideLayout" Target="../slideLayouts/slideLayout109.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9" Type="http://schemas.openxmlformats.org/officeDocument/2006/relationships/slideLayout" Target="../slideLayouts/slideLayout148.xml"/><Relationship Id="rId21" Type="http://schemas.openxmlformats.org/officeDocument/2006/relationships/slideLayout" Target="../slideLayouts/slideLayout130.xml"/><Relationship Id="rId34" Type="http://schemas.openxmlformats.org/officeDocument/2006/relationships/slideLayout" Target="../slideLayouts/slideLayout143.xml"/><Relationship Id="rId42" Type="http://schemas.openxmlformats.org/officeDocument/2006/relationships/slideLayout" Target="../slideLayouts/slideLayout151.xml"/><Relationship Id="rId7" Type="http://schemas.openxmlformats.org/officeDocument/2006/relationships/slideLayout" Target="../slideLayouts/slideLayout116.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9" Type="http://schemas.openxmlformats.org/officeDocument/2006/relationships/slideLayout" Target="../slideLayouts/slideLayout138.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32" Type="http://schemas.openxmlformats.org/officeDocument/2006/relationships/slideLayout" Target="../slideLayouts/slideLayout141.xml"/><Relationship Id="rId37" Type="http://schemas.openxmlformats.org/officeDocument/2006/relationships/slideLayout" Target="../slideLayouts/slideLayout146.xml"/><Relationship Id="rId40" Type="http://schemas.openxmlformats.org/officeDocument/2006/relationships/slideLayout" Target="../slideLayouts/slideLayout149.xml"/><Relationship Id="rId45" Type="http://schemas.openxmlformats.org/officeDocument/2006/relationships/theme" Target="../theme/theme4.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slideLayout" Target="../slideLayouts/slideLayout137.xml"/><Relationship Id="rId36" Type="http://schemas.openxmlformats.org/officeDocument/2006/relationships/slideLayout" Target="../slideLayouts/slideLayout145.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31" Type="http://schemas.openxmlformats.org/officeDocument/2006/relationships/slideLayout" Target="../slideLayouts/slideLayout140.xml"/><Relationship Id="rId44" Type="http://schemas.openxmlformats.org/officeDocument/2006/relationships/slideLayout" Target="../slideLayouts/slideLayout153.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slideLayout" Target="../slideLayouts/slideLayout139.xml"/><Relationship Id="rId35" Type="http://schemas.openxmlformats.org/officeDocument/2006/relationships/slideLayout" Target="../slideLayouts/slideLayout144.xml"/><Relationship Id="rId43" Type="http://schemas.openxmlformats.org/officeDocument/2006/relationships/slideLayout" Target="../slideLayouts/slideLayout152.xml"/><Relationship Id="rId8" Type="http://schemas.openxmlformats.org/officeDocument/2006/relationships/slideLayout" Target="../slideLayouts/slideLayout117.xml"/><Relationship Id="rId3" Type="http://schemas.openxmlformats.org/officeDocument/2006/relationships/slideLayout" Target="../slideLayouts/slideLayout112.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33" Type="http://schemas.openxmlformats.org/officeDocument/2006/relationships/slideLayout" Target="../slideLayouts/slideLayout142.xml"/><Relationship Id="rId38" Type="http://schemas.openxmlformats.org/officeDocument/2006/relationships/slideLayout" Target="../slideLayouts/slideLayout147.xml"/><Relationship Id="rId20" Type="http://schemas.openxmlformats.org/officeDocument/2006/relationships/slideLayout" Target="../slideLayouts/slideLayout129.xml"/><Relationship Id="rId41" Type="http://schemas.openxmlformats.org/officeDocument/2006/relationships/slideLayout" Target="../slideLayouts/slideLayout15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66.xml"/><Relationship Id="rId18" Type="http://schemas.openxmlformats.org/officeDocument/2006/relationships/slideLayout" Target="../slideLayouts/slideLayout171.xml"/><Relationship Id="rId26" Type="http://schemas.openxmlformats.org/officeDocument/2006/relationships/slideLayout" Target="../slideLayouts/slideLayout179.xml"/><Relationship Id="rId39" Type="http://schemas.openxmlformats.org/officeDocument/2006/relationships/slideLayout" Target="../slideLayouts/slideLayout192.xml"/><Relationship Id="rId21" Type="http://schemas.openxmlformats.org/officeDocument/2006/relationships/slideLayout" Target="../slideLayouts/slideLayout174.xml"/><Relationship Id="rId34" Type="http://schemas.openxmlformats.org/officeDocument/2006/relationships/slideLayout" Target="../slideLayouts/slideLayout187.xml"/><Relationship Id="rId42" Type="http://schemas.openxmlformats.org/officeDocument/2006/relationships/slideLayout" Target="../slideLayouts/slideLayout195.xml"/><Relationship Id="rId7" Type="http://schemas.openxmlformats.org/officeDocument/2006/relationships/slideLayout" Target="../slideLayouts/slideLayout160.xml"/><Relationship Id="rId2" Type="http://schemas.openxmlformats.org/officeDocument/2006/relationships/slideLayout" Target="../slideLayouts/slideLayout155.xml"/><Relationship Id="rId16" Type="http://schemas.openxmlformats.org/officeDocument/2006/relationships/slideLayout" Target="../slideLayouts/slideLayout169.xml"/><Relationship Id="rId29" Type="http://schemas.openxmlformats.org/officeDocument/2006/relationships/slideLayout" Target="../slideLayouts/slideLayout182.xml"/><Relationship Id="rId1" Type="http://schemas.openxmlformats.org/officeDocument/2006/relationships/slideLayout" Target="../slideLayouts/slideLayout154.xml"/><Relationship Id="rId6" Type="http://schemas.openxmlformats.org/officeDocument/2006/relationships/slideLayout" Target="../slideLayouts/slideLayout159.xml"/><Relationship Id="rId11" Type="http://schemas.openxmlformats.org/officeDocument/2006/relationships/slideLayout" Target="../slideLayouts/slideLayout164.xml"/><Relationship Id="rId24" Type="http://schemas.openxmlformats.org/officeDocument/2006/relationships/slideLayout" Target="../slideLayouts/slideLayout177.xml"/><Relationship Id="rId32" Type="http://schemas.openxmlformats.org/officeDocument/2006/relationships/slideLayout" Target="../slideLayouts/slideLayout185.xml"/><Relationship Id="rId37" Type="http://schemas.openxmlformats.org/officeDocument/2006/relationships/slideLayout" Target="../slideLayouts/slideLayout190.xml"/><Relationship Id="rId40" Type="http://schemas.openxmlformats.org/officeDocument/2006/relationships/slideLayout" Target="../slideLayouts/slideLayout193.xml"/><Relationship Id="rId45" Type="http://schemas.openxmlformats.org/officeDocument/2006/relationships/slideLayout" Target="../slideLayouts/slideLayout198.xml"/><Relationship Id="rId5" Type="http://schemas.openxmlformats.org/officeDocument/2006/relationships/slideLayout" Target="../slideLayouts/slideLayout158.xml"/><Relationship Id="rId15" Type="http://schemas.openxmlformats.org/officeDocument/2006/relationships/slideLayout" Target="../slideLayouts/slideLayout168.xml"/><Relationship Id="rId23" Type="http://schemas.openxmlformats.org/officeDocument/2006/relationships/slideLayout" Target="../slideLayouts/slideLayout176.xml"/><Relationship Id="rId28" Type="http://schemas.openxmlformats.org/officeDocument/2006/relationships/slideLayout" Target="../slideLayouts/slideLayout181.xml"/><Relationship Id="rId36" Type="http://schemas.openxmlformats.org/officeDocument/2006/relationships/slideLayout" Target="../slideLayouts/slideLayout189.xml"/><Relationship Id="rId10" Type="http://schemas.openxmlformats.org/officeDocument/2006/relationships/slideLayout" Target="../slideLayouts/slideLayout163.xml"/><Relationship Id="rId19" Type="http://schemas.openxmlformats.org/officeDocument/2006/relationships/slideLayout" Target="../slideLayouts/slideLayout172.xml"/><Relationship Id="rId31" Type="http://schemas.openxmlformats.org/officeDocument/2006/relationships/slideLayout" Target="../slideLayouts/slideLayout184.xml"/><Relationship Id="rId44" Type="http://schemas.openxmlformats.org/officeDocument/2006/relationships/slideLayout" Target="../slideLayouts/slideLayout197.xml"/><Relationship Id="rId4" Type="http://schemas.openxmlformats.org/officeDocument/2006/relationships/slideLayout" Target="../slideLayouts/slideLayout157.xml"/><Relationship Id="rId9" Type="http://schemas.openxmlformats.org/officeDocument/2006/relationships/slideLayout" Target="../slideLayouts/slideLayout162.xml"/><Relationship Id="rId14" Type="http://schemas.openxmlformats.org/officeDocument/2006/relationships/slideLayout" Target="../slideLayouts/slideLayout167.xml"/><Relationship Id="rId22" Type="http://schemas.openxmlformats.org/officeDocument/2006/relationships/slideLayout" Target="../slideLayouts/slideLayout175.xml"/><Relationship Id="rId27" Type="http://schemas.openxmlformats.org/officeDocument/2006/relationships/slideLayout" Target="../slideLayouts/slideLayout180.xml"/><Relationship Id="rId30" Type="http://schemas.openxmlformats.org/officeDocument/2006/relationships/slideLayout" Target="../slideLayouts/slideLayout183.xml"/><Relationship Id="rId35" Type="http://schemas.openxmlformats.org/officeDocument/2006/relationships/slideLayout" Target="../slideLayouts/slideLayout188.xml"/><Relationship Id="rId43" Type="http://schemas.openxmlformats.org/officeDocument/2006/relationships/slideLayout" Target="../slideLayouts/slideLayout196.xml"/><Relationship Id="rId8" Type="http://schemas.openxmlformats.org/officeDocument/2006/relationships/slideLayout" Target="../slideLayouts/slideLayout161.xml"/><Relationship Id="rId3" Type="http://schemas.openxmlformats.org/officeDocument/2006/relationships/slideLayout" Target="../slideLayouts/slideLayout156.xml"/><Relationship Id="rId12" Type="http://schemas.openxmlformats.org/officeDocument/2006/relationships/slideLayout" Target="../slideLayouts/slideLayout165.xml"/><Relationship Id="rId17" Type="http://schemas.openxmlformats.org/officeDocument/2006/relationships/slideLayout" Target="../slideLayouts/slideLayout170.xml"/><Relationship Id="rId25" Type="http://schemas.openxmlformats.org/officeDocument/2006/relationships/slideLayout" Target="../slideLayouts/slideLayout178.xml"/><Relationship Id="rId33" Type="http://schemas.openxmlformats.org/officeDocument/2006/relationships/slideLayout" Target="../slideLayouts/slideLayout186.xml"/><Relationship Id="rId38" Type="http://schemas.openxmlformats.org/officeDocument/2006/relationships/slideLayout" Target="../slideLayouts/slideLayout191.xml"/><Relationship Id="rId46" Type="http://schemas.openxmlformats.org/officeDocument/2006/relationships/theme" Target="../theme/theme5.xml"/><Relationship Id="rId20" Type="http://schemas.openxmlformats.org/officeDocument/2006/relationships/slideLayout" Target="../slideLayouts/slideLayout173.xml"/><Relationship Id="rId41" Type="http://schemas.openxmlformats.org/officeDocument/2006/relationships/slideLayout" Target="../slideLayouts/slideLayout19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25358719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 id="2147483692"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 id="2147483703" r:id="rId42"/>
    <p:sldLayoutId id="2147483704" r:id="rId43"/>
    <p:sldLayoutId id="2147483705"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513846234"/>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 id="2147483742" r:id="rId35"/>
    <p:sldLayoutId id="2147483743" r:id="rId36"/>
    <p:sldLayoutId id="2147483744" r:id="rId37"/>
    <p:sldLayoutId id="2147483745" r:id="rId38"/>
    <p:sldLayoutId id="2147483746" r:id="rId39"/>
    <p:sldLayoutId id="2147483747" r:id="rId40"/>
    <p:sldLayoutId id="2147483748" r:id="rId41"/>
    <p:sldLayoutId id="2147483749" r:id="rId42"/>
    <p:sldLayoutId id="2147483750" r:id="rId43"/>
    <p:sldLayoutId id="2147483751" r:id="rId44"/>
    <p:sldLayoutId id="2147483752" r:id="rId45"/>
    <p:sldLayoutId id="2147483753" r:id="rId46"/>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C69556-1075-488A-B01C-42F56886446D}"/>
              </a:ext>
            </a:extLst>
          </p:cNvPr>
          <p:cNvSpPr>
            <a:spLocks noGrp="1"/>
          </p:cNvSpPr>
          <p:nvPr>
            <p:ph type="title"/>
          </p:nvPr>
        </p:nvSpPr>
        <p:spPr>
          <a:xfrm>
            <a:off x="0" y="365760"/>
            <a:ext cx="12192000" cy="867930"/>
          </a:xfrm>
          <a:prstGeom prst="rect">
            <a:avLst/>
          </a:prstGeom>
          <a:noFill/>
        </p:spPr>
        <p:txBody>
          <a:bodyPr vert="horz" wrap="square" lIns="457200" tIns="182880" rIns="457200" bIns="182880" rtlCol="0" anchor="ctr">
            <a:spAutoFit/>
          </a:bodyPr>
          <a:lstStyle/>
          <a:p>
            <a:r>
              <a:rPr lang="en-US"/>
              <a:t>Click to edit Master title style</a:t>
            </a:r>
          </a:p>
        </p:txBody>
      </p:sp>
      <p:sp>
        <p:nvSpPr>
          <p:cNvPr id="3" name="Text Placeholder 2">
            <a:extLst>
              <a:ext uri="{FF2B5EF4-FFF2-40B4-BE49-F238E27FC236}">
                <a16:creationId xmlns:a16="http://schemas.microsoft.com/office/drawing/2014/main" id="{70333153-7A9E-400A-AC7D-6005476B920F}"/>
              </a:ext>
            </a:extLst>
          </p:cNvPr>
          <p:cNvSpPr>
            <a:spLocks noGrp="1"/>
          </p:cNvSpPr>
          <p:nvPr>
            <p:ph type="body" idx="1"/>
          </p:nvPr>
        </p:nvSpPr>
        <p:spPr>
          <a:xfrm>
            <a:off x="457199" y="1463040"/>
            <a:ext cx="11205147"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A14D3ECF-5E7D-4CFF-9FDA-853A15FB7B11}"/>
              </a:ext>
            </a:extLst>
          </p:cNvPr>
          <p:cNvSpPr>
            <a:spLocks noGrp="1"/>
          </p:cNvSpPr>
          <p:nvPr>
            <p:ph type="dt" sz="half" idx="2"/>
          </p:nvPr>
        </p:nvSpPr>
        <p:spPr>
          <a:xfrm>
            <a:off x="457199" y="6454274"/>
            <a:ext cx="1102866" cy="169277"/>
          </a:xfrm>
          <a:prstGeom prst="rect">
            <a:avLst/>
          </a:prstGeom>
        </p:spPr>
        <p:txBody>
          <a:bodyPr vert="horz" wrap="none" lIns="0" tIns="0" rIns="0" bIns="0" rtlCol="0" anchor="ctr">
            <a:spAutoFit/>
          </a:bodyPr>
          <a:lstStyle>
            <a:lvl1pPr algn="l">
              <a:defRPr sz="1100" b="0" i="0">
                <a:solidFill>
                  <a:schemeClr val="tx1">
                    <a:tint val="75000"/>
                  </a:schemeClr>
                </a:solidFill>
                <a:latin typeface="Arial Narrow" panose="020B0604020202020204" pitchFamily="34" charset="0"/>
                <a:cs typeface="Arial Narrow" panose="020B0604020202020204" pitchFamily="34" charset="0"/>
              </a:defRPr>
            </a:lvl1pPr>
          </a:lstStyle>
          <a:p>
            <a:fld id="{A677F3E1-D80A-4E86-8650-02796AA439FF}" type="datetimeFigureOut">
              <a:rPr lang="en-US" smtClean="0"/>
              <a:t>3/18/2025</a:t>
            </a:fld>
            <a:endParaRPr lang="en-US" dirty="0"/>
          </a:p>
        </p:txBody>
      </p:sp>
      <p:sp>
        <p:nvSpPr>
          <p:cNvPr id="5" name="Footer Placeholder 4">
            <a:extLst>
              <a:ext uri="{FF2B5EF4-FFF2-40B4-BE49-F238E27FC236}">
                <a16:creationId xmlns:a16="http://schemas.microsoft.com/office/drawing/2014/main" id="{FD8FE970-4FE0-42EB-B006-A4C01FD1BDFC}"/>
              </a:ext>
            </a:extLst>
          </p:cNvPr>
          <p:cNvSpPr>
            <a:spLocks noGrp="1"/>
          </p:cNvSpPr>
          <p:nvPr>
            <p:ph type="ftr" sz="quarter" idx="3"/>
          </p:nvPr>
        </p:nvSpPr>
        <p:spPr>
          <a:xfrm>
            <a:off x="4257687" y="6446579"/>
            <a:ext cx="3676649" cy="184666"/>
          </a:xfrm>
          <a:prstGeom prst="rect">
            <a:avLst/>
          </a:prstGeom>
        </p:spPr>
        <p:txBody>
          <a:bodyPr vert="horz" wrap="none" lIns="0" tIns="0" rIns="0" bIns="0" rtlCol="0" anchor="ctr">
            <a:spAutoFit/>
          </a:bodyPr>
          <a:lstStyle>
            <a:lvl1pPr algn="ctr">
              <a:defRPr sz="1200" b="1">
                <a:solidFill>
                  <a:schemeClr val="tx1">
                    <a:tint val="75000"/>
                  </a:schemeClr>
                </a:solidFill>
                <a:latin typeface="Arial" panose="020B0604020202020204" pitchFamily="34" charset="0"/>
                <a:cs typeface="Arial" panose="020B0604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95AEE0ED-FCE8-4C57-BFC3-FA95E0823208}"/>
              </a:ext>
            </a:extLst>
          </p:cNvPr>
          <p:cNvSpPr>
            <a:spLocks noGrp="1"/>
          </p:cNvSpPr>
          <p:nvPr>
            <p:ph type="sldNum" sz="quarter" idx="4"/>
          </p:nvPr>
        </p:nvSpPr>
        <p:spPr>
          <a:xfrm>
            <a:off x="9437377" y="6454274"/>
            <a:ext cx="2224969" cy="169277"/>
          </a:xfrm>
          <a:prstGeom prst="rect">
            <a:avLst/>
          </a:prstGeom>
        </p:spPr>
        <p:txBody>
          <a:bodyPr vert="horz" wrap="none" lIns="0" tIns="0" rIns="0" bIns="0" rtlCol="0" anchor="ctr">
            <a:spAutoFit/>
          </a:bodyPr>
          <a:lstStyle>
            <a:lvl1pPr algn="r">
              <a:defRPr sz="1100" b="0" i="0">
                <a:solidFill>
                  <a:schemeClr val="tx1">
                    <a:tint val="75000"/>
                  </a:schemeClr>
                </a:solidFill>
                <a:latin typeface="Arial Narrow" panose="020B0604020202020204" pitchFamily="34" charset="0"/>
                <a:cs typeface="Arial Narrow" panose="020B0604020202020204" pitchFamily="34" charset="0"/>
              </a:defRPr>
            </a:lvl1pPr>
          </a:lstStyle>
          <a:p>
            <a:fld id="{D898C402-AD07-412B-9970-B5C2107CF34F}" type="slidenum">
              <a:rPr lang="en-US" smtClean="0"/>
              <a:t>‹#›</a:t>
            </a:fld>
            <a:endParaRPr lang="en-US" dirty="0"/>
          </a:p>
        </p:txBody>
      </p:sp>
    </p:spTree>
    <p:extLst>
      <p:ext uri="{BB962C8B-B14F-4D97-AF65-F5344CB8AC3E}">
        <p14:creationId xmlns:p14="http://schemas.microsoft.com/office/powerpoint/2010/main" val="2032826807"/>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Lst>
  <p:txStyles>
    <p:titleStyle>
      <a:lvl1pPr algn="l" defTabSz="914400" rtl="0" eaLnBrk="1" latinLnBrk="0" hangingPunct="1">
        <a:lnSpc>
          <a:spcPct val="90000"/>
        </a:lnSpc>
        <a:spcBef>
          <a:spcPct val="0"/>
        </a:spcBef>
        <a:buNone/>
        <a:defRPr sz="3600" kern="1200">
          <a:solidFill>
            <a:srgbClr val="3D9B35"/>
          </a:solidFill>
          <a:latin typeface="Arial" panose="020B0604020202020204" pitchFamily="34" charset="0"/>
          <a:ea typeface="+mj-ea"/>
          <a:cs typeface="Arial" panose="020B0604020202020204" pitchFamily="34" charset="0"/>
        </a:defRPr>
      </a:lvl1pPr>
    </p:titleStyle>
    <p:bodyStyle>
      <a:lvl1pPr marL="174625" indent="-174625" algn="l" defTabSz="914400" rtl="0" eaLnBrk="1" latinLnBrk="0" hangingPunct="1">
        <a:lnSpc>
          <a:spcPct val="90000"/>
        </a:lnSpc>
        <a:spcBef>
          <a:spcPts val="10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1pPr>
      <a:lvl2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2pPr>
      <a:lvl3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4pPr>
      <a:lvl5pPr marL="174625" indent="-174625" algn="l" defTabSz="914400" rtl="0" eaLnBrk="1" latinLnBrk="0" hangingPunct="1">
        <a:lnSpc>
          <a:spcPct val="90000"/>
        </a:lnSpc>
        <a:spcBef>
          <a:spcPts val="500"/>
        </a:spcBef>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316431366"/>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 id="2147483786" r:id="rId12"/>
    <p:sldLayoutId id="2147483787" r:id="rId13"/>
    <p:sldLayoutId id="2147483788" r:id="rId14"/>
    <p:sldLayoutId id="2147483789" r:id="rId15"/>
    <p:sldLayoutId id="2147483790" r:id="rId16"/>
    <p:sldLayoutId id="2147483791" r:id="rId17"/>
    <p:sldLayoutId id="2147483792" r:id="rId18"/>
    <p:sldLayoutId id="2147483793" r:id="rId19"/>
    <p:sldLayoutId id="2147483794" r:id="rId20"/>
    <p:sldLayoutId id="2147483795" r:id="rId21"/>
    <p:sldLayoutId id="2147483796" r:id="rId22"/>
    <p:sldLayoutId id="2147483797" r:id="rId23"/>
    <p:sldLayoutId id="2147483798" r:id="rId24"/>
    <p:sldLayoutId id="2147483799" r:id="rId25"/>
    <p:sldLayoutId id="2147483800" r:id="rId26"/>
    <p:sldLayoutId id="2147483801" r:id="rId27"/>
    <p:sldLayoutId id="2147483802" r:id="rId28"/>
    <p:sldLayoutId id="2147483803" r:id="rId29"/>
    <p:sldLayoutId id="2147483804" r:id="rId30"/>
    <p:sldLayoutId id="2147483805" r:id="rId31"/>
    <p:sldLayoutId id="2147483806" r:id="rId32"/>
    <p:sldLayoutId id="2147483807" r:id="rId33"/>
    <p:sldLayoutId id="2147483808" r:id="rId34"/>
    <p:sldLayoutId id="2147483809" r:id="rId35"/>
    <p:sldLayoutId id="2147483810" r:id="rId36"/>
    <p:sldLayoutId id="2147483811" r:id="rId37"/>
    <p:sldLayoutId id="2147483812" r:id="rId38"/>
    <p:sldLayoutId id="2147483813" r:id="rId39"/>
    <p:sldLayoutId id="2147483814" r:id="rId40"/>
    <p:sldLayoutId id="2147483815" r:id="rId41"/>
    <p:sldLayoutId id="2147483816" r:id="rId42"/>
    <p:sldLayoutId id="2147483817" r:id="rId43"/>
    <p:sldLayoutId id="2147483818" r:id="rId44"/>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E5B1D54-DD51-9870-9CD3-BE5950F2582A}"/>
              </a:ext>
            </a:extLst>
          </p:cNvPr>
          <p:cNvSpPr>
            <a:spLocks noGrp="1"/>
          </p:cNvSpPr>
          <p:nvPr>
            <p:ph type="title"/>
          </p:nvPr>
        </p:nvSpPr>
        <p:spPr>
          <a:xfrm>
            <a:off x="457200" y="457200"/>
            <a:ext cx="11274552" cy="501804"/>
          </a:xfrm>
          <a:prstGeom prst="rect">
            <a:avLst/>
          </a:prstGeom>
        </p:spPr>
        <p:txBody>
          <a:bodyPr vert="horz" lIns="0" tIns="0" rIns="0" bIns="0" rtlCol="0" anchor="ctr">
            <a:sp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BA8645D6-226B-7F33-FAA5-F77FBCB219D5}"/>
              </a:ext>
            </a:extLst>
          </p:cNvPr>
          <p:cNvSpPr>
            <a:spLocks noGrp="1"/>
          </p:cNvSpPr>
          <p:nvPr>
            <p:ph type="body" idx="1"/>
          </p:nvPr>
        </p:nvSpPr>
        <p:spPr>
          <a:xfrm>
            <a:off x="457199" y="1645920"/>
            <a:ext cx="11274551" cy="1756828"/>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4">
            <a:extLst>
              <a:ext uri="{FF2B5EF4-FFF2-40B4-BE49-F238E27FC236}">
                <a16:creationId xmlns:a16="http://schemas.microsoft.com/office/drawing/2014/main" id="{4978D71B-9655-2306-D167-A5BF463168E3}"/>
              </a:ext>
            </a:extLst>
          </p:cNvPr>
          <p:cNvSpPr>
            <a:spLocks noGrp="1"/>
          </p:cNvSpPr>
          <p:nvPr>
            <p:ph type="ftr" sz="quarter" idx="3"/>
          </p:nvPr>
        </p:nvSpPr>
        <p:spPr>
          <a:xfrm>
            <a:off x="4544293" y="6458120"/>
            <a:ext cx="3103414" cy="169277"/>
          </a:xfrm>
          <a:prstGeom prst="rect">
            <a:avLst/>
          </a:prstGeom>
        </p:spPr>
        <p:txBody>
          <a:bodyPr vert="horz" wrap="none" lIns="0" tIns="0" rIns="0" bIns="0" rtlCol="0" anchor="ctr">
            <a:spAutoFit/>
          </a:bodyPr>
          <a:lstStyle>
            <a:lvl1pPr algn="ctr">
              <a:defRPr sz="1100" b="1" i="0">
                <a:solidFill>
                  <a:schemeClr val="tx2"/>
                </a:solidFill>
                <a:latin typeface="Aptos" panose="020B0004020202020204" pitchFamily="34" charset="0"/>
                <a:cs typeface="Arial" panose="020B0604020202020204" pitchFamily="34" charset="0"/>
              </a:defRPr>
            </a:lvl1pPr>
          </a:lstStyle>
          <a:p>
            <a:r>
              <a:rPr lang="en-US" dirty="0"/>
              <a:t>For Agent Use Only - Not for Use with the Public</a:t>
            </a:r>
          </a:p>
        </p:txBody>
      </p:sp>
      <p:sp>
        <p:nvSpPr>
          <p:cNvPr id="9" name="Slide Number Placeholder 5">
            <a:extLst>
              <a:ext uri="{FF2B5EF4-FFF2-40B4-BE49-F238E27FC236}">
                <a16:creationId xmlns:a16="http://schemas.microsoft.com/office/drawing/2014/main" id="{738294BC-F1A0-DE3D-30EE-278CF2DEBDD7}"/>
              </a:ext>
            </a:extLst>
          </p:cNvPr>
          <p:cNvSpPr>
            <a:spLocks noGrp="1"/>
          </p:cNvSpPr>
          <p:nvPr>
            <p:ph type="sldNum" sz="quarter" idx="4"/>
          </p:nvPr>
        </p:nvSpPr>
        <p:spPr>
          <a:xfrm>
            <a:off x="9621078" y="6473509"/>
            <a:ext cx="2110672" cy="153888"/>
          </a:xfrm>
          <a:prstGeom prst="rect">
            <a:avLst/>
          </a:prstGeom>
        </p:spPr>
        <p:txBody>
          <a:bodyPr vert="horz" wrap="square" lIns="0" tIns="0" rIns="0" bIns="0" rtlCol="0" anchor="ctr">
            <a:spAutoFit/>
          </a:bodyPr>
          <a:lstStyle>
            <a:lvl1pPr algn="r">
              <a:defRPr sz="1000" b="0" i="0">
                <a:solidFill>
                  <a:schemeClr val="tx2"/>
                </a:solidFill>
                <a:latin typeface="Arial Narrow" panose="020B0604020202020204" pitchFamily="34" charset="0"/>
                <a:cs typeface="Arial Narrow" panose="020B0604020202020204" pitchFamily="34" charset="0"/>
              </a:defRPr>
            </a:lvl1pPr>
          </a:lstStyle>
          <a:p>
            <a:r>
              <a:rPr lang="en-US" dirty="0">
                <a:latin typeface="Aptos Light" panose="020B0004020202020204" pitchFamily="34" charset="0"/>
              </a:rPr>
              <a:t>© 2024, National Life Group  |  </a:t>
            </a:r>
            <a:fld id="{7100E8EA-2210-4425-A1B5-66FC0BB99DA3}" type="slidenum">
              <a:rPr lang="en-US" smtClean="0">
                <a:latin typeface="Aptos Light" panose="020B0004020202020204" pitchFamily="34" charset="0"/>
              </a:rPr>
              <a:pPr/>
              <a:t>‹#›</a:t>
            </a:fld>
            <a:endParaRPr lang="en-US" dirty="0">
              <a:latin typeface="Aptos Light" panose="020B0004020202020204" pitchFamily="34" charset="0"/>
            </a:endParaRPr>
          </a:p>
        </p:txBody>
      </p:sp>
    </p:spTree>
    <p:extLst>
      <p:ext uri="{BB962C8B-B14F-4D97-AF65-F5344CB8AC3E}">
        <p14:creationId xmlns:p14="http://schemas.microsoft.com/office/powerpoint/2010/main" val="1994980370"/>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 id="2147483836" r:id="rId17"/>
    <p:sldLayoutId id="2147483837" r:id="rId18"/>
    <p:sldLayoutId id="2147483838" r:id="rId19"/>
    <p:sldLayoutId id="2147483839" r:id="rId20"/>
    <p:sldLayoutId id="2147483840" r:id="rId21"/>
    <p:sldLayoutId id="2147483841" r:id="rId22"/>
    <p:sldLayoutId id="2147483842" r:id="rId23"/>
    <p:sldLayoutId id="2147483843" r:id="rId24"/>
    <p:sldLayoutId id="2147483844" r:id="rId25"/>
    <p:sldLayoutId id="2147483845" r:id="rId26"/>
    <p:sldLayoutId id="2147483846" r:id="rId27"/>
    <p:sldLayoutId id="2147483847" r:id="rId28"/>
    <p:sldLayoutId id="2147483848" r:id="rId29"/>
    <p:sldLayoutId id="2147483849" r:id="rId30"/>
    <p:sldLayoutId id="2147483850" r:id="rId31"/>
    <p:sldLayoutId id="2147483851" r:id="rId32"/>
    <p:sldLayoutId id="2147483852" r:id="rId33"/>
    <p:sldLayoutId id="2147483853" r:id="rId34"/>
    <p:sldLayoutId id="2147483854" r:id="rId35"/>
    <p:sldLayoutId id="2147483855" r:id="rId36"/>
    <p:sldLayoutId id="2147483856" r:id="rId37"/>
    <p:sldLayoutId id="2147483857" r:id="rId38"/>
    <p:sldLayoutId id="2147483858" r:id="rId39"/>
    <p:sldLayoutId id="2147483859" r:id="rId40"/>
    <p:sldLayoutId id="2147483860" r:id="rId41"/>
    <p:sldLayoutId id="2147483861" r:id="rId42"/>
    <p:sldLayoutId id="2147483862" r:id="rId43"/>
    <p:sldLayoutId id="2147483863" r:id="rId44"/>
    <p:sldLayoutId id="2147483864" r:id="rId45"/>
  </p:sldLayoutIdLst>
  <p:hf hdr="0" dt="0"/>
  <p:txStyles>
    <p:titleStyle>
      <a:lvl1pPr algn="l" defTabSz="914400" rtl="0" eaLnBrk="1" latinLnBrk="0" hangingPunct="1">
        <a:lnSpc>
          <a:spcPct val="90000"/>
        </a:lnSpc>
        <a:spcBef>
          <a:spcPct val="0"/>
        </a:spcBef>
        <a:buNone/>
        <a:defRPr sz="3600" b="1" i="0" kern="1200">
          <a:solidFill>
            <a:schemeClr val="accent1"/>
          </a:solidFill>
          <a:latin typeface="Aptos" panose="020B0004020202020204" pitchFamily="34" charset="0"/>
          <a:ea typeface="+mj-ea"/>
          <a:cs typeface="+mj-cs"/>
        </a:defRPr>
      </a:lvl1pPr>
    </p:titleStyle>
    <p:body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0.xml"/><Relationship Id="rId1" Type="http://schemas.openxmlformats.org/officeDocument/2006/relationships/slideLayout" Target="../slideLayouts/slideLayout129.xml"/><Relationship Id="rId4" Type="http://schemas.openxmlformats.org/officeDocument/2006/relationships/image" Target="../media/image56.png"/></Relationships>
</file>

<file path=ppt/slides/_rels/slide1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1.xml"/><Relationship Id="rId1" Type="http://schemas.openxmlformats.org/officeDocument/2006/relationships/slideLayout" Target="../slideLayouts/slideLayout138.xml"/></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xml"/><Relationship Id="rId1" Type="http://schemas.openxmlformats.org/officeDocument/2006/relationships/slideLayout" Target="../slideLayouts/slideLayout143.xml"/><Relationship Id="rId6" Type="http://schemas.openxmlformats.org/officeDocument/2006/relationships/image" Target="../media/image61.svg"/><Relationship Id="rId5" Type="http://schemas.openxmlformats.org/officeDocument/2006/relationships/image" Target="../media/image60.png"/><Relationship Id="rId4" Type="http://schemas.openxmlformats.org/officeDocument/2006/relationships/image" Target="../media/image59.svg"/></Relationships>
</file>

<file path=ppt/slides/_rels/slide13.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3.xml"/><Relationship Id="rId1" Type="http://schemas.openxmlformats.org/officeDocument/2006/relationships/slideLayout" Target="../slideLayouts/slideLayout6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7.xml"/></Relationships>
</file>

<file path=ppt/slides/_rels/slide1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5.xml"/><Relationship Id="rId1" Type="http://schemas.openxmlformats.org/officeDocument/2006/relationships/slideLayout" Target="../slideLayouts/slideLayout77.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s>
</file>

<file path=ppt/slides/_rels/slide1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16.xml"/><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7.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18.xml"/><Relationship Id="rId1" Type="http://schemas.openxmlformats.org/officeDocument/2006/relationships/slideLayout" Target="../slideLayouts/slideLayout77.xml"/></Relationships>
</file>

<file path=ppt/slides/_rels/slide1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19.xml"/><Relationship Id="rId1" Type="http://schemas.openxmlformats.org/officeDocument/2006/relationships/slideLayout" Target="../slideLayouts/slideLayout77.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188.xml"/><Relationship Id="rId4" Type="http://schemas.openxmlformats.org/officeDocument/2006/relationships/image" Target="../media/image36.svg"/></Relationships>
</file>

<file path=ppt/slides/_rels/slide20.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20.xml"/><Relationship Id="rId1" Type="http://schemas.openxmlformats.org/officeDocument/2006/relationships/slideLayout" Target="../slideLayouts/slideLayout129.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45.xml"/></Relationships>
</file>

<file path=ppt/slides/_rels/slide22.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22.xml"/><Relationship Id="rId1" Type="http://schemas.openxmlformats.org/officeDocument/2006/relationships/slideLayout" Target="../slideLayouts/slideLayout129.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8.png"/><Relationship Id="rId3" Type="http://schemas.openxmlformats.org/officeDocument/2006/relationships/hyperlink" Target="https://merrillconnect.iscorp.com/nlg/viewDocument.action?itemNbr=64025" TargetMode="External"/><Relationship Id="rId7" Type="http://schemas.openxmlformats.org/officeDocument/2006/relationships/image" Target="../media/image74.png"/><Relationship Id="rId12" Type="http://schemas.openxmlformats.org/officeDocument/2006/relationships/hyperlink" Target="https://merrillconnect.iscorp.com/nlg/viewDocument.action?itemNbr=106953" TargetMode="External"/><Relationship Id="rId2" Type="http://schemas.openxmlformats.org/officeDocument/2006/relationships/notesSlide" Target="../notesSlides/notesSlide25.xml"/><Relationship Id="rId1" Type="http://schemas.openxmlformats.org/officeDocument/2006/relationships/slideLayout" Target="../slideLayouts/slideLayout33.xml"/><Relationship Id="rId6" Type="http://schemas.openxmlformats.org/officeDocument/2006/relationships/hyperlink" Target="https://merrillconnect.iscorp.com/nlg/viewDocument.action?itemNbr=64022" TargetMode="External"/><Relationship Id="rId11" Type="http://schemas.openxmlformats.org/officeDocument/2006/relationships/image" Target="../media/image77.png"/><Relationship Id="rId5" Type="http://schemas.openxmlformats.org/officeDocument/2006/relationships/image" Target="../media/image73.png"/><Relationship Id="rId10" Type="http://schemas.openxmlformats.org/officeDocument/2006/relationships/image" Target="../media/image76.png"/><Relationship Id="rId4" Type="http://schemas.openxmlformats.org/officeDocument/2006/relationships/image" Target="../media/image72.png"/><Relationship Id="rId9" Type="http://schemas.openxmlformats.org/officeDocument/2006/relationships/hyperlink" Target="https://merrillconnect.iscorp.com/nlg/viewDocument.action?itemNbr=106489" TargetMode="External"/><Relationship Id="rId14" Type="http://schemas.openxmlformats.org/officeDocument/2006/relationships/image" Target="../media/image79.png"/></Relationships>
</file>

<file path=ppt/slides/_rels/slide2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6.xml"/><Relationship Id="rId1" Type="http://schemas.openxmlformats.org/officeDocument/2006/relationships/slideLayout" Target="../slideLayouts/slideLayout33.xml"/><Relationship Id="rId5" Type="http://schemas.openxmlformats.org/officeDocument/2006/relationships/image" Target="../media/image81.png"/><Relationship Id="rId4" Type="http://schemas.openxmlformats.org/officeDocument/2006/relationships/hyperlink" Target="https://nationallife.wistia.com/medias/1a87138k48"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2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8.xml"/><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2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4.xml"/><Relationship Id="rId1" Type="http://schemas.openxmlformats.org/officeDocument/2006/relationships/slideLayout" Target="../slideLayouts/slideLayout144.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5.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5.xml"/><Relationship Id="rId1" Type="http://schemas.openxmlformats.org/officeDocument/2006/relationships/slideLayout" Target="../slideLayouts/slideLayout144.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s>
</file>

<file path=ppt/slides/_rels/slide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6.xml"/><Relationship Id="rId1" Type="http://schemas.openxmlformats.org/officeDocument/2006/relationships/slideLayout" Target="../slideLayouts/slideLayout125.xml"/></Relationships>
</file>

<file path=ppt/slides/_rels/slide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xml"/><Relationship Id="rId1" Type="http://schemas.openxmlformats.org/officeDocument/2006/relationships/slideLayout" Target="../slideLayouts/slideLayout143.xml"/><Relationship Id="rId4" Type="http://schemas.openxmlformats.org/officeDocument/2006/relationships/image" Target="../media/image51.svg"/></Relationships>
</file>

<file path=ppt/slides/_rels/slide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8.xml"/><Relationship Id="rId1" Type="http://schemas.openxmlformats.org/officeDocument/2006/relationships/slideLayout" Target="../slideLayouts/slideLayout129.xml"/><Relationship Id="rId4" Type="http://schemas.openxmlformats.org/officeDocument/2006/relationships/image" Target="../media/image53.jpeg"/></Relationships>
</file>

<file path=ppt/slides/_rels/slide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xml"/><Relationship Id="rId1" Type="http://schemas.openxmlformats.org/officeDocument/2006/relationships/slideLayout" Target="../slideLayouts/slideLayout1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6F26FF-AAD9-35A4-D53F-9215BF07D6F7}"/>
              </a:ext>
            </a:extLst>
          </p:cNvPr>
          <p:cNvSpPr>
            <a:spLocks noGrp="1"/>
          </p:cNvSpPr>
          <p:nvPr>
            <p:ph type="title"/>
          </p:nvPr>
        </p:nvSpPr>
        <p:spPr>
          <a:xfrm>
            <a:off x="457200" y="2350251"/>
            <a:ext cx="8649730" cy="501804"/>
          </a:xfrm>
        </p:spPr>
        <p:txBody>
          <a:bodyPr/>
          <a:lstStyle/>
          <a:p>
            <a:r>
              <a:rPr lang="en-US" dirty="0"/>
              <a:t>Secure Your Future</a:t>
            </a:r>
          </a:p>
        </p:txBody>
      </p:sp>
      <p:sp>
        <p:nvSpPr>
          <p:cNvPr id="4" name="Text Placeholder 3">
            <a:extLst>
              <a:ext uri="{FF2B5EF4-FFF2-40B4-BE49-F238E27FC236}">
                <a16:creationId xmlns:a16="http://schemas.microsoft.com/office/drawing/2014/main" id="{47B7F785-B948-6FB7-7E7F-B7DEDC2A7E71}"/>
              </a:ext>
            </a:extLst>
          </p:cNvPr>
          <p:cNvSpPr>
            <a:spLocks noGrp="1"/>
          </p:cNvSpPr>
          <p:nvPr>
            <p:ph type="body" sz="quarter" idx="18"/>
          </p:nvPr>
        </p:nvSpPr>
        <p:spPr>
          <a:xfrm>
            <a:off x="457200" y="2844027"/>
            <a:ext cx="8192530" cy="666914"/>
          </a:xfrm>
        </p:spPr>
        <p:txBody>
          <a:bodyPr/>
          <a:lstStyle/>
          <a:p>
            <a:r>
              <a:rPr lang="en-US" dirty="0"/>
              <a:t>How a Tax-Favored Retirement Plan can Benefit Your Business while Maintaining Flexibility</a:t>
            </a:r>
          </a:p>
        </p:txBody>
      </p:sp>
      <p:sp>
        <p:nvSpPr>
          <p:cNvPr id="5" name="Text Placeholder 4">
            <a:extLst>
              <a:ext uri="{FF2B5EF4-FFF2-40B4-BE49-F238E27FC236}">
                <a16:creationId xmlns:a16="http://schemas.microsoft.com/office/drawing/2014/main" id="{00DAF1F6-BE64-935E-DFEB-099CC1252D2F}"/>
              </a:ext>
            </a:extLst>
          </p:cNvPr>
          <p:cNvSpPr>
            <a:spLocks noGrp="1"/>
          </p:cNvSpPr>
          <p:nvPr>
            <p:ph type="body" sz="quarter" idx="19"/>
          </p:nvPr>
        </p:nvSpPr>
        <p:spPr>
          <a:xfrm>
            <a:off x="457200" y="3744099"/>
            <a:ext cx="6905625" cy="250903"/>
          </a:xfrm>
        </p:spPr>
        <p:txBody>
          <a:bodyPr/>
          <a:lstStyle/>
          <a:p>
            <a:r>
              <a:rPr lang="en-US" dirty="0"/>
              <a:t>Speaker First and Last Name</a:t>
            </a:r>
          </a:p>
        </p:txBody>
      </p:sp>
      <p:sp>
        <p:nvSpPr>
          <p:cNvPr id="6" name="Text Placeholder 5">
            <a:extLst>
              <a:ext uri="{FF2B5EF4-FFF2-40B4-BE49-F238E27FC236}">
                <a16:creationId xmlns:a16="http://schemas.microsoft.com/office/drawing/2014/main" id="{BB14F170-0FC4-D1C0-6CFA-887F123048A5}"/>
              </a:ext>
            </a:extLst>
          </p:cNvPr>
          <p:cNvSpPr>
            <a:spLocks noGrp="1"/>
          </p:cNvSpPr>
          <p:nvPr>
            <p:ph type="body" sz="quarter" idx="20"/>
          </p:nvPr>
        </p:nvSpPr>
        <p:spPr>
          <a:xfrm>
            <a:off x="457200" y="4030395"/>
            <a:ext cx="6905625" cy="223074"/>
          </a:xfrm>
        </p:spPr>
        <p:txBody>
          <a:bodyPr/>
          <a:lstStyle/>
          <a:p>
            <a:r>
              <a:rPr lang="en-US" dirty="0"/>
              <a:t>Job Title or Date</a:t>
            </a:r>
          </a:p>
        </p:txBody>
      </p:sp>
      <p:sp>
        <p:nvSpPr>
          <p:cNvPr id="8" name="Slide Number Placeholder 7">
            <a:extLst>
              <a:ext uri="{FF2B5EF4-FFF2-40B4-BE49-F238E27FC236}">
                <a16:creationId xmlns:a16="http://schemas.microsoft.com/office/drawing/2014/main" id="{088743D8-E273-32D5-91E9-2DFDA3AF7D6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9" name="Date Placeholder 21">
            <a:extLst>
              <a:ext uri="{FF2B5EF4-FFF2-40B4-BE49-F238E27FC236}">
                <a16:creationId xmlns:a16="http://schemas.microsoft.com/office/drawing/2014/main" id="{9A44E801-C9BD-2D45-F156-B9750402A337}"/>
              </a:ext>
            </a:extLst>
          </p:cNvPr>
          <p:cNvSpPr txBox="1">
            <a:spLocks/>
          </p:cNvSpPr>
          <p:nvPr/>
        </p:nvSpPr>
        <p:spPr>
          <a:xfrm>
            <a:off x="457200" y="6469663"/>
            <a:ext cx="3735091" cy="169277"/>
          </a:xfrm>
          <a:prstGeom prst="rect">
            <a:avLst/>
          </a:prstGeom>
        </p:spPr>
        <p:txBody>
          <a:bodyPr vert="horz" wrap="square" lIns="0" tIns="0" rIns="0" bIns="0" rtlCol="0" anchor="b">
            <a:spAutoFit/>
          </a:bodyPr>
          <a:lstStyle>
            <a:defPPr>
              <a:defRPr lang="en-US"/>
            </a:defPPr>
            <a:lvl1pPr marL="0" algn="l" defTabSz="914400" rtl="0" eaLnBrk="1" latinLnBrk="0" hangingPunct="1">
              <a:defRPr sz="1100" b="0" i="0" kern="1200">
                <a:solidFill>
                  <a:schemeClr val="tx1">
                    <a:tint val="75000"/>
                  </a:schemeClr>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B1B3B5"/>
                </a:solidFill>
                <a:effectLst/>
                <a:uLnTx/>
                <a:uFillTx/>
                <a:latin typeface="Aptos Light" panose="020B0004020202020204" pitchFamily="34" charset="0"/>
                <a:ea typeface="+mn-ea"/>
              </a:rPr>
              <a:t>TC7711572(0325)3</a:t>
            </a:r>
          </a:p>
        </p:txBody>
      </p:sp>
      <p:sp>
        <p:nvSpPr>
          <p:cNvPr id="10" name="TextBox 9">
            <a:extLst>
              <a:ext uri="{FF2B5EF4-FFF2-40B4-BE49-F238E27FC236}">
                <a16:creationId xmlns:a16="http://schemas.microsoft.com/office/drawing/2014/main" id="{4EF00F8A-D60C-55F8-6218-4A91E84C9E74}"/>
              </a:ext>
            </a:extLst>
          </p:cNvPr>
          <p:cNvSpPr txBox="1"/>
          <p:nvPr/>
        </p:nvSpPr>
        <p:spPr>
          <a:xfrm>
            <a:off x="460621" y="4486382"/>
            <a:ext cx="6287651" cy="1469633"/>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National Life Group® is a trade name of National Life Insurance Company, Montpelier, VT, Life Insurance  Company of the Southwest, Addison, TX, and their affiliates.  Each company of National Life Group is solely responsible  for its own financial condition and contractual obligations. Life Insurance Company of the Southwest is not an authorized insurer in New York</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does not conduct insurance business in New York.</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This presentation may not be recorded, copied, transmitted or otherwise disseminated using  any  device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including but not limited to artificial intelligence note-taking platforms, webinar and browser recording  functions, </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and meeting recording software – without the express written permission of National Life Group.</a:t>
            </a:r>
          </a:p>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The companies of National Life Group® and their representatives do not offer tax  or legal advice.</a:t>
            </a:r>
            <a:b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br>
            <a:r>
              <a:rPr kumimoji="0" lang="en-US" sz="950" b="0" i="0" u="none" strike="noStrike" kern="1200" cap="none" spc="0" normalizeH="0" baseline="0" noProof="0" dirty="0">
                <a:ln>
                  <a:noFill/>
                </a:ln>
                <a:solidFill>
                  <a:srgbClr val="B1B3B5"/>
                </a:solidFill>
                <a:effectLst/>
                <a:uLnTx/>
                <a:uFillTx/>
                <a:latin typeface="Aptos Light" panose="020B0004020202020204" pitchFamily="34" charset="0"/>
                <a:ea typeface="+mn-ea"/>
                <a:cs typeface="Arial Narrow" panose="020B0604020202020204" pitchFamily="34" charset="0"/>
              </a:rPr>
              <a:t>Please encourage your clients to consult with their appropriate professional advisor.</a:t>
            </a:r>
          </a:p>
        </p:txBody>
      </p:sp>
      <p:pic>
        <p:nvPicPr>
          <p:cNvPr id="13" name="Picture Placeholder 12" descr="A person and person looking at a computer&#10;&#10;AI-generated content may be incorrect.">
            <a:extLst>
              <a:ext uri="{FF2B5EF4-FFF2-40B4-BE49-F238E27FC236}">
                <a16:creationId xmlns:a16="http://schemas.microsoft.com/office/drawing/2014/main" id="{F5BCC616-DEAB-3225-14AF-3C00A9B35F12}"/>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575309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0CFD16-9888-9C7B-89F0-8689C1BAAC44}"/>
              </a:ext>
            </a:extLst>
          </p:cNvPr>
          <p:cNvSpPr>
            <a:spLocks noGrp="1"/>
          </p:cNvSpPr>
          <p:nvPr>
            <p:ph type="title"/>
          </p:nvPr>
        </p:nvSpPr>
        <p:spPr/>
        <p:txBody>
          <a:bodyPr/>
          <a:lstStyle/>
          <a:p>
            <a:r>
              <a:rPr lang="en-US" dirty="0"/>
              <a:t>Additional Income </a:t>
            </a:r>
            <a:r>
              <a:rPr lang="en-US" b="1" dirty="0"/>
              <a:t>Tax Credits</a:t>
            </a:r>
          </a:p>
        </p:txBody>
      </p:sp>
      <p:sp>
        <p:nvSpPr>
          <p:cNvPr id="4" name="Slide Number Placeholder 3">
            <a:extLst>
              <a:ext uri="{FF2B5EF4-FFF2-40B4-BE49-F238E27FC236}">
                <a16:creationId xmlns:a16="http://schemas.microsoft.com/office/drawing/2014/main" id="{EE6F9D09-E5BB-1D20-6B7C-558E5C5C33A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8" name="TextBox 7">
            <a:extLst>
              <a:ext uri="{FF2B5EF4-FFF2-40B4-BE49-F238E27FC236}">
                <a16:creationId xmlns:a16="http://schemas.microsoft.com/office/drawing/2014/main" id="{DEE70763-31F2-B515-7E2A-38797A802491}"/>
              </a:ext>
            </a:extLst>
          </p:cNvPr>
          <p:cNvSpPr txBox="1"/>
          <p:nvPr/>
        </p:nvSpPr>
        <p:spPr>
          <a:xfrm>
            <a:off x="781396" y="2294313"/>
            <a:ext cx="6051666" cy="7980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13" name="Text Placeholder 7">
            <a:extLst>
              <a:ext uri="{FF2B5EF4-FFF2-40B4-BE49-F238E27FC236}">
                <a16:creationId xmlns:a16="http://schemas.microsoft.com/office/drawing/2014/main" id="{84BF17E0-96F7-4B2E-74B9-AA745CBDE682}"/>
              </a:ext>
            </a:extLst>
          </p:cNvPr>
          <p:cNvSpPr txBox="1">
            <a:spLocks/>
          </p:cNvSpPr>
          <p:nvPr/>
        </p:nvSpPr>
        <p:spPr>
          <a:xfrm>
            <a:off x="1144948" y="2756862"/>
            <a:ext cx="4572000" cy="1128832"/>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Up to $5,000 per year </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Available for first three plan years </a:t>
            </a:r>
          </a:p>
        </p:txBody>
      </p:sp>
      <p:pic>
        <p:nvPicPr>
          <p:cNvPr id="7" name="Picture 6" descr="Worker using calculator">
            <a:extLst>
              <a:ext uri="{FF2B5EF4-FFF2-40B4-BE49-F238E27FC236}">
                <a16:creationId xmlns:a16="http://schemas.microsoft.com/office/drawing/2014/main" id="{7A850648-AABC-CA67-0F52-F6928B59A0A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094476" y="1985276"/>
            <a:ext cx="4170842" cy="3704644"/>
          </a:xfrm>
          <a:prstGeom prst="rect">
            <a:avLst/>
          </a:prstGeom>
          <a:ln>
            <a:noFill/>
          </a:ln>
          <a:effectLst>
            <a:outerShdw blurRad="190500" algn="tl" rotWithShape="0">
              <a:srgbClr val="000000">
                <a:alpha val="70000"/>
              </a:srgbClr>
            </a:outerShdw>
          </a:effectLst>
        </p:spPr>
      </p:pic>
      <p:sp>
        <p:nvSpPr>
          <p:cNvPr id="9" name="Text Placeholder 7">
            <a:extLst>
              <a:ext uri="{FF2B5EF4-FFF2-40B4-BE49-F238E27FC236}">
                <a16:creationId xmlns:a16="http://schemas.microsoft.com/office/drawing/2014/main" id="{7242EA52-B8CB-440D-E64A-CEBF0C1B2D17}"/>
              </a:ext>
            </a:extLst>
          </p:cNvPr>
          <p:cNvSpPr txBox="1">
            <a:spLocks/>
          </p:cNvSpPr>
          <p:nvPr/>
        </p:nvSpPr>
        <p:spPr>
          <a:xfrm>
            <a:off x="1144948" y="4912266"/>
            <a:ext cx="4572000" cy="927742"/>
          </a:xfrm>
          <a:prstGeom prst="rect">
            <a:avLst/>
          </a:prstGeom>
          <a:solidFill>
            <a:schemeClr val="bg1">
              <a:alpha val="25000"/>
            </a:schemeClr>
          </a:solidFill>
        </p:spPr>
        <p:txBody>
          <a:bodyPr vert="horz" lIns="182880" tIns="91440" rIns="182880" bIns="91440" rtlCol="0" anchor="t">
            <a:noAutofit/>
          </a:bodyPr>
          <a:lstStyle>
            <a:lvl1pPr marL="0" indent="0" algn="l" defTabSz="914400" rtl="0" eaLnBrk="1" latinLnBrk="0" hangingPunct="1">
              <a:lnSpc>
                <a:spcPct val="90000"/>
              </a:lnSpc>
              <a:spcBef>
                <a:spcPts val="1000"/>
              </a:spcBef>
              <a:buClr>
                <a:schemeClr val="accent1"/>
              </a:buClr>
              <a:buFont typeface="Arial" panose="020B0604020202020204" pitchFamily="34" charset="0"/>
              <a:buNone/>
              <a:defRPr sz="2000" kern="1200">
                <a:solidFill>
                  <a:schemeClr val="tx1"/>
                </a:solidFill>
                <a:latin typeface="+mn-lt"/>
                <a:ea typeface="+mn-ea"/>
                <a:cs typeface="+mn-cs"/>
              </a:defRPr>
            </a:lvl1pPr>
            <a:lvl2pPr marL="285750" indent="0" algn="l" defTabSz="914400" rtl="0" eaLnBrk="1" latinLnBrk="0" hangingPunct="1">
              <a:lnSpc>
                <a:spcPct val="90000"/>
              </a:lnSpc>
              <a:spcBef>
                <a:spcPts val="500"/>
              </a:spcBef>
              <a:buFont typeface="Arial" panose="020B0604020202020204" pitchFamily="34" charset="0"/>
              <a:buNone/>
              <a:tabLst/>
              <a:defRPr sz="20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buFont typeface="Arial" panose="020B0604020202020204"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Up to $1,000 per employee </a:t>
            </a:r>
          </a:p>
          <a:p>
            <a:pPr marL="236538" marR="0" lvl="0" indent="-236538" algn="l" defTabSz="914400" rtl="0" eaLnBrk="1" fontAlgn="auto" latinLnBrk="0" hangingPunct="1">
              <a:lnSpc>
                <a:spcPct val="90000"/>
              </a:lnSpc>
              <a:spcBef>
                <a:spcPts val="1000"/>
              </a:spcBef>
              <a:spcAft>
                <a:spcPts val="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Available for the first five plan years </a:t>
            </a:r>
          </a:p>
        </p:txBody>
      </p:sp>
      <p:pic>
        <p:nvPicPr>
          <p:cNvPr id="21" name="Picture 20">
            <a:extLst>
              <a:ext uri="{FF2B5EF4-FFF2-40B4-BE49-F238E27FC236}">
                <a16:creationId xmlns:a16="http://schemas.microsoft.com/office/drawing/2014/main" id="{95C78DCB-1AFC-D90C-CD13-D76434488D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77137" y="0"/>
            <a:ext cx="1614863" cy="1645920"/>
          </a:xfrm>
          <a:prstGeom prst="rect">
            <a:avLst/>
          </a:prstGeom>
        </p:spPr>
      </p:pic>
      <p:sp>
        <p:nvSpPr>
          <p:cNvPr id="22" name="Text Placeholder 3">
            <a:extLst>
              <a:ext uri="{FF2B5EF4-FFF2-40B4-BE49-F238E27FC236}">
                <a16:creationId xmlns:a16="http://schemas.microsoft.com/office/drawing/2014/main" id="{A29374FF-3259-7E52-BB4E-C074D1EF3D70}"/>
              </a:ext>
            </a:extLst>
          </p:cNvPr>
          <p:cNvSpPr>
            <a:spLocks noGrp="1"/>
          </p:cNvSpPr>
          <p:nvPr>
            <p:ph type="body" sz="quarter" idx="11"/>
          </p:nvPr>
        </p:nvSpPr>
        <p:spPr>
          <a:xfrm>
            <a:off x="457200" y="1208543"/>
            <a:ext cx="11274552" cy="292892"/>
          </a:xfrm>
        </p:spPr>
        <p:txBody>
          <a:bodyPr>
            <a:normAutofit lnSpcReduction="10000"/>
          </a:bodyPr>
          <a:lstStyle/>
          <a:p>
            <a:r>
              <a:rPr lang="en-US" b="1" dirty="0"/>
              <a:t>New Credits Available for New Retirement Plans</a:t>
            </a:r>
          </a:p>
        </p:txBody>
      </p:sp>
      <p:sp>
        <p:nvSpPr>
          <p:cNvPr id="23" name="Flowchart: Extract 22">
            <a:extLst>
              <a:ext uri="{FF2B5EF4-FFF2-40B4-BE49-F238E27FC236}">
                <a16:creationId xmlns:a16="http://schemas.microsoft.com/office/drawing/2014/main" id="{DC517999-CA61-8DBA-05EE-F44E358F2F43}"/>
              </a:ext>
            </a:extLst>
          </p:cNvPr>
          <p:cNvSpPr/>
          <p:nvPr/>
        </p:nvSpPr>
        <p:spPr>
          <a:xfrm rot="5400000">
            <a:off x="621860" y="2195707"/>
            <a:ext cx="608866" cy="363554"/>
          </a:xfrm>
          <a:prstGeom prst="flowChartExtract">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24" name="Rectangle 23">
            <a:extLst>
              <a:ext uri="{FF2B5EF4-FFF2-40B4-BE49-F238E27FC236}">
                <a16:creationId xmlns:a16="http://schemas.microsoft.com/office/drawing/2014/main" id="{87C527B6-CBA5-C521-1470-B3E302319428}"/>
              </a:ext>
            </a:extLst>
          </p:cNvPr>
          <p:cNvSpPr/>
          <p:nvPr/>
        </p:nvSpPr>
        <p:spPr>
          <a:xfrm>
            <a:off x="1144948" y="1985276"/>
            <a:ext cx="4572000" cy="784416"/>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14041"/>
                </a:solidFill>
                <a:effectLst/>
                <a:uLnTx/>
                <a:uFillTx/>
                <a:latin typeface="Aptos" panose="02110004020202020204"/>
                <a:ea typeface="+mn-ea"/>
                <a:cs typeface="+mn-cs"/>
              </a:rPr>
              <a:t>Credit for Plan Start Up Costs</a:t>
            </a:r>
          </a:p>
        </p:txBody>
      </p:sp>
      <p:sp>
        <p:nvSpPr>
          <p:cNvPr id="25" name="Rectangle 24">
            <a:extLst>
              <a:ext uri="{FF2B5EF4-FFF2-40B4-BE49-F238E27FC236}">
                <a16:creationId xmlns:a16="http://schemas.microsoft.com/office/drawing/2014/main" id="{7B566120-4305-C3FE-0CFF-1FD4AE04D890}"/>
              </a:ext>
            </a:extLst>
          </p:cNvPr>
          <p:cNvSpPr/>
          <p:nvPr/>
        </p:nvSpPr>
        <p:spPr>
          <a:xfrm>
            <a:off x="1144948" y="4153250"/>
            <a:ext cx="4572000" cy="784416"/>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414041"/>
                </a:solidFill>
                <a:effectLst/>
                <a:uLnTx/>
                <a:uFillTx/>
                <a:latin typeface="Aptos" panose="02110004020202020204"/>
                <a:ea typeface="+mn-ea"/>
                <a:cs typeface="+mn-cs"/>
              </a:rPr>
              <a:t>Credit for Employer Contributions</a:t>
            </a:r>
          </a:p>
        </p:txBody>
      </p:sp>
      <p:sp>
        <p:nvSpPr>
          <p:cNvPr id="26" name="Flowchart: Extract 25">
            <a:extLst>
              <a:ext uri="{FF2B5EF4-FFF2-40B4-BE49-F238E27FC236}">
                <a16:creationId xmlns:a16="http://schemas.microsoft.com/office/drawing/2014/main" id="{8BC29024-808A-7D46-07D9-28C5A9A5DFF7}"/>
              </a:ext>
            </a:extLst>
          </p:cNvPr>
          <p:cNvSpPr/>
          <p:nvPr/>
        </p:nvSpPr>
        <p:spPr>
          <a:xfrm rot="5400000">
            <a:off x="621860" y="4363681"/>
            <a:ext cx="608866" cy="363554"/>
          </a:xfrm>
          <a:prstGeom prst="flowChartExtract">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2889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0792FB-2D52-E91C-9A53-C4F2E020CC0D}"/>
              </a:ext>
            </a:extLst>
          </p:cNvPr>
          <p:cNvSpPr>
            <a:spLocks noGrp="1"/>
          </p:cNvSpPr>
          <p:nvPr>
            <p:ph type="title"/>
          </p:nvPr>
        </p:nvSpPr>
        <p:spPr>
          <a:xfrm>
            <a:off x="6388936" y="1301879"/>
            <a:ext cx="5606137" cy="1803699"/>
          </a:xfrm>
        </p:spPr>
        <p:txBody>
          <a:bodyPr/>
          <a:lstStyle/>
          <a:p>
            <a:pPr algn="ctr">
              <a:lnSpc>
                <a:spcPct val="110000"/>
              </a:lnSpc>
              <a:spcBef>
                <a:spcPts val="600"/>
              </a:spcBef>
              <a:spcAft>
                <a:spcPts val="600"/>
              </a:spcAft>
            </a:pPr>
            <a:r>
              <a:rPr lang="en-US" dirty="0"/>
              <a:t>Finding the</a:t>
            </a:r>
            <a:br>
              <a:rPr lang="en-US" dirty="0"/>
            </a:br>
            <a:r>
              <a:rPr lang="en-US" b="1" dirty="0"/>
              <a:t>Right Solution</a:t>
            </a:r>
            <a:br>
              <a:rPr lang="en-US" b="1" dirty="0"/>
            </a:br>
            <a:r>
              <a:rPr lang="en-US" dirty="0"/>
              <a:t>for Your Business</a:t>
            </a:r>
          </a:p>
        </p:txBody>
      </p:sp>
      <p:pic>
        <p:nvPicPr>
          <p:cNvPr id="8" name="Picture Placeholder 7" descr="A person standing next to a person looking at a computer&#10;&#10;AI-generated content may be incorrect.">
            <a:extLst>
              <a:ext uri="{FF2B5EF4-FFF2-40B4-BE49-F238E27FC236}">
                <a16:creationId xmlns:a16="http://schemas.microsoft.com/office/drawing/2014/main" id="{39A65F30-80BA-0697-8190-83B025520625}"/>
              </a:ext>
            </a:extLst>
          </p:cNvPr>
          <p:cNvPicPr>
            <a:picLocks noGrp="1" noChangeAspect="1"/>
          </p:cNvPicPr>
          <p:nvPr>
            <p:ph type="pic" sz="quarter" idx="19"/>
          </p:nvPr>
        </p:nvPicPr>
        <p:blipFill>
          <a:blip r:embed="rId3">
            <a:extLst>
              <a:ext uri="{28A0092B-C50C-407E-A947-70E740481C1C}">
                <a14:useLocalDpi xmlns:a14="http://schemas.microsoft.com/office/drawing/2010/main" val="0"/>
              </a:ext>
            </a:extLst>
          </a:blip>
          <a:srcRect/>
          <a:stretch>
            <a:fillRect/>
          </a:stretch>
        </p:blipFill>
        <p:spPr/>
      </p:pic>
      <p:sp>
        <p:nvSpPr>
          <p:cNvPr id="6" name="Slide Number Placeholder 5">
            <a:extLst>
              <a:ext uri="{FF2B5EF4-FFF2-40B4-BE49-F238E27FC236}">
                <a16:creationId xmlns:a16="http://schemas.microsoft.com/office/drawing/2014/main" id="{FCAF17AF-D573-744C-450A-144C679D602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655804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554982-E70A-E6A2-E87C-0CC918876851}"/>
              </a:ext>
            </a:extLst>
          </p:cNvPr>
          <p:cNvSpPr>
            <a:spLocks noGrp="1"/>
          </p:cNvSpPr>
          <p:nvPr>
            <p:ph type="body" sz="quarter" idx="22"/>
          </p:nvPr>
        </p:nvSpPr>
        <p:spPr>
          <a:xfrm>
            <a:off x="1094015" y="2561816"/>
            <a:ext cx="4468585" cy="3343684"/>
          </a:xfrm>
        </p:spPr>
        <p:txBody>
          <a:bodyPr tIns="274320"/>
          <a:lstStyle/>
          <a:p>
            <a:endParaRPr lang="en-US" sz="2800" b="1" dirty="0"/>
          </a:p>
          <a:p>
            <a:endParaRPr lang="en-US" sz="2800" b="1" dirty="0"/>
          </a:p>
          <a:p>
            <a:r>
              <a:rPr lang="en-US" sz="2800" b="1" dirty="0"/>
              <a:t>Known</a:t>
            </a:r>
            <a:r>
              <a:rPr lang="en-US" sz="2800" dirty="0"/>
              <a:t> Contribution </a:t>
            </a:r>
          </a:p>
          <a:p>
            <a:r>
              <a:rPr lang="en-US" sz="2800" b="1" dirty="0"/>
              <a:t>Unknown</a:t>
            </a:r>
            <a:r>
              <a:rPr lang="en-US" sz="2800" dirty="0"/>
              <a:t> Retirement Benefit</a:t>
            </a:r>
          </a:p>
        </p:txBody>
      </p:sp>
      <p:sp>
        <p:nvSpPr>
          <p:cNvPr id="7" name="Text Placeholder 6">
            <a:extLst>
              <a:ext uri="{FF2B5EF4-FFF2-40B4-BE49-F238E27FC236}">
                <a16:creationId xmlns:a16="http://schemas.microsoft.com/office/drawing/2014/main" id="{2F9A5CED-E918-6C28-8EE0-9FE4D7B11AC7}"/>
              </a:ext>
            </a:extLst>
          </p:cNvPr>
          <p:cNvSpPr>
            <a:spLocks noGrp="1"/>
          </p:cNvSpPr>
          <p:nvPr>
            <p:ph type="body" sz="quarter" idx="19"/>
          </p:nvPr>
        </p:nvSpPr>
        <p:spPr>
          <a:xfrm>
            <a:off x="761568" y="1554420"/>
            <a:ext cx="5072527" cy="1163106"/>
          </a:xfrm>
          <a:noFill/>
          <a:ln>
            <a:noFill/>
          </a:ln>
        </p:spPr>
        <p:txBody>
          <a:bodyPr/>
          <a:lstStyle/>
          <a:p>
            <a:r>
              <a:rPr lang="en-US" sz="2800" dirty="0"/>
              <a:t>Defined Contribution Plans </a:t>
            </a: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a:xfrm>
            <a:off x="457201" y="457200"/>
            <a:ext cx="10237076" cy="501804"/>
          </a:xfrm>
        </p:spPr>
        <p:txBody>
          <a:bodyPr/>
          <a:lstStyle/>
          <a:p>
            <a:r>
              <a:rPr lang="en-US" b="1" dirty="0"/>
              <a:t>Types</a:t>
            </a:r>
            <a:r>
              <a:rPr lang="en-US" dirty="0"/>
              <a:t> of Qualified Plans</a:t>
            </a:r>
          </a:p>
        </p:txBody>
      </p:sp>
      <p:sp>
        <p:nvSpPr>
          <p:cNvPr id="15" name="Text Placeholder 14">
            <a:extLst>
              <a:ext uri="{FF2B5EF4-FFF2-40B4-BE49-F238E27FC236}">
                <a16:creationId xmlns:a16="http://schemas.microsoft.com/office/drawing/2014/main" id="{A7CF7A55-2957-E7C2-E75B-DCAEFB45F4E8}"/>
              </a:ext>
            </a:extLst>
          </p:cNvPr>
          <p:cNvSpPr>
            <a:spLocks noGrp="1"/>
          </p:cNvSpPr>
          <p:nvPr>
            <p:ph type="body" sz="quarter" idx="28"/>
          </p:nvPr>
        </p:nvSpPr>
        <p:spPr>
          <a:xfrm>
            <a:off x="6629402" y="2561816"/>
            <a:ext cx="4468585" cy="3343684"/>
          </a:xfrm>
        </p:spPr>
        <p:txBody>
          <a:bodyPr tIns="274320"/>
          <a:lstStyle/>
          <a:p>
            <a:endParaRPr lang="en-US" sz="2800" b="1" dirty="0"/>
          </a:p>
          <a:p>
            <a:endParaRPr lang="en-US" sz="2800" b="1" dirty="0"/>
          </a:p>
          <a:p>
            <a:r>
              <a:rPr lang="en-US" sz="2800" b="1" dirty="0"/>
              <a:t>Known</a:t>
            </a:r>
            <a:r>
              <a:rPr lang="en-US" sz="2800" dirty="0"/>
              <a:t> Retirement Benefit </a:t>
            </a:r>
          </a:p>
          <a:p>
            <a:r>
              <a:rPr lang="en-US" sz="2800" b="1" dirty="0"/>
              <a:t>Unknown </a:t>
            </a:r>
            <a:r>
              <a:rPr lang="en-US" sz="2800" dirty="0"/>
              <a:t>Contribution </a:t>
            </a:r>
          </a:p>
        </p:txBody>
      </p:sp>
      <p:pic>
        <p:nvPicPr>
          <p:cNvPr id="18" name="Graphic 17">
            <a:extLst>
              <a:ext uri="{FF2B5EF4-FFF2-40B4-BE49-F238E27FC236}">
                <a16:creationId xmlns:a16="http://schemas.microsoft.com/office/drawing/2014/main" id="{5371E439-7E3E-9AB3-08C1-EBC312212FFE}"/>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135513" y="1348026"/>
            <a:ext cx="1163106" cy="1163106"/>
          </a:xfrm>
          <a:prstGeom prst="rect">
            <a:avLst/>
          </a:prstGeom>
        </p:spPr>
      </p:pic>
      <p:sp>
        <p:nvSpPr>
          <p:cNvPr id="9" name="Text Placeholder 6">
            <a:extLst>
              <a:ext uri="{FF2B5EF4-FFF2-40B4-BE49-F238E27FC236}">
                <a16:creationId xmlns:a16="http://schemas.microsoft.com/office/drawing/2014/main" id="{068B6971-F7B4-B1E8-483B-DFFF232C857C}"/>
              </a:ext>
            </a:extLst>
          </p:cNvPr>
          <p:cNvSpPr txBox="1">
            <a:spLocks/>
          </p:cNvSpPr>
          <p:nvPr/>
        </p:nvSpPr>
        <p:spPr>
          <a:xfrm>
            <a:off x="5976987" y="1560096"/>
            <a:ext cx="4740079" cy="1163105"/>
          </a:xfrm>
          <a:prstGeom prst="rect">
            <a:avLst/>
          </a:prstGeom>
          <a:noFill/>
          <a:ln>
            <a:noFill/>
          </a:ln>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0"/>
              </a:spcAft>
              <a:buClr>
                <a:srgbClr val="3C9B34"/>
              </a:buClr>
              <a:buSzTx/>
              <a:buFont typeface="Arial" panose="020B0604020202020204" pitchFamily="34" charset="0"/>
              <a:buNone/>
              <a:tabLst/>
              <a:defRPr/>
            </a:pPr>
            <a:r>
              <a:rPr kumimoji="0" lang="en-US" sz="2800" b="1" i="0" u="none" strike="noStrike" kern="1200" cap="none" spc="0" normalizeH="0" baseline="0" noProof="0" dirty="0">
                <a:ln>
                  <a:noFill/>
                </a:ln>
                <a:solidFill>
                  <a:srgbClr val="414041"/>
                </a:solidFill>
                <a:effectLst/>
                <a:uLnTx/>
                <a:uFillTx/>
                <a:latin typeface="Aptos" panose="02110004020202020204"/>
                <a:ea typeface="+mn-ea"/>
                <a:cs typeface="+mn-cs"/>
              </a:rPr>
              <a:t>Defined Benefit Plans </a:t>
            </a:r>
          </a:p>
        </p:txBody>
      </p:sp>
      <p:sp>
        <p:nvSpPr>
          <p:cNvPr id="2" name="Slide Number Placeholder 5">
            <a:extLst>
              <a:ext uri="{FF2B5EF4-FFF2-40B4-BE49-F238E27FC236}">
                <a16:creationId xmlns:a16="http://schemas.microsoft.com/office/drawing/2014/main" id="{F8290DB9-6CD4-E701-16C9-27B7A850DD3A}"/>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2" name="Graphic 10">
            <a:extLst>
              <a:ext uri="{FF2B5EF4-FFF2-40B4-BE49-F238E27FC236}">
                <a16:creationId xmlns:a16="http://schemas.microsoft.com/office/drawing/2014/main" id="{DA8F8114-ED8A-A594-CDCE-BB5AF9977966}"/>
              </a:ext>
            </a:extLst>
          </p:cNvPr>
          <p:cNvSpPr>
            <a:spLocks noChangeAspect="1"/>
          </p:cNvSpPr>
          <p:nvPr/>
        </p:nvSpPr>
        <p:spPr>
          <a:xfrm>
            <a:off x="8336645" y="2717526"/>
            <a:ext cx="1054098" cy="1054132"/>
          </a:xfrm>
          <a:custGeom>
            <a:avLst/>
            <a:gdLst>
              <a:gd name="connsiteX0" fmla="*/ 518639 w 709309"/>
              <a:gd name="connsiteY0" fmla="*/ 669154 h 709332"/>
              <a:gd name="connsiteX1" fmla="*/ 354667 w 709309"/>
              <a:gd name="connsiteY1" fmla="*/ 709333 h 709332"/>
              <a:gd name="connsiteX2" fmla="*/ 0 w 709309"/>
              <a:gd name="connsiteY2" fmla="*/ 354666 h 709332"/>
              <a:gd name="connsiteX3" fmla="*/ 354643 w 709309"/>
              <a:gd name="connsiteY3" fmla="*/ 0 h 709332"/>
              <a:gd name="connsiteX4" fmla="*/ 709309 w 709309"/>
              <a:gd name="connsiteY4" fmla="*/ 354666 h 709332"/>
              <a:gd name="connsiteX5" fmla="*/ 669130 w 709309"/>
              <a:gd name="connsiteY5" fmla="*/ 518639 h 709332"/>
              <a:gd name="connsiteX6" fmla="*/ 675978 w 709309"/>
              <a:gd name="connsiteY6" fmla="*/ 529765 h 709332"/>
              <a:gd name="connsiteX7" fmla="*/ 708025 w 709309"/>
              <a:gd name="connsiteY7" fmla="*/ 593789 h 709332"/>
              <a:gd name="connsiteX8" fmla="*/ 707907 w 709309"/>
              <a:gd name="connsiteY8" fmla="*/ 604940 h 709332"/>
              <a:gd name="connsiteX9" fmla="*/ 698801 w 709309"/>
              <a:gd name="connsiteY9" fmla="*/ 611359 h 709332"/>
              <a:gd name="connsiteX10" fmla="*/ 667680 w 709309"/>
              <a:gd name="connsiteY10" fmla="*/ 615828 h 709332"/>
              <a:gd name="connsiteX11" fmla="*/ 674099 w 709309"/>
              <a:gd name="connsiteY11" fmla="*/ 622247 h 709332"/>
              <a:gd name="connsiteX12" fmla="*/ 674099 w 709309"/>
              <a:gd name="connsiteY12" fmla="*/ 674099 h 709332"/>
              <a:gd name="connsiteX13" fmla="*/ 622247 w 709309"/>
              <a:gd name="connsiteY13" fmla="*/ 674099 h 709332"/>
              <a:gd name="connsiteX14" fmla="*/ 615828 w 709309"/>
              <a:gd name="connsiteY14" fmla="*/ 667680 h 709332"/>
              <a:gd name="connsiteX15" fmla="*/ 611359 w 709309"/>
              <a:gd name="connsiteY15" fmla="*/ 698801 h 709332"/>
              <a:gd name="connsiteX16" fmla="*/ 604940 w 709309"/>
              <a:gd name="connsiteY16" fmla="*/ 707907 h 709332"/>
              <a:gd name="connsiteX17" fmla="*/ 593789 w 709309"/>
              <a:gd name="connsiteY17" fmla="*/ 708025 h 709332"/>
              <a:gd name="connsiteX18" fmla="*/ 529765 w 709309"/>
              <a:gd name="connsiteY18" fmla="*/ 675978 h 709332"/>
              <a:gd name="connsiteX19" fmla="*/ 518639 w 709309"/>
              <a:gd name="connsiteY19" fmla="*/ 669131 h 709332"/>
              <a:gd name="connsiteX20" fmla="*/ 518639 w 709309"/>
              <a:gd name="connsiteY20" fmla="*/ 669131 h 709332"/>
              <a:gd name="connsiteX21" fmla="*/ 650586 w 709309"/>
              <a:gd name="connsiteY21" fmla="*/ 501212 h 709332"/>
              <a:gd name="connsiteX22" fmla="*/ 684869 w 709309"/>
              <a:gd name="connsiteY22" fmla="*/ 354666 h 709332"/>
              <a:gd name="connsiteX23" fmla="*/ 354643 w 709309"/>
              <a:gd name="connsiteY23" fmla="*/ 24440 h 709332"/>
              <a:gd name="connsiteX24" fmla="*/ 24416 w 709309"/>
              <a:gd name="connsiteY24" fmla="*/ 354666 h 709332"/>
              <a:gd name="connsiteX25" fmla="*/ 354643 w 709309"/>
              <a:gd name="connsiteY25" fmla="*/ 684893 h 709332"/>
              <a:gd name="connsiteX26" fmla="*/ 501188 w 709309"/>
              <a:gd name="connsiteY26" fmla="*/ 650610 h 709332"/>
              <a:gd name="connsiteX27" fmla="*/ 489182 w 709309"/>
              <a:gd name="connsiteY27" fmla="*/ 610408 h 709332"/>
              <a:gd name="connsiteX28" fmla="*/ 489182 w 709309"/>
              <a:gd name="connsiteY28" fmla="*/ 601730 h 709332"/>
              <a:gd name="connsiteX29" fmla="*/ 354643 w 709309"/>
              <a:gd name="connsiteY29" fmla="*/ 635965 h 709332"/>
              <a:gd name="connsiteX30" fmla="*/ 73344 w 709309"/>
              <a:gd name="connsiteY30" fmla="*/ 354666 h 709332"/>
              <a:gd name="connsiteX31" fmla="*/ 354643 w 709309"/>
              <a:gd name="connsiteY31" fmla="*/ 73368 h 709332"/>
              <a:gd name="connsiteX32" fmla="*/ 635941 w 709309"/>
              <a:gd name="connsiteY32" fmla="*/ 354666 h 709332"/>
              <a:gd name="connsiteX33" fmla="*/ 601706 w 709309"/>
              <a:gd name="connsiteY33" fmla="*/ 489206 h 709332"/>
              <a:gd name="connsiteX34" fmla="*/ 610384 w 709309"/>
              <a:gd name="connsiteY34" fmla="*/ 489206 h 709332"/>
              <a:gd name="connsiteX35" fmla="*/ 650586 w 709309"/>
              <a:gd name="connsiteY35" fmla="*/ 501212 h 709332"/>
              <a:gd name="connsiteX36" fmla="*/ 650586 w 709309"/>
              <a:gd name="connsiteY36" fmla="*/ 501212 h 709332"/>
              <a:gd name="connsiteX37" fmla="*/ 594170 w 709309"/>
              <a:gd name="connsiteY37" fmla="*/ 646093 h 709332"/>
              <a:gd name="connsiteX38" fmla="*/ 589534 w 709309"/>
              <a:gd name="connsiteY38" fmla="*/ 678593 h 709332"/>
              <a:gd name="connsiteX39" fmla="*/ 540677 w 709309"/>
              <a:gd name="connsiteY39" fmla="*/ 654153 h 709332"/>
              <a:gd name="connsiteX40" fmla="*/ 513646 w 709309"/>
              <a:gd name="connsiteY40" fmla="*/ 610408 h 709332"/>
              <a:gd name="connsiteX41" fmla="*/ 513646 w 709309"/>
              <a:gd name="connsiteY41" fmla="*/ 565545 h 709332"/>
              <a:gd name="connsiteX42" fmla="*/ 594194 w 709309"/>
              <a:gd name="connsiteY42" fmla="*/ 646093 h 709332"/>
              <a:gd name="connsiteX43" fmla="*/ 345989 w 709309"/>
              <a:gd name="connsiteY43" fmla="*/ 363320 h 709332"/>
              <a:gd name="connsiteX44" fmla="*/ 639508 w 709309"/>
              <a:gd name="connsiteY44" fmla="*/ 656839 h 709332"/>
              <a:gd name="connsiteX45" fmla="*/ 656815 w 709309"/>
              <a:gd name="connsiteY45" fmla="*/ 656839 h 709332"/>
              <a:gd name="connsiteX46" fmla="*/ 656815 w 709309"/>
              <a:gd name="connsiteY46" fmla="*/ 639531 h 709332"/>
              <a:gd name="connsiteX47" fmla="*/ 363297 w 709309"/>
              <a:gd name="connsiteY47" fmla="*/ 346013 h 709332"/>
              <a:gd name="connsiteX48" fmla="*/ 345989 w 709309"/>
              <a:gd name="connsiteY48" fmla="*/ 346013 h 709332"/>
              <a:gd name="connsiteX49" fmla="*/ 345989 w 709309"/>
              <a:gd name="connsiteY49" fmla="*/ 363320 h 709332"/>
              <a:gd name="connsiteX50" fmla="*/ 573415 w 709309"/>
              <a:gd name="connsiteY50" fmla="*/ 489206 h 709332"/>
              <a:gd name="connsiteX51" fmla="*/ 541058 w 709309"/>
              <a:gd name="connsiteY51" fmla="*/ 489206 h 709332"/>
              <a:gd name="connsiteX52" fmla="*/ 525272 w 709309"/>
              <a:gd name="connsiteY52" fmla="*/ 473420 h 709332"/>
              <a:gd name="connsiteX53" fmla="*/ 562550 w 709309"/>
              <a:gd name="connsiteY53" fmla="*/ 354666 h 709332"/>
              <a:gd name="connsiteX54" fmla="*/ 354643 w 709309"/>
              <a:gd name="connsiteY54" fmla="*/ 146759 h 709332"/>
              <a:gd name="connsiteX55" fmla="*/ 146736 w 709309"/>
              <a:gd name="connsiteY55" fmla="*/ 354666 h 709332"/>
              <a:gd name="connsiteX56" fmla="*/ 354643 w 709309"/>
              <a:gd name="connsiteY56" fmla="*/ 562574 h 709332"/>
              <a:gd name="connsiteX57" fmla="*/ 473396 w 709309"/>
              <a:gd name="connsiteY57" fmla="*/ 525295 h 709332"/>
              <a:gd name="connsiteX58" fmla="*/ 489182 w 709309"/>
              <a:gd name="connsiteY58" fmla="*/ 541082 h 709332"/>
              <a:gd name="connsiteX59" fmla="*/ 489182 w 709309"/>
              <a:gd name="connsiteY59" fmla="*/ 573439 h 709332"/>
              <a:gd name="connsiteX60" fmla="*/ 354643 w 709309"/>
              <a:gd name="connsiteY60" fmla="*/ 611501 h 709332"/>
              <a:gd name="connsiteX61" fmla="*/ 97808 w 709309"/>
              <a:gd name="connsiteY61" fmla="*/ 354666 h 709332"/>
              <a:gd name="connsiteX62" fmla="*/ 354643 w 709309"/>
              <a:gd name="connsiteY62" fmla="*/ 97832 h 709332"/>
              <a:gd name="connsiteX63" fmla="*/ 611478 w 709309"/>
              <a:gd name="connsiteY63" fmla="*/ 354666 h 709332"/>
              <a:gd name="connsiteX64" fmla="*/ 573415 w 709309"/>
              <a:gd name="connsiteY64" fmla="*/ 489206 h 709332"/>
              <a:gd name="connsiteX65" fmla="*/ 573415 w 709309"/>
              <a:gd name="connsiteY65" fmla="*/ 489206 h 709332"/>
              <a:gd name="connsiteX66" fmla="*/ 565522 w 709309"/>
              <a:gd name="connsiteY66" fmla="*/ 513670 h 709332"/>
              <a:gd name="connsiteX67" fmla="*/ 610384 w 709309"/>
              <a:gd name="connsiteY67" fmla="*/ 513670 h 709332"/>
              <a:gd name="connsiteX68" fmla="*/ 654129 w 709309"/>
              <a:gd name="connsiteY68" fmla="*/ 540701 h 709332"/>
              <a:gd name="connsiteX69" fmla="*/ 678569 w 709309"/>
              <a:gd name="connsiteY69" fmla="*/ 589558 h 709332"/>
              <a:gd name="connsiteX70" fmla="*/ 646069 w 709309"/>
              <a:gd name="connsiteY70" fmla="*/ 594194 h 709332"/>
              <a:gd name="connsiteX71" fmla="*/ 565522 w 709309"/>
              <a:gd name="connsiteY71" fmla="*/ 513646 h 709332"/>
              <a:gd name="connsiteX72" fmla="*/ 507679 w 709309"/>
              <a:gd name="connsiteY72" fmla="*/ 455803 h 709332"/>
              <a:gd name="connsiteX73" fmla="*/ 472112 w 709309"/>
              <a:gd name="connsiteY73" fmla="*/ 420236 h 709332"/>
              <a:gd name="connsiteX74" fmla="*/ 489182 w 709309"/>
              <a:gd name="connsiteY74" fmla="*/ 354643 h 709332"/>
              <a:gd name="connsiteX75" fmla="*/ 354643 w 709309"/>
              <a:gd name="connsiteY75" fmla="*/ 220103 h 709332"/>
              <a:gd name="connsiteX76" fmla="*/ 220103 w 709309"/>
              <a:gd name="connsiteY76" fmla="*/ 354643 h 709332"/>
              <a:gd name="connsiteX77" fmla="*/ 354643 w 709309"/>
              <a:gd name="connsiteY77" fmla="*/ 489182 h 709332"/>
              <a:gd name="connsiteX78" fmla="*/ 420236 w 709309"/>
              <a:gd name="connsiteY78" fmla="*/ 472112 h 709332"/>
              <a:gd name="connsiteX79" fmla="*/ 455803 w 709309"/>
              <a:gd name="connsiteY79" fmla="*/ 507679 h 709332"/>
              <a:gd name="connsiteX80" fmla="*/ 354667 w 709309"/>
              <a:gd name="connsiteY80" fmla="*/ 538110 h 709332"/>
              <a:gd name="connsiteX81" fmla="*/ 171199 w 709309"/>
              <a:gd name="connsiteY81" fmla="*/ 354643 h 709332"/>
              <a:gd name="connsiteX82" fmla="*/ 354667 w 709309"/>
              <a:gd name="connsiteY82" fmla="*/ 171176 h 709332"/>
              <a:gd name="connsiteX83" fmla="*/ 538134 w 709309"/>
              <a:gd name="connsiteY83" fmla="*/ 354643 h 709332"/>
              <a:gd name="connsiteX84" fmla="*/ 507702 w 709309"/>
              <a:gd name="connsiteY84" fmla="*/ 455779 h 709332"/>
              <a:gd name="connsiteX85" fmla="*/ 507702 w 709309"/>
              <a:gd name="connsiteY85" fmla="*/ 455779 h 709332"/>
              <a:gd name="connsiteX86" fmla="*/ 453996 w 709309"/>
              <a:gd name="connsiteY86" fmla="*/ 402120 h 709332"/>
              <a:gd name="connsiteX87" fmla="*/ 464718 w 709309"/>
              <a:gd name="connsiteY87" fmla="*/ 354666 h 709332"/>
              <a:gd name="connsiteX88" fmla="*/ 354643 w 709309"/>
              <a:gd name="connsiteY88" fmla="*/ 244591 h 709332"/>
              <a:gd name="connsiteX89" fmla="*/ 244567 w 709309"/>
              <a:gd name="connsiteY89" fmla="*/ 354666 h 709332"/>
              <a:gd name="connsiteX90" fmla="*/ 354643 w 709309"/>
              <a:gd name="connsiteY90" fmla="*/ 464742 h 709332"/>
              <a:gd name="connsiteX91" fmla="*/ 402096 w 709309"/>
              <a:gd name="connsiteY91" fmla="*/ 454020 h 709332"/>
              <a:gd name="connsiteX92" fmla="*/ 328705 w 709309"/>
              <a:gd name="connsiteY92" fmla="*/ 380604 h 709332"/>
              <a:gd name="connsiteX93" fmla="*/ 328705 w 709309"/>
              <a:gd name="connsiteY93" fmla="*/ 328752 h 709332"/>
              <a:gd name="connsiteX94" fmla="*/ 380557 w 709309"/>
              <a:gd name="connsiteY94" fmla="*/ 328752 h 709332"/>
              <a:gd name="connsiteX95" fmla="*/ 453972 w 709309"/>
              <a:gd name="connsiteY95" fmla="*/ 402144 h 709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709309" h="709332">
                <a:moveTo>
                  <a:pt x="518639" y="669154"/>
                </a:moveTo>
                <a:cubicBezTo>
                  <a:pt x="469592" y="694831"/>
                  <a:pt x="413793" y="709333"/>
                  <a:pt x="354667" y="709333"/>
                </a:cubicBezTo>
                <a:cubicBezTo>
                  <a:pt x="158908" y="709333"/>
                  <a:pt x="0" y="550401"/>
                  <a:pt x="0" y="354666"/>
                </a:cubicBezTo>
                <a:cubicBezTo>
                  <a:pt x="0" y="158932"/>
                  <a:pt x="158908" y="0"/>
                  <a:pt x="354643" y="0"/>
                </a:cubicBezTo>
                <a:cubicBezTo>
                  <a:pt x="550377" y="0"/>
                  <a:pt x="709309" y="158932"/>
                  <a:pt x="709309" y="354666"/>
                </a:cubicBezTo>
                <a:cubicBezTo>
                  <a:pt x="709309" y="413793"/>
                  <a:pt x="694807" y="469616"/>
                  <a:pt x="669130" y="518639"/>
                </a:cubicBezTo>
                <a:cubicBezTo>
                  <a:pt x="671722" y="522086"/>
                  <a:pt x="674028" y="525818"/>
                  <a:pt x="675978" y="529765"/>
                </a:cubicBezTo>
                <a:cubicBezTo>
                  <a:pt x="690123" y="558057"/>
                  <a:pt x="708025" y="593789"/>
                  <a:pt x="708025" y="593789"/>
                </a:cubicBezTo>
                <a:cubicBezTo>
                  <a:pt x="709761" y="597308"/>
                  <a:pt x="709737" y="601469"/>
                  <a:pt x="707907" y="604940"/>
                </a:cubicBezTo>
                <a:cubicBezTo>
                  <a:pt x="706100" y="608435"/>
                  <a:pt x="702700" y="610812"/>
                  <a:pt x="698801" y="611359"/>
                </a:cubicBezTo>
                <a:lnTo>
                  <a:pt x="667680" y="615828"/>
                </a:lnTo>
                <a:lnTo>
                  <a:pt x="674099" y="622247"/>
                </a:lnTo>
                <a:cubicBezTo>
                  <a:pt x="688435" y="636560"/>
                  <a:pt x="688435" y="659787"/>
                  <a:pt x="674099" y="674099"/>
                </a:cubicBezTo>
                <a:cubicBezTo>
                  <a:pt x="659787" y="688435"/>
                  <a:pt x="636560" y="688435"/>
                  <a:pt x="622247" y="674099"/>
                </a:cubicBezTo>
                <a:lnTo>
                  <a:pt x="615828" y="667680"/>
                </a:lnTo>
                <a:lnTo>
                  <a:pt x="611359" y="698801"/>
                </a:lnTo>
                <a:cubicBezTo>
                  <a:pt x="610812" y="702724"/>
                  <a:pt x="608434" y="706100"/>
                  <a:pt x="604940" y="707907"/>
                </a:cubicBezTo>
                <a:cubicBezTo>
                  <a:pt x="601445" y="709737"/>
                  <a:pt x="597284" y="709761"/>
                  <a:pt x="593789" y="708025"/>
                </a:cubicBezTo>
                <a:cubicBezTo>
                  <a:pt x="593789" y="708025"/>
                  <a:pt x="558056" y="690147"/>
                  <a:pt x="529765" y="675978"/>
                </a:cubicBezTo>
                <a:cubicBezTo>
                  <a:pt x="525818" y="674028"/>
                  <a:pt x="522086" y="671722"/>
                  <a:pt x="518639" y="669131"/>
                </a:cubicBezTo>
                <a:lnTo>
                  <a:pt x="518639" y="669131"/>
                </a:lnTo>
                <a:close/>
                <a:moveTo>
                  <a:pt x="650586" y="501212"/>
                </a:moveTo>
                <a:cubicBezTo>
                  <a:pt x="672530" y="457039"/>
                  <a:pt x="684869" y="407279"/>
                  <a:pt x="684869" y="354666"/>
                </a:cubicBezTo>
                <a:cubicBezTo>
                  <a:pt x="684869" y="172412"/>
                  <a:pt x="536921" y="24440"/>
                  <a:pt x="354643" y="24440"/>
                </a:cubicBezTo>
                <a:cubicBezTo>
                  <a:pt x="172364" y="24440"/>
                  <a:pt x="24416" y="172388"/>
                  <a:pt x="24416" y="354666"/>
                </a:cubicBezTo>
                <a:cubicBezTo>
                  <a:pt x="24416" y="536945"/>
                  <a:pt x="172364" y="684893"/>
                  <a:pt x="354643" y="684893"/>
                </a:cubicBezTo>
                <a:cubicBezTo>
                  <a:pt x="407255" y="684893"/>
                  <a:pt x="457015" y="672578"/>
                  <a:pt x="501188" y="650610"/>
                </a:cubicBezTo>
                <a:cubicBezTo>
                  <a:pt x="493485" y="638890"/>
                  <a:pt x="489182" y="624958"/>
                  <a:pt x="489182" y="610408"/>
                </a:cubicBezTo>
                <a:lnTo>
                  <a:pt x="489182" y="601730"/>
                </a:lnTo>
                <a:cubicBezTo>
                  <a:pt x="449194" y="623555"/>
                  <a:pt x="403357" y="635965"/>
                  <a:pt x="354643" y="635965"/>
                </a:cubicBezTo>
                <a:cubicBezTo>
                  <a:pt x="199372" y="635965"/>
                  <a:pt x="73344" y="509937"/>
                  <a:pt x="73344" y="354666"/>
                </a:cubicBezTo>
                <a:cubicBezTo>
                  <a:pt x="73344" y="199396"/>
                  <a:pt x="199372" y="73368"/>
                  <a:pt x="354643" y="73368"/>
                </a:cubicBezTo>
                <a:cubicBezTo>
                  <a:pt x="509913" y="73368"/>
                  <a:pt x="635941" y="199396"/>
                  <a:pt x="635941" y="354666"/>
                </a:cubicBezTo>
                <a:cubicBezTo>
                  <a:pt x="635941" y="403380"/>
                  <a:pt x="623531" y="449217"/>
                  <a:pt x="601706" y="489206"/>
                </a:cubicBezTo>
                <a:lnTo>
                  <a:pt x="610384" y="489206"/>
                </a:lnTo>
                <a:cubicBezTo>
                  <a:pt x="624934" y="489206"/>
                  <a:pt x="638889" y="493509"/>
                  <a:pt x="650586" y="501212"/>
                </a:cubicBezTo>
                <a:lnTo>
                  <a:pt x="650586" y="501212"/>
                </a:lnTo>
                <a:close/>
                <a:moveTo>
                  <a:pt x="594170" y="646093"/>
                </a:moveTo>
                <a:lnTo>
                  <a:pt x="589534" y="678593"/>
                </a:lnTo>
                <a:lnTo>
                  <a:pt x="540677" y="654153"/>
                </a:lnTo>
                <a:cubicBezTo>
                  <a:pt x="524107" y="645855"/>
                  <a:pt x="513646" y="628928"/>
                  <a:pt x="513646" y="610408"/>
                </a:cubicBezTo>
                <a:lnTo>
                  <a:pt x="513646" y="565545"/>
                </a:lnTo>
                <a:lnTo>
                  <a:pt x="594194" y="646093"/>
                </a:lnTo>
                <a:close/>
                <a:moveTo>
                  <a:pt x="345989" y="363320"/>
                </a:moveTo>
                <a:lnTo>
                  <a:pt x="639508" y="656839"/>
                </a:lnTo>
                <a:cubicBezTo>
                  <a:pt x="644286" y="661618"/>
                  <a:pt x="652037" y="661618"/>
                  <a:pt x="656815" y="656839"/>
                </a:cubicBezTo>
                <a:cubicBezTo>
                  <a:pt x="661594" y="652060"/>
                  <a:pt x="661594" y="644310"/>
                  <a:pt x="656815" y="639531"/>
                </a:cubicBezTo>
                <a:lnTo>
                  <a:pt x="363297" y="346013"/>
                </a:lnTo>
                <a:cubicBezTo>
                  <a:pt x="358518" y="341234"/>
                  <a:pt x="350768" y="341234"/>
                  <a:pt x="345989" y="346013"/>
                </a:cubicBezTo>
                <a:cubicBezTo>
                  <a:pt x="341210" y="350791"/>
                  <a:pt x="341210" y="358542"/>
                  <a:pt x="345989" y="363320"/>
                </a:cubicBezTo>
                <a:close/>
                <a:moveTo>
                  <a:pt x="573415" y="489206"/>
                </a:moveTo>
                <a:lnTo>
                  <a:pt x="541058" y="489206"/>
                </a:lnTo>
                <a:lnTo>
                  <a:pt x="525272" y="473420"/>
                </a:lnTo>
                <a:cubicBezTo>
                  <a:pt x="548761" y="439755"/>
                  <a:pt x="562550" y="398816"/>
                  <a:pt x="562550" y="354666"/>
                </a:cubicBezTo>
                <a:cubicBezTo>
                  <a:pt x="562550" y="239907"/>
                  <a:pt x="469402" y="146759"/>
                  <a:pt x="354643" y="146759"/>
                </a:cubicBezTo>
                <a:cubicBezTo>
                  <a:pt x="239884" y="146759"/>
                  <a:pt x="146736" y="239907"/>
                  <a:pt x="146736" y="354666"/>
                </a:cubicBezTo>
                <a:cubicBezTo>
                  <a:pt x="146736" y="469426"/>
                  <a:pt x="239884" y="562574"/>
                  <a:pt x="354643" y="562574"/>
                </a:cubicBezTo>
                <a:cubicBezTo>
                  <a:pt x="398792" y="562574"/>
                  <a:pt x="439731" y="548784"/>
                  <a:pt x="473396" y="525295"/>
                </a:cubicBezTo>
                <a:lnTo>
                  <a:pt x="489182" y="541082"/>
                </a:lnTo>
                <a:lnTo>
                  <a:pt x="489182" y="573439"/>
                </a:lnTo>
                <a:cubicBezTo>
                  <a:pt x="450049" y="597570"/>
                  <a:pt x="403975" y="611501"/>
                  <a:pt x="354643" y="611501"/>
                </a:cubicBezTo>
                <a:cubicBezTo>
                  <a:pt x="212900" y="611501"/>
                  <a:pt x="97808" y="496409"/>
                  <a:pt x="97808" y="354666"/>
                </a:cubicBezTo>
                <a:cubicBezTo>
                  <a:pt x="97808" y="212924"/>
                  <a:pt x="212900" y="97832"/>
                  <a:pt x="354643" y="97832"/>
                </a:cubicBezTo>
                <a:cubicBezTo>
                  <a:pt x="496386" y="97832"/>
                  <a:pt x="611478" y="212924"/>
                  <a:pt x="611478" y="354666"/>
                </a:cubicBezTo>
                <a:cubicBezTo>
                  <a:pt x="611478" y="403975"/>
                  <a:pt x="597546" y="450073"/>
                  <a:pt x="573415" y="489206"/>
                </a:cubicBezTo>
                <a:lnTo>
                  <a:pt x="573415" y="489206"/>
                </a:lnTo>
                <a:close/>
                <a:moveTo>
                  <a:pt x="565522" y="513670"/>
                </a:moveTo>
                <a:lnTo>
                  <a:pt x="610384" y="513670"/>
                </a:lnTo>
                <a:cubicBezTo>
                  <a:pt x="628904" y="513670"/>
                  <a:pt x="645855" y="524130"/>
                  <a:pt x="654129" y="540701"/>
                </a:cubicBezTo>
                <a:lnTo>
                  <a:pt x="678569" y="589558"/>
                </a:lnTo>
                <a:lnTo>
                  <a:pt x="646069" y="594194"/>
                </a:lnTo>
                <a:lnTo>
                  <a:pt x="565522" y="513646"/>
                </a:lnTo>
                <a:close/>
                <a:moveTo>
                  <a:pt x="507679" y="455803"/>
                </a:moveTo>
                <a:lnTo>
                  <a:pt x="472112" y="420236"/>
                </a:lnTo>
                <a:cubicBezTo>
                  <a:pt x="482977" y="400813"/>
                  <a:pt x="489182" y="378465"/>
                  <a:pt x="489182" y="354643"/>
                </a:cubicBezTo>
                <a:cubicBezTo>
                  <a:pt x="489182" y="280419"/>
                  <a:pt x="428890" y="220103"/>
                  <a:pt x="354643" y="220103"/>
                </a:cubicBezTo>
                <a:cubicBezTo>
                  <a:pt x="280395" y="220103"/>
                  <a:pt x="220103" y="280395"/>
                  <a:pt x="220103" y="354643"/>
                </a:cubicBezTo>
                <a:cubicBezTo>
                  <a:pt x="220103" y="428890"/>
                  <a:pt x="280395" y="489182"/>
                  <a:pt x="354643" y="489182"/>
                </a:cubicBezTo>
                <a:cubicBezTo>
                  <a:pt x="378465" y="489182"/>
                  <a:pt x="400813" y="482977"/>
                  <a:pt x="420236" y="472112"/>
                </a:cubicBezTo>
                <a:lnTo>
                  <a:pt x="455803" y="507679"/>
                </a:lnTo>
                <a:cubicBezTo>
                  <a:pt x="426822" y="526912"/>
                  <a:pt x="392016" y="538110"/>
                  <a:pt x="354667" y="538110"/>
                </a:cubicBezTo>
                <a:cubicBezTo>
                  <a:pt x="253388" y="538110"/>
                  <a:pt x="171199" y="455922"/>
                  <a:pt x="171199" y="354643"/>
                </a:cubicBezTo>
                <a:cubicBezTo>
                  <a:pt x="171199" y="253364"/>
                  <a:pt x="253388" y="171176"/>
                  <a:pt x="354667" y="171176"/>
                </a:cubicBezTo>
                <a:cubicBezTo>
                  <a:pt x="455945" y="171176"/>
                  <a:pt x="538134" y="253364"/>
                  <a:pt x="538134" y="354643"/>
                </a:cubicBezTo>
                <a:cubicBezTo>
                  <a:pt x="538134" y="392016"/>
                  <a:pt x="526936" y="426798"/>
                  <a:pt x="507702" y="455779"/>
                </a:cubicBezTo>
                <a:lnTo>
                  <a:pt x="507702" y="455779"/>
                </a:lnTo>
                <a:close/>
                <a:moveTo>
                  <a:pt x="453996" y="402120"/>
                </a:moveTo>
                <a:cubicBezTo>
                  <a:pt x="460867" y="387760"/>
                  <a:pt x="464718" y="371665"/>
                  <a:pt x="464718" y="354666"/>
                </a:cubicBezTo>
                <a:cubicBezTo>
                  <a:pt x="464718" y="293923"/>
                  <a:pt x="415410" y="244591"/>
                  <a:pt x="354643" y="244591"/>
                </a:cubicBezTo>
                <a:cubicBezTo>
                  <a:pt x="293875" y="244591"/>
                  <a:pt x="244567" y="293899"/>
                  <a:pt x="244567" y="354666"/>
                </a:cubicBezTo>
                <a:cubicBezTo>
                  <a:pt x="244567" y="415434"/>
                  <a:pt x="293875" y="464742"/>
                  <a:pt x="354643" y="464742"/>
                </a:cubicBezTo>
                <a:cubicBezTo>
                  <a:pt x="371641" y="464742"/>
                  <a:pt x="387737" y="460890"/>
                  <a:pt x="402096" y="454020"/>
                </a:cubicBezTo>
                <a:lnTo>
                  <a:pt x="328705" y="380604"/>
                </a:lnTo>
                <a:cubicBezTo>
                  <a:pt x="314369" y="366292"/>
                  <a:pt x="314369" y="343065"/>
                  <a:pt x="328705" y="328752"/>
                </a:cubicBezTo>
                <a:cubicBezTo>
                  <a:pt x="343017" y="314416"/>
                  <a:pt x="366245" y="314416"/>
                  <a:pt x="380557" y="328752"/>
                </a:cubicBezTo>
                <a:lnTo>
                  <a:pt x="453972" y="402144"/>
                </a:ln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pic>
        <p:nvPicPr>
          <p:cNvPr id="13" name="Graphic 12">
            <a:extLst>
              <a:ext uri="{FF2B5EF4-FFF2-40B4-BE49-F238E27FC236}">
                <a16:creationId xmlns:a16="http://schemas.microsoft.com/office/drawing/2014/main" id="{5F95474C-30E2-460F-882B-04139DF4B5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57303" y="2552603"/>
            <a:ext cx="1681055" cy="1681055"/>
          </a:xfrm>
          <a:prstGeom prst="rect">
            <a:avLst/>
          </a:prstGeom>
        </p:spPr>
      </p:pic>
    </p:spTree>
    <p:extLst>
      <p:ext uri="{BB962C8B-B14F-4D97-AF65-F5344CB8AC3E}">
        <p14:creationId xmlns:p14="http://schemas.microsoft.com/office/powerpoint/2010/main" val="2545701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E62B85-DD79-7260-F20D-1064047EB654}"/>
              </a:ext>
            </a:extLst>
          </p:cNvPr>
          <p:cNvSpPr>
            <a:spLocks noGrp="1"/>
          </p:cNvSpPr>
          <p:nvPr>
            <p:ph type="body" sz="quarter" idx="12"/>
          </p:nvPr>
        </p:nvSpPr>
        <p:spPr>
          <a:xfrm>
            <a:off x="9070651" y="2236788"/>
            <a:ext cx="3428999" cy="1192212"/>
          </a:xfrm>
        </p:spPr>
        <p:txBody>
          <a:bodyPr/>
          <a:lstStyle/>
          <a:p>
            <a:pPr algn="ctr"/>
            <a:r>
              <a:rPr lang="en-US" dirty="0">
                <a:solidFill>
                  <a:schemeClr val="bg2"/>
                </a:solidFill>
              </a:rPr>
              <a:t>Defined Contribution Plans</a:t>
            </a:r>
          </a:p>
        </p:txBody>
      </p:sp>
      <p:sp>
        <p:nvSpPr>
          <p:cNvPr id="3" name="Slide Number Placeholder 2">
            <a:extLst>
              <a:ext uri="{FF2B5EF4-FFF2-40B4-BE49-F238E27FC236}">
                <a16:creationId xmlns:a16="http://schemas.microsoft.com/office/drawing/2014/main" id="{8F451BD1-E799-6D88-D688-C9063FEAE55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933942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9299D17C-AF1F-EBE2-C74A-CB056FA72BB6}"/>
              </a:ext>
            </a:extLst>
          </p:cNvPr>
          <p:cNvSpPr>
            <a:spLocks noGrp="1"/>
          </p:cNvSpPr>
          <p:nvPr>
            <p:ph type="title" idx="4294967295"/>
          </p:nvPr>
        </p:nvSpPr>
        <p:spPr>
          <a:xfrm>
            <a:off x="384049" y="813563"/>
            <a:ext cx="5496051" cy="1000402"/>
          </a:xfrm>
        </p:spPr>
        <p:txBody>
          <a:bodyPr/>
          <a:lstStyle/>
          <a:p>
            <a:r>
              <a:rPr lang="en-US" b="0" dirty="0">
                <a:solidFill>
                  <a:schemeClr val="bg2"/>
                </a:solidFill>
              </a:rPr>
              <a:t>What is a </a:t>
            </a:r>
            <a:r>
              <a:rPr lang="en-US" b="1" dirty="0">
                <a:solidFill>
                  <a:schemeClr val="bg2"/>
                </a:solidFill>
              </a:rPr>
              <a:t>Defined Contribution Plan</a:t>
            </a:r>
            <a:r>
              <a:rPr lang="en-US" dirty="0">
                <a:solidFill>
                  <a:schemeClr val="bg2"/>
                </a:solidFill>
              </a:rPr>
              <a:t>?</a:t>
            </a:r>
          </a:p>
        </p:txBody>
      </p:sp>
      <p:sp>
        <p:nvSpPr>
          <p:cNvPr id="2" name="Slide Number Placeholder 5">
            <a:extLst>
              <a:ext uri="{FF2B5EF4-FFF2-40B4-BE49-F238E27FC236}">
                <a16:creationId xmlns:a16="http://schemas.microsoft.com/office/drawing/2014/main" id="{D0655493-EA9D-8D95-D2B1-F086D337FDC9}"/>
              </a:ext>
            </a:extLst>
          </p:cNvPr>
          <p:cNvSpPr txBox="1">
            <a:spLocks/>
          </p:cNvSpPr>
          <p:nvPr/>
        </p:nvSpPr>
        <p:spPr>
          <a:xfrm>
            <a:off x="11070077" y="6481203"/>
            <a:ext cx="661675"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5" name="Text Placeholder 4">
            <a:extLst>
              <a:ext uri="{FF2B5EF4-FFF2-40B4-BE49-F238E27FC236}">
                <a16:creationId xmlns:a16="http://schemas.microsoft.com/office/drawing/2014/main" id="{DAB68557-915F-700D-D060-2115CD07570A}"/>
              </a:ext>
            </a:extLst>
          </p:cNvPr>
          <p:cNvSpPr txBox="1">
            <a:spLocks/>
          </p:cNvSpPr>
          <p:nvPr/>
        </p:nvSpPr>
        <p:spPr>
          <a:xfrm>
            <a:off x="384049" y="2265722"/>
            <a:ext cx="3959352" cy="874410"/>
          </a:xfrm>
          <a:prstGeom prst="rect">
            <a:avLst/>
          </a:prstGeom>
        </p:spPr>
        <p:txBody>
          <a:bodyPr vert="horz" lIns="0" tIns="0" rIns="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800" b="0" i="0" u="none" strike="noStrike" kern="1200" cap="none" spc="0" normalizeH="0" baseline="0" noProof="0" dirty="0">
                <a:ln>
                  <a:noFill/>
                </a:ln>
                <a:solidFill>
                  <a:srgbClr val="FFFFFF"/>
                </a:solidFill>
                <a:effectLst/>
                <a:uLnTx/>
                <a:uFillTx/>
                <a:latin typeface="Aptos" panose="02110004020202020204"/>
                <a:ea typeface="+mn-ea"/>
                <a:cs typeface="+mn-cs"/>
              </a:rPr>
              <a:t>A type of Qualified Retirement Plan that …</a:t>
            </a:r>
          </a:p>
        </p:txBody>
      </p:sp>
      <p:sp>
        <p:nvSpPr>
          <p:cNvPr id="11" name="TextBox 10">
            <a:extLst>
              <a:ext uri="{FF2B5EF4-FFF2-40B4-BE49-F238E27FC236}">
                <a16:creationId xmlns:a16="http://schemas.microsoft.com/office/drawing/2014/main" id="{6C43E541-B7B1-7FC7-0352-3B78B6C04A37}"/>
              </a:ext>
            </a:extLst>
          </p:cNvPr>
          <p:cNvSpPr txBox="1"/>
          <p:nvPr/>
        </p:nvSpPr>
        <p:spPr>
          <a:xfrm>
            <a:off x="5127170" y="1813965"/>
            <a:ext cx="6847115" cy="4424866"/>
          </a:xfrm>
          <a:prstGeom prst="rect">
            <a:avLst/>
          </a:prstGeom>
          <a:noFill/>
        </p:spPr>
        <p:txBody>
          <a:bodyPr wrap="square" rtlCol="0">
            <a:spAutoFit/>
          </a:bodyPr>
          <a:lstStyle/>
          <a:p>
            <a:pPr marL="403225" marR="0" lvl="0" indent="-403225" algn="l" defTabSz="914400" rtl="0" eaLnBrk="1" fontAlgn="auto" latinLnBrk="0" hangingPunct="1">
              <a:lnSpc>
                <a:spcPct val="110000"/>
              </a:lnSpc>
              <a:spcBef>
                <a:spcPts val="600"/>
              </a:spcBef>
              <a:spcAft>
                <a:spcPts val="1200"/>
              </a:spcAft>
              <a:buClr>
                <a:srgbClr val="3D9B35"/>
              </a:buClr>
              <a:buSzTx/>
              <a:buFont typeface="Wingdings" panose="05000000000000000000" pitchFamily="2" charset="2"/>
              <a:buChar char="q"/>
              <a:tabLst/>
              <a:defRPr/>
            </a:pPr>
            <a:r>
              <a:rPr lang="en-US" sz="2400" dirty="0">
                <a:solidFill>
                  <a:srgbClr val="414041"/>
                </a:solidFill>
                <a:latin typeface="Aptos" panose="02110004020202020204"/>
              </a:rPr>
              <a:t>May be</a:t>
            </a: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funded</a:t>
            </a:r>
            <a:r>
              <a:rPr kumimoji="0" lang="en-US" sz="2400" b="0" i="0" u="none" strike="noStrike" kern="1200" cap="none" spc="0" normalizeH="0" baseline="0" noProof="0" dirty="0">
                <a:ln>
                  <a:noFill/>
                </a:ln>
                <a:solidFill>
                  <a:srgbClr val="414041"/>
                </a:solidFill>
                <a:effectLst/>
                <a:uLnTx/>
                <a:uFillTx/>
                <a:latin typeface="Aptos" panose="02110004020202020204"/>
                <a:ea typeface="+mn-ea"/>
                <a:cs typeface="+mn-cs"/>
              </a:rPr>
              <a:t> by both employer contributions and employee contributions</a:t>
            </a:r>
          </a:p>
          <a:p>
            <a:pPr marL="403225" marR="0" lvl="0" indent="-403225" algn="l" defTabSz="914400" rtl="0" eaLnBrk="1" fontAlgn="auto" latinLnBrk="0" hangingPunct="1">
              <a:lnSpc>
                <a:spcPct val="110000"/>
              </a:lnSpc>
              <a:spcBef>
                <a:spcPts val="600"/>
              </a:spcBef>
              <a:spcAft>
                <a:spcPts val="1200"/>
              </a:spcAft>
              <a:buClr>
                <a:srgbClr val="3D9B35"/>
              </a:buClr>
              <a:buSzTx/>
              <a:buFont typeface="Wingdings" panose="05000000000000000000" pitchFamily="2" charset="2"/>
              <a:buChar char="q"/>
              <a:tabLst/>
              <a:defRPr/>
            </a:pP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Allows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contributions to change </a:t>
            </a: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from year to year</a:t>
            </a:r>
          </a:p>
          <a:p>
            <a:pPr marL="403225" marR="0" lvl="0" indent="-403225" algn="l" defTabSz="914400" rtl="0" eaLnBrk="1" fontAlgn="auto" latinLnBrk="0" hangingPunct="1">
              <a:lnSpc>
                <a:spcPct val="110000"/>
              </a:lnSpc>
              <a:spcBef>
                <a:spcPts val="600"/>
              </a:spcBef>
              <a:spcAft>
                <a:spcPts val="1200"/>
              </a:spcAft>
              <a:buClr>
                <a:srgbClr val="3D9B35"/>
              </a:buClr>
              <a:buSzTx/>
              <a:buFont typeface="Wingdings" panose="05000000000000000000" pitchFamily="2" charset="2"/>
              <a:buChar char="q"/>
              <a:tabLst/>
              <a:defRPr/>
            </a:pP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Provides for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income tax-deferred growth </a:t>
            </a: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of participant account balances</a:t>
            </a:r>
          </a:p>
          <a:p>
            <a:pPr marL="403225" marR="0" lvl="0" indent="-403225" algn="l" defTabSz="914400" rtl="0" eaLnBrk="1" fontAlgn="auto" latinLnBrk="0" hangingPunct="1">
              <a:lnSpc>
                <a:spcPct val="110000"/>
              </a:lnSpc>
              <a:spcBef>
                <a:spcPts val="600"/>
              </a:spcBef>
              <a:spcAft>
                <a:spcPts val="1200"/>
              </a:spcAft>
              <a:buClr>
                <a:srgbClr val="3D9B35"/>
              </a:buClr>
              <a:buSzTx/>
              <a:buFont typeface="Wingdings" panose="05000000000000000000" pitchFamily="2" charset="2"/>
              <a:buChar char="q"/>
              <a:tabLst/>
              <a:defRPr/>
            </a:pP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Bases participant’s </a:t>
            </a: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retirement benefits </a:t>
            </a:r>
            <a:r>
              <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rPr>
              <a:t>on contribution amounts, years of participation, and performanc</a:t>
            </a:r>
            <a:r>
              <a:rPr lang="en-US" sz="2400" dirty="0">
                <a:solidFill>
                  <a:srgbClr val="414041"/>
                </a:solidFill>
                <a:latin typeface="Aptos" panose="02110004020202020204"/>
              </a:rPr>
              <a:t>e of plan assets</a:t>
            </a:r>
            <a:endParaRPr kumimoji="0" lang="en-US" sz="240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20" name="Slide Number Placeholder 5">
            <a:extLst>
              <a:ext uri="{FF2B5EF4-FFF2-40B4-BE49-F238E27FC236}">
                <a16:creationId xmlns:a16="http://schemas.microsoft.com/office/drawing/2014/main" id="{C5D72071-4D04-E40C-39C6-09662F02380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837504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113AE-BC0C-C8A1-5721-986647087105}"/>
            </a:ext>
          </a:extLst>
        </p:cNvPr>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5EB8F9AC-A5F7-5D44-6115-8A1C5CDBB30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0" name="Title 9">
            <a:extLst>
              <a:ext uri="{FF2B5EF4-FFF2-40B4-BE49-F238E27FC236}">
                <a16:creationId xmlns:a16="http://schemas.microsoft.com/office/drawing/2014/main" id="{0BD72952-1315-0387-DF5D-A7523AE4A2B6}"/>
              </a:ext>
            </a:extLst>
          </p:cNvPr>
          <p:cNvSpPr>
            <a:spLocks noGrp="1"/>
          </p:cNvSpPr>
          <p:nvPr>
            <p:ph type="title"/>
          </p:nvPr>
        </p:nvSpPr>
        <p:spPr/>
        <p:txBody>
          <a:bodyPr/>
          <a:lstStyle/>
          <a:p>
            <a:r>
              <a:rPr lang="en-US" b="1" dirty="0"/>
              <a:t>Types </a:t>
            </a:r>
            <a:r>
              <a:rPr lang="en-US" dirty="0"/>
              <a:t>of Defined Contribution Plans</a:t>
            </a:r>
            <a:endParaRPr lang="en-US" b="1" dirty="0"/>
          </a:p>
        </p:txBody>
      </p:sp>
      <p:pic>
        <p:nvPicPr>
          <p:cNvPr id="11" name="Picture 10" descr="Man installing sliding glass door">
            <a:extLst>
              <a:ext uri="{FF2B5EF4-FFF2-40B4-BE49-F238E27FC236}">
                <a16:creationId xmlns:a16="http://schemas.microsoft.com/office/drawing/2014/main" id="{86431A5C-5570-1F48-BF41-1B5A8E79CE2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283602" y="1623013"/>
            <a:ext cx="2743200" cy="2743200"/>
          </a:xfrm>
          <a:prstGeom prst="rect">
            <a:avLst/>
          </a:prstGeom>
          <a:ln>
            <a:noFill/>
          </a:ln>
          <a:effectLst>
            <a:outerShdw blurRad="190500" algn="tl" rotWithShape="0">
              <a:srgbClr val="000000">
                <a:alpha val="70000"/>
              </a:srgbClr>
            </a:outerShdw>
          </a:effectLst>
        </p:spPr>
      </p:pic>
      <p:pic>
        <p:nvPicPr>
          <p:cNvPr id="12" name="Picture 11" descr="Adult purchasing product with cellphone">
            <a:extLst>
              <a:ext uri="{FF2B5EF4-FFF2-40B4-BE49-F238E27FC236}">
                <a16:creationId xmlns:a16="http://schemas.microsoft.com/office/drawing/2014/main" id="{E9E7B50F-70C4-667B-DF70-0CA1F22EEDA0}"/>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43179" y="1623013"/>
            <a:ext cx="2743200" cy="2743200"/>
          </a:xfrm>
          <a:prstGeom prst="rect">
            <a:avLst/>
          </a:prstGeom>
          <a:ln>
            <a:noFill/>
          </a:ln>
          <a:effectLst>
            <a:outerShdw blurRad="190500" algn="tl" rotWithShape="0">
              <a:srgbClr val="000000">
                <a:alpha val="70000"/>
              </a:srgbClr>
            </a:outerShdw>
          </a:effectLst>
        </p:spPr>
      </p:pic>
      <p:pic>
        <p:nvPicPr>
          <p:cNvPr id="13" name="Picture 12" descr="Smiling hospital staff">
            <a:extLst>
              <a:ext uri="{FF2B5EF4-FFF2-40B4-BE49-F238E27FC236}">
                <a16:creationId xmlns:a16="http://schemas.microsoft.com/office/drawing/2014/main" id="{EA7FCD73-B8CC-8914-F955-4A8730D4E22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6202756" y="1623013"/>
            <a:ext cx="2743200" cy="2743200"/>
          </a:xfrm>
          <a:prstGeom prst="rect">
            <a:avLst/>
          </a:prstGeom>
          <a:ln>
            <a:noFill/>
          </a:ln>
          <a:effectLst>
            <a:outerShdw blurRad="190500" algn="tl" rotWithShape="0">
              <a:srgbClr val="000000">
                <a:alpha val="70000"/>
              </a:srgbClr>
            </a:outerShdw>
          </a:effectLst>
        </p:spPr>
      </p:pic>
      <p:pic>
        <p:nvPicPr>
          <p:cNvPr id="14" name="Picture 13" descr="Man explaining design">
            <a:extLst>
              <a:ext uri="{FF2B5EF4-FFF2-40B4-BE49-F238E27FC236}">
                <a16:creationId xmlns:a16="http://schemas.microsoft.com/office/drawing/2014/main" id="{80B30059-B8EC-381E-6AFA-47F4DDB97149}"/>
              </a:ext>
            </a:extLst>
          </p:cNvPr>
          <p:cNvPicPr>
            <a:picLocks noChangeAspect="1"/>
          </p:cNvPicPr>
          <p:nvPr/>
        </p:nvPicPr>
        <p:blipFill rotWithShape="1">
          <a:blip r:embed="rId6">
            <a:extLst>
              <a:ext uri="{28A0092B-C50C-407E-A947-70E740481C1C}">
                <a14:useLocalDpi xmlns:a14="http://schemas.microsoft.com/office/drawing/2010/main" val="0"/>
              </a:ext>
            </a:extLst>
          </a:blip>
          <a:srcRect t="-805"/>
          <a:stretch/>
        </p:blipFill>
        <p:spPr>
          <a:xfrm>
            <a:off x="9162333" y="1623013"/>
            <a:ext cx="2743200" cy="2743200"/>
          </a:xfrm>
          <a:prstGeom prst="rect">
            <a:avLst/>
          </a:prstGeom>
          <a:ln>
            <a:noFill/>
          </a:ln>
          <a:effectLst>
            <a:outerShdw blurRad="190500" algn="tl" rotWithShape="0">
              <a:srgbClr val="000000">
                <a:alpha val="70000"/>
              </a:srgbClr>
            </a:outerShdw>
          </a:effectLst>
        </p:spPr>
      </p:pic>
      <p:sp>
        <p:nvSpPr>
          <p:cNvPr id="7" name="Text Placeholder 2">
            <a:extLst>
              <a:ext uri="{FF2B5EF4-FFF2-40B4-BE49-F238E27FC236}">
                <a16:creationId xmlns:a16="http://schemas.microsoft.com/office/drawing/2014/main" id="{BD061F2B-A029-9EAD-5A97-6BEA52E0A9C2}"/>
              </a:ext>
            </a:extLst>
          </p:cNvPr>
          <p:cNvSpPr txBox="1">
            <a:spLocks/>
          </p:cNvSpPr>
          <p:nvPr/>
        </p:nvSpPr>
        <p:spPr>
          <a:xfrm>
            <a:off x="6202756" y="4032096"/>
            <a:ext cx="2748929" cy="1551145"/>
          </a:xfrm>
          <a:prstGeom prst="rect">
            <a:avLst/>
          </a:prstGeom>
          <a:solidFill>
            <a:schemeClr val="bg1"/>
          </a:solidFill>
        </p:spPr>
        <p:txBody>
          <a:bodyPr vert="horz" lIns="182880" tIns="6400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Profit Sharing</a:t>
            </a:r>
          </a:p>
        </p:txBody>
      </p:sp>
      <p:sp>
        <p:nvSpPr>
          <p:cNvPr id="8" name="Text Placeholder 2">
            <a:extLst>
              <a:ext uri="{FF2B5EF4-FFF2-40B4-BE49-F238E27FC236}">
                <a16:creationId xmlns:a16="http://schemas.microsoft.com/office/drawing/2014/main" id="{928DD841-F673-D366-5B90-AF35340174A3}"/>
              </a:ext>
            </a:extLst>
          </p:cNvPr>
          <p:cNvSpPr txBox="1">
            <a:spLocks/>
          </p:cNvSpPr>
          <p:nvPr/>
        </p:nvSpPr>
        <p:spPr>
          <a:xfrm>
            <a:off x="3243179" y="4032096"/>
            <a:ext cx="2748929" cy="1551145"/>
          </a:xfrm>
          <a:prstGeom prst="rect">
            <a:avLst/>
          </a:prstGeom>
          <a:solidFill>
            <a:schemeClr val="bg1"/>
          </a:solidFill>
        </p:spPr>
        <p:txBody>
          <a:bodyPr vert="horz" lIns="182880" tIns="6400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SIMPLE IRA</a:t>
            </a:r>
          </a:p>
        </p:txBody>
      </p:sp>
      <p:sp>
        <p:nvSpPr>
          <p:cNvPr id="2" name="Text Placeholder 2">
            <a:extLst>
              <a:ext uri="{FF2B5EF4-FFF2-40B4-BE49-F238E27FC236}">
                <a16:creationId xmlns:a16="http://schemas.microsoft.com/office/drawing/2014/main" id="{94482667-120B-2E34-3311-67B213F449AF}"/>
              </a:ext>
            </a:extLst>
          </p:cNvPr>
          <p:cNvSpPr txBox="1">
            <a:spLocks/>
          </p:cNvSpPr>
          <p:nvPr/>
        </p:nvSpPr>
        <p:spPr>
          <a:xfrm>
            <a:off x="9162333" y="4032096"/>
            <a:ext cx="2748929" cy="1551145"/>
          </a:xfrm>
          <a:prstGeom prst="rect">
            <a:avLst/>
          </a:prstGeom>
          <a:solidFill>
            <a:schemeClr val="bg1"/>
          </a:solidFill>
        </p:spPr>
        <p:txBody>
          <a:bodyPr vert="horz" lIns="182880" tIns="640080" rIns="182880" bIns="0" rtlCol="0">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18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Solo 401(k)</a:t>
            </a:r>
          </a:p>
        </p:txBody>
      </p:sp>
      <p:sp>
        <p:nvSpPr>
          <p:cNvPr id="3" name="Text Placeholder 2">
            <a:extLst>
              <a:ext uri="{FF2B5EF4-FFF2-40B4-BE49-F238E27FC236}">
                <a16:creationId xmlns:a16="http://schemas.microsoft.com/office/drawing/2014/main" id="{CD876C87-1210-E22D-CC9C-5D0F4E674ED4}"/>
              </a:ext>
            </a:extLst>
          </p:cNvPr>
          <p:cNvSpPr>
            <a:spLocks noGrp="1"/>
          </p:cNvSpPr>
          <p:nvPr>
            <p:ph type="body" sz="quarter" idx="22"/>
          </p:nvPr>
        </p:nvSpPr>
        <p:spPr>
          <a:xfrm>
            <a:off x="283602" y="4032096"/>
            <a:ext cx="2748929" cy="1551145"/>
          </a:xfrm>
        </p:spPr>
        <p:txBody>
          <a:bodyPr tIns="640080"/>
          <a:lstStyle/>
          <a:p>
            <a:pPr marL="0" indent="0" algn="ctr">
              <a:buNone/>
            </a:pPr>
            <a:r>
              <a:rPr lang="en-US" sz="2400" b="1" dirty="0"/>
              <a:t>SEP IRA</a:t>
            </a:r>
          </a:p>
        </p:txBody>
      </p:sp>
    </p:spTree>
    <p:extLst>
      <p:ext uri="{BB962C8B-B14F-4D97-AF65-F5344CB8AC3E}">
        <p14:creationId xmlns:p14="http://schemas.microsoft.com/office/powerpoint/2010/main" val="613136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759E-C6E3-FE01-A2F4-718DEF2E7492}"/>
            </a:ext>
          </a:extLst>
        </p:cNvPr>
        <p:cNvGrpSpPr/>
        <p:nvPr/>
      </p:nvGrpSpPr>
      <p:grpSpPr>
        <a:xfrm>
          <a:off x="0" y="0"/>
          <a:ext cx="0" cy="0"/>
          <a:chOff x="0" y="0"/>
          <a:chExt cx="0" cy="0"/>
        </a:xfrm>
      </p:grpSpPr>
      <p:pic>
        <p:nvPicPr>
          <p:cNvPr id="2" name="Picture 1" descr="Man installing sliding glass door">
            <a:extLst>
              <a:ext uri="{FF2B5EF4-FFF2-40B4-BE49-F238E27FC236}">
                <a16:creationId xmlns:a16="http://schemas.microsoft.com/office/drawing/2014/main" id="{615561F1-3613-4EB9-84C2-C900954F26F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A22C13C3-C2DC-F1DC-F86C-25154F950CC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2" name="Rectangle 11">
            <a:extLst>
              <a:ext uri="{FF2B5EF4-FFF2-40B4-BE49-F238E27FC236}">
                <a16:creationId xmlns:a16="http://schemas.microsoft.com/office/drawing/2014/main" id="{CF12CB29-DD26-98D7-0748-1EABE38FCE85}"/>
              </a:ext>
            </a:extLst>
          </p:cNvPr>
          <p:cNvSpPr/>
          <p:nvPr/>
        </p:nvSpPr>
        <p:spPr>
          <a:xfrm>
            <a:off x="1188720" y="1188720"/>
            <a:ext cx="5669280" cy="4389120"/>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Contributions:</a:t>
            </a:r>
          </a:p>
          <a:p>
            <a:pPr marL="457200" marR="0" lvl="0" indent="-336550" algn="l" defTabSz="914400" rtl="0" eaLnBrk="1" fontAlgn="auto" latinLnBrk="0" hangingPunct="1">
              <a:lnSpc>
                <a:spcPct val="100000"/>
              </a:lnSpc>
              <a:spcBef>
                <a:spcPts val="6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Employer contributions only</a:t>
            </a:r>
          </a:p>
          <a:p>
            <a:pPr marL="457200" marR="0" lvl="0" indent="-336550" algn="l" defTabSz="914400" rtl="0" eaLnBrk="1" fontAlgn="auto" latinLnBrk="0" hangingPunct="1">
              <a:lnSpc>
                <a:spcPct val="100000"/>
              </a:lnSpc>
              <a:spcBef>
                <a:spcPts val="3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0 to 25% of total compensation</a:t>
            </a:r>
          </a:p>
          <a:p>
            <a:pPr marL="457200" marR="0" lvl="0" indent="-336550" algn="l" defTabSz="914400" rtl="0" eaLnBrk="1" fontAlgn="auto" latinLnBrk="0" hangingPunct="1">
              <a:lnSpc>
                <a:spcPct val="100000"/>
              </a:lnSpc>
              <a:spcBef>
                <a:spcPts val="3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Must be made equally to all participants</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Key benefits:</a:t>
            </a:r>
          </a:p>
          <a:p>
            <a:pPr marL="457200" indent="-336550">
              <a:spcBef>
                <a:spcPts val="6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Flexible annual contributions</a:t>
            </a:r>
          </a:p>
          <a:p>
            <a:pPr marL="457200" indent="-336550">
              <a:spcBef>
                <a:spcPts val="3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Simple administration</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You may be a good candidate if:</a:t>
            </a:r>
          </a:p>
          <a:p>
            <a:pPr marL="457200" indent="-336550">
              <a:spcBef>
                <a:spcPts val="6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 are self-employed</a:t>
            </a:r>
          </a:p>
          <a:p>
            <a:pPr marL="457200" indent="-336550">
              <a:spcBef>
                <a:spcPts val="3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Your business has only a few employees</a:t>
            </a:r>
          </a:p>
        </p:txBody>
      </p:sp>
      <p:sp>
        <p:nvSpPr>
          <p:cNvPr id="4" name="Title 3">
            <a:extLst>
              <a:ext uri="{FF2B5EF4-FFF2-40B4-BE49-F238E27FC236}">
                <a16:creationId xmlns:a16="http://schemas.microsoft.com/office/drawing/2014/main" id="{A04BA56B-830C-8263-F620-23B923231137}"/>
              </a:ext>
            </a:extLst>
          </p:cNvPr>
          <p:cNvSpPr>
            <a:spLocks noGrp="1"/>
          </p:cNvSpPr>
          <p:nvPr>
            <p:ph type="title"/>
          </p:nvPr>
        </p:nvSpPr>
        <p:spPr/>
        <p:txBody>
          <a:bodyPr/>
          <a:lstStyle/>
          <a:p>
            <a:r>
              <a:rPr lang="en-US" b="1" dirty="0"/>
              <a:t>SEP</a:t>
            </a:r>
            <a:r>
              <a:rPr lang="en-US" dirty="0"/>
              <a:t> IRAs</a:t>
            </a:r>
          </a:p>
        </p:txBody>
      </p:sp>
    </p:spTree>
    <p:extLst>
      <p:ext uri="{BB962C8B-B14F-4D97-AF65-F5344CB8AC3E}">
        <p14:creationId xmlns:p14="http://schemas.microsoft.com/office/powerpoint/2010/main" val="3844376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E03A14-FE9A-B1EA-12E9-E3937055324F}"/>
            </a:ext>
          </a:extLst>
        </p:cNvPr>
        <p:cNvGrpSpPr/>
        <p:nvPr/>
      </p:nvGrpSpPr>
      <p:grpSpPr>
        <a:xfrm>
          <a:off x="0" y="0"/>
          <a:ext cx="0" cy="0"/>
          <a:chOff x="0" y="0"/>
          <a:chExt cx="0" cy="0"/>
        </a:xfrm>
      </p:grpSpPr>
      <p:pic>
        <p:nvPicPr>
          <p:cNvPr id="3" name="Picture 2" descr="Adult purchasing product with cellphone">
            <a:extLst>
              <a:ext uri="{FF2B5EF4-FFF2-40B4-BE49-F238E27FC236}">
                <a16:creationId xmlns:a16="http://schemas.microsoft.com/office/drawing/2014/main" id="{3B1C0DF3-05AA-95E6-5C25-7AB21EDEF245}"/>
              </a:ext>
            </a:extLst>
          </p:cNvPr>
          <p:cNvPicPr>
            <a:picLocks noChangeAspect="1"/>
          </p:cNvPicPr>
          <p:nvPr/>
        </p:nvPicPr>
        <p:blipFill rotWithShape="1">
          <a:blip r:embed="rId3">
            <a:extLst>
              <a:ext uri="{28A0092B-C50C-407E-A947-70E740481C1C}">
                <a14:useLocalDpi xmlns:a14="http://schemas.microsoft.com/office/drawing/2010/main" val="0"/>
              </a:ext>
            </a:extLst>
          </a:blip>
          <a:srcRect t="-229" b="32059"/>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4DE1B0C6-1BCC-3180-5BC0-9DA5CFC5D91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Rectangle 3">
            <a:extLst>
              <a:ext uri="{FF2B5EF4-FFF2-40B4-BE49-F238E27FC236}">
                <a16:creationId xmlns:a16="http://schemas.microsoft.com/office/drawing/2014/main" id="{3D870A95-9A46-239D-8D93-827E674AF4C2}"/>
              </a:ext>
            </a:extLst>
          </p:cNvPr>
          <p:cNvSpPr/>
          <p:nvPr/>
        </p:nvSpPr>
        <p:spPr>
          <a:xfrm>
            <a:off x="1188720" y="1188720"/>
            <a:ext cx="5669280" cy="5303520"/>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Contributions:</a:t>
            </a:r>
          </a:p>
          <a:p>
            <a:pPr marL="457200" marR="0" lvl="0" indent="-342900" algn="l" defTabSz="914400" rtl="0" eaLnBrk="1" fontAlgn="auto" latinLnBrk="0" hangingPunct="1">
              <a:spcBef>
                <a:spcPts val="6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Allows for employer and employee</a:t>
            </a: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 contributions</a:t>
            </a:r>
          </a:p>
          <a:p>
            <a:pPr marL="457200" indent="-342900">
              <a:spcBef>
                <a:spcPts val="300"/>
              </a:spcBef>
              <a:spcAft>
                <a:spcPts val="300"/>
              </a:spcAft>
              <a:buClr>
                <a:srgbClr val="3D9B35"/>
              </a:buClr>
              <a:buFont typeface="Wingdings" panose="05000000000000000000" pitchFamily="2" charset="2"/>
              <a:buChar char="q"/>
            </a:pPr>
            <a:r>
              <a:rPr lang="en-US" dirty="0">
                <a:solidFill>
                  <a:srgbClr val="414041"/>
                </a:solidFill>
                <a:latin typeface="Aptos" panose="02110004020202020204"/>
              </a:rPr>
              <a:t>Employee salary deferrals up to certain limitations</a:t>
            </a: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457200" marR="0" lvl="0" indent="-342900" algn="l" defTabSz="914400" rtl="0" eaLnBrk="1" fontAlgn="auto" latinLnBrk="0" hangingPunct="1">
              <a:spcBef>
                <a:spcPts val="3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3% match or 2% non-elective required employer contributions</a:t>
            </a:r>
          </a:p>
          <a:p>
            <a:pPr marL="0" marR="0" lvl="0" indent="0" algn="l" defTabSz="914400" rtl="0" eaLnBrk="1" fontAlgn="auto" latinLnBrk="0" hangingPunct="1">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Key benefits:</a:t>
            </a:r>
          </a:p>
          <a:p>
            <a:pPr marL="457200" marR="0" lvl="0" indent="-342900" algn="l" defTabSz="914400" rtl="0" eaLnBrk="1" fontAlgn="auto" latinLnBrk="0" hangingPunct="1">
              <a:spcBef>
                <a:spcPts val="6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Cost-efficiency</a:t>
            </a:r>
          </a:p>
          <a:p>
            <a:pPr marL="457200" marR="0" lvl="0" indent="-342900" algn="l" defTabSz="914400" rtl="0" eaLnBrk="1" fontAlgn="auto" latinLnBrk="0" hangingPunct="1">
              <a:spcBef>
                <a:spcPts val="3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Simple administration</a:t>
            </a:r>
          </a:p>
          <a:p>
            <a:pPr marL="0" marR="0" lvl="0" indent="0" algn="l" defTabSz="914400" rtl="0" eaLnBrk="1" fontAlgn="auto" latinLnBrk="0" hangingPunct="1">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You may be a good candidate if:</a:t>
            </a:r>
          </a:p>
          <a:p>
            <a:pPr marL="457200" indent="-342900">
              <a:spcBef>
                <a:spcPts val="6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 want an easier and less costly plan than a 401(k) plan</a:t>
            </a:r>
          </a:p>
          <a:p>
            <a:pPr marL="457200" indent="-342900">
              <a:spcBef>
                <a:spcPts val="3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Your business has 100 employees or less</a:t>
            </a:r>
          </a:p>
          <a:p>
            <a:pPr marR="0" lvl="0" algn="l" defTabSz="914400" rtl="0" eaLnBrk="1" fontAlgn="auto" latinLnBrk="0" hangingPunct="1">
              <a:spcBef>
                <a:spcPts val="1200"/>
              </a:spcBef>
              <a:buClr>
                <a:srgbClr val="3D9B35"/>
              </a:buClr>
              <a:buSzTx/>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285750" marR="0" lvl="0" indent="-285750" algn="l" defTabSz="914400" rtl="0" eaLnBrk="1" fontAlgn="auto" latinLnBrk="0" hangingPunct="1">
              <a:spcBef>
                <a:spcPts val="1200"/>
              </a:spcBef>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285750" marR="0" lvl="0" indent="-285750" algn="l" defTabSz="914400" rtl="0" eaLnBrk="1" fontAlgn="auto" latinLnBrk="0" hangingPunct="1">
              <a:spcBef>
                <a:spcPts val="1200"/>
              </a:spcBef>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9375A836-6A10-4010-29B9-724D84C91797}"/>
              </a:ext>
            </a:extLst>
          </p:cNvPr>
          <p:cNvSpPr>
            <a:spLocks noGrp="1"/>
          </p:cNvSpPr>
          <p:nvPr>
            <p:ph type="title"/>
          </p:nvPr>
        </p:nvSpPr>
        <p:spPr/>
        <p:txBody>
          <a:bodyPr/>
          <a:lstStyle/>
          <a:p>
            <a:r>
              <a:rPr lang="en-US" b="1" dirty="0"/>
              <a:t>SIMPLE</a:t>
            </a:r>
            <a:r>
              <a:rPr lang="en-US" dirty="0"/>
              <a:t> IRAs</a:t>
            </a:r>
          </a:p>
        </p:txBody>
      </p:sp>
    </p:spTree>
    <p:extLst>
      <p:ext uri="{BB962C8B-B14F-4D97-AF65-F5344CB8AC3E}">
        <p14:creationId xmlns:p14="http://schemas.microsoft.com/office/powerpoint/2010/main" val="2971779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5244F-5F4A-EEE4-4ECC-0DBCBC178AD8}"/>
            </a:ext>
          </a:extLst>
        </p:cNvPr>
        <p:cNvGrpSpPr/>
        <p:nvPr/>
      </p:nvGrpSpPr>
      <p:grpSpPr>
        <a:xfrm>
          <a:off x="0" y="0"/>
          <a:ext cx="0" cy="0"/>
          <a:chOff x="0" y="0"/>
          <a:chExt cx="0" cy="0"/>
        </a:xfrm>
      </p:grpSpPr>
      <p:pic>
        <p:nvPicPr>
          <p:cNvPr id="2" name="Picture 1" descr="Smiling hospital staff">
            <a:extLst>
              <a:ext uri="{FF2B5EF4-FFF2-40B4-BE49-F238E27FC236}">
                <a16:creationId xmlns:a16="http://schemas.microsoft.com/office/drawing/2014/main" id="{C3F9AC79-DBC5-CE7E-A085-8A397569BD61}"/>
              </a:ext>
            </a:extLst>
          </p:cNvPr>
          <p:cNvPicPr>
            <a:picLocks noChangeAspect="1"/>
          </p:cNvPicPr>
          <p:nvPr/>
        </p:nvPicPr>
        <p:blipFill rotWithShape="1">
          <a:blip r:embed="rId3">
            <a:extLst>
              <a:ext uri="{28A0092B-C50C-407E-A947-70E740481C1C}">
                <a14:useLocalDpi xmlns:a14="http://schemas.microsoft.com/office/drawing/2010/main" val="0"/>
              </a:ext>
            </a:extLst>
          </a:blip>
          <a:srcRect l="-615" t="6068" r="615" b="14508"/>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DC293609-96C0-D7F3-B64D-9065B11E72F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Rectangle 3">
            <a:extLst>
              <a:ext uri="{FF2B5EF4-FFF2-40B4-BE49-F238E27FC236}">
                <a16:creationId xmlns:a16="http://schemas.microsoft.com/office/drawing/2014/main" id="{45CC1448-62C8-ED6C-D77C-C2515942FC99}"/>
              </a:ext>
            </a:extLst>
          </p:cNvPr>
          <p:cNvSpPr/>
          <p:nvPr/>
        </p:nvSpPr>
        <p:spPr>
          <a:xfrm>
            <a:off x="1188720" y="1188720"/>
            <a:ext cx="5669280" cy="4754880"/>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Contributions:</a:t>
            </a:r>
          </a:p>
          <a:p>
            <a:pPr marL="457200" marR="0" lvl="0" indent="-342900" algn="l" defTabSz="914400" rtl="0" eaLnBrk="1" fontAlgn="auto" latinLnBrk="0" hangingPunct="1">
              <a:lnSpc>
                <a:spcPct val="100000"/>
              </a:lnSpc>
              <a:spcBef>
                <a:spcPts val="6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Employer </a:t>
            </a: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contributions only</a:t>
            </a:r>
          </a:p>
          <a:p>
            <a:pPr marL="457200" marR="0" lvl="0" indent="-342900" algn="l" defTabSz="914400" rtl="0" eaLnBrk="1" fontAlgn="auto" latinLnBrk="0" hangingPunct="1">
              <a:lnSpc>
                <a:spcPct val="100000"/>
              </a:lnSpc>
              <a:spcBef>
                <a:spcPts val="3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0 to 25% of total compensation</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Key benefits:</a:t>
            </a:r>
          </a:p>
          <a:p>
            <a:pPr marL="457200" indent="-342900">
              <a:spcBef>
                <a:spcPts val="6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Flexible annual contributions</a:t>
            </a:r>
          </a:p>
          <a:p>
            <a:pPr marL="457200" indent="-342900">
              <a:spcBef>
                <a:spcPts val="3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Contributions can favor the owner(s) and select employees</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You may be a good candidate if:</a:t>
            </a:r>
          </a:p>
          <a:p>
            <a:pPr marL="457200" marR="0" lvl="0" indent="-342900" fontAlgn="auto">
              <a:lnSpc>
                <a:spcPct val="100000"/>
              </a:lnSpc>
              <a:spcBef>
                <a:spcPts val="6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You currently offer a 401(k) plan and would like to make additional contributions</a:t>
            </a:r>
          </a:p>
          <a:p>
            <a:pPr marL="457200" marR="0" lvl="0" indent="-342900" fontAlgn="auto">
              <a:lnSpc>
                <a:spcPct val="100000"/>
              </a:lnSpc>
              <a:spcBef>
                <a:spcPts val="3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You want to favor yourself and/or your key employees</a:t>
            </a: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600"/>
              </a:spcBef>
              <a:spcAft>
                <a:spcPts val="600"/>
              </a:spcAft>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600"/>
              </a:spcBef>
              <a:spcAft>
                <a:spcPts val="600"/>
              </a:spcAft>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285750" marR="0" lvl="0" indent="-285750" algn="l" defTabSz="914400" rtl="0" eaLnBrk="1" fontAlgn="auto" latinLnBrk="0" hangingPunct="1">
              <a:lnSpc>
                <a:spcPct val="100000"/>
              </a:lnSpc>
              <a:spcBef>
                <a:spcPts val="600"/>
              </a:spcBef>
              <a:spcAft>
                <a:spcPts val="600"/>
              </a:spcAft>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8FF9FF56-5638-F214-0538-1875D9DB156F}"/>
              </a:ext>
            </a:extLst>
          </p:cNvPr>
          <p:cNvSpPr>
            <a:spLocks noGrp="1"/>
          </p:cNvSpPr>
          <p:nvPr>
            <p:ph type="title"/>
          </p:nvPr>
        </p:nvSpPr>
        <p:spPr/>
        <p:txBody>
          <a:bodyPr/>
          <a:lstStyle/>
          <a:p>
            <a:r>
              <a:rPr lang="en-US" b="1" dirty="0"/>
              <a:t>Profit Sharing </a:t>
            </a:r>
            <a:r>
              <a:rPr lang="en-US" dirty="0"/>
              <a:t>Plans</a:t>
            </a:r>
          </a:p>
        </p:txBody>
      </p:sp>
    </p:spTree>
    <p:extLst>
      <p:ext uri="{BB962C8B-B14F-4D97-AF65-F5344CB8AC3E}">
        <p14:creationId xmlns:p14="http://schemas.microsoft.com/office/powerpoint/2010/main" val="10955970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063B1C-6ECA-AA7C-3DF0-2C640B513784}"/>
            </a:ext>
          </a:extLst>
        </p:cNvPr>
        <p:cNvGrpSpPr/>
        <p:nvPr/>
      </p:nvGrpSpPr>
      <p:grpSpPr>
        <a:xfrm>
          <a:off x="0" y="0"/>
          <a:ext cx="0" cy="0"/>
          <a:chOff x="0" y="0"/>
          <a:chExt cx="0" cy="0"/>
        </a:xfrm>
      </p:grpSpPr>
      <p:pic>
        <p:nvPicPr>
          <p:cNvPr id="3" name="Picture 2" descr="Man explaining design">
            <a:extLst>
              <a:ext uri="{FF2B5EF4-FFF2-40B4-BE49-F238E27FC236}">
                <a16:creationId xmlns:a16="http://schemas.microsoft.com/office/drawing/2014/main" id="{470C4C8C-8A2E-90CA-56F4-73765D9B7DC0}"/>
              </a:ext>
            </a:extLst>
          </p:cNvPr>
          <p:cNvPicPr>
            <a:picLocks noChangeAspect="1"/>
          </p:cNvPicPr>
          <p:nvPr/>
        </p:nvPicPr>
        <p:blipFill rotWithShape="1">
          <a:blip r:embed="rId3">
            <a:extLst>
              <a:ext uri="{28A0092B-C50C-407E-A947-70E740481C1C}">
                <a14:useLocalDpi xmlns:a14="http://schemas.microsoft.com/office/drawing/2010/main" val="0"/>
              </a:ext>
            </a:extLst>
          </a:blip>
          <a:srcRect t="-540" b="17755"/>
          <a:stretch/>
        </p:blipFill>
        <p:spPr>
          <a:xfrm>
            <a:off x="7315200" y="1280160"/>
            <a:ext cx="4114800" cy="4114800"/>
          </a:xfrm>
          <a:prstGeom prst="rect">
            <a:avLst/>
          </a:prstGeom>
          <a:ln>
            <a:noFill/>
          </a:ln>
          <a:effectLst>
            <a:outerShdw blurRad="190500" algn="tl" rotWithShape="0">
              <a:srgbClr val="000000">
                <a:alpha val="70000"/>
              </a:srgbClr>
            </a:outerShdw>
          </a:effectLst>
        </p:spPr>
      </p:pic>
      <p:sp>
        <p:nvSpPr>
          <p:cNvPr id="9" name="Slide Number Placeholder 8">
            <a:extLst>
              <a:ext uri="{FF2B5EF4-FFF2-40B4-BE49-F238E27FC236}">
                <a16:creationId xmlns:a16="http://schemas.microsoft.com/office/drawing/2014/main" id="{8505838E-7133-C400-E08C-75B83200DEA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Rectangle 3">
            <a:extLst>
              <a:ext uri="{FF2B5EF4-FFF2-40B4-BE49-F238E27FC236}">
                <a16:creationId xmlns:a16="http://schemas.microsoft.com/office/drawing/2014/main" id="{BAD442D8-1071-F40D-C28F-5CD93B76B56B}"/>
              </a:ext>
            </a:extLst>
          </p:cNvPr>
          <p:cNvSpPr/>
          <p:nvPr/>
        </p:nvSpPr>
        <p:spPr>
          <a:xfrm>
            <a:off x="1188720" y="1188720"/>
            <a:ext cx="5669280" cy="5303520"/>
          </a:xfrm>
          <a:prstGeom prst="rect">
            <a:avLst/>
          </a:prstGeom>
          <a:solidFill>
            <a:schemeClr val="bg2">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182880" tIns="182880" rIns="182880" rtlCol="0" anchor="t"/>
          <a:lstStyle/>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Contributions:</a:t>
            </a:r>
          </a:p>
          <a:p>
            <a:pPr marL="457200" marR="0" lvl="0" indent="-342900" algn="l" defTabSz="914400" rtl="0" eaLnBrk="1" fontAlgn="auto" latinLnBrk="0" hangingPunct="1">
              <a:lnSpc>
                <a:spcPct val="100000"/>
              </a:lnSpc>
              <a:spcBef>
                <a:spcPts val="6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Allows for employer and employee</a:t>
            </a: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 contributions</a:t>
            </a:r>
          </a:p>
          <a:p>
            <a:pPr marL="457200" indent="-342900">
              <a:spcBef>
                <a:spcPts val="300"/>
              </a:spcBef>
              <a:spcAft>
                <a:spcPts val="300"/>
              </a:spcAft>
              <a:buClr>
                <a:srgbClr val="3D9B35"/>
              </a:buClr>
              <a:buFont typeface="Wingdings" panose="05000000000000000000" pitchFamily="2" charset="2"/>
              <a:buChar char="q"/>
            </a:pPr>
            <a:r>
              <a:rPr lang="en-US" dirty="0">
                <a:solidFill>
                  <a:srgbClr val="414041"/>
                </a:solidFill>
                <a:latin typeface="Aptos" panose="02110004020202020204"/>
              </a:rPr>
              <a:t>Employee salary deferrals up to certain limitations</a:t>
            </a: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a:p>
            <a:pPr marL="457200" marR="0" lvl="0" indent="-342900" algn="l" defTabSz="914400" rtl="0" eaLnBrk="1" fontAlgn="auto" latinLnBrk="0" hangingPunct="1">
              <a:lnSpc>
                <a:spcPct val="100000"/>
              </a:lnSpc>
              <a:spcBef>
                <a:spcPts val="300"/>
              </a:spcBef>
              <a:spcAft>
                <a:spcPts val="300"/>
              </a:spcAft>
              <a:buClr>
                <a:srgbClr val="3D9B35"/>
              </a:buClr>
              <a:buSzTx/>
              <a:buFont typeface="Wingdings" panose="05000000000000000000" pitchFamily="2" charset="2"/>
              <a:buChar char="q"/>
              <a:tabLst/>
              <a:defRPr/>
            </a:pP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Employer contributions of up to 25% of compensation</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Key benefits:</a:t>
            </a:r>
          </a:p>
          <a:p>
            <a:pPr marL="457200" marR="0" lvl="0" indent="-342900" fontAlgn="auto">
              <a:lnSpc>
                <a:spcPct val="100000"/>
              </a:lnSpc>
              <a:spcBef>
                <a:spcPts val="6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Can allow for larger contributions than a SEP IRA</a:t>
            </a:r>
          </a:p>
          <a:p>
            <a:pPr marL="457200" marR="0" lvl="0" indent="-342900" fontAlgn="auto">
              <a:lnSpc>
                <a:spcPct val="100000"/>
              </a:lnSpc>
              <a:spcBef>
                <a:spcPts val="300"/>
              </a:spcBef>
              <a:spcAft>
                <a:spcPts val="300"/>
              </a:spcAft>
              <a:buClr>
                <a:srgbClr val="3D9B35"/>
              </a:buClr>
              <a:buSzTx/>
              <a:buFont typeface="Wingdings" panose="05000000000000000000" pitchFamily="2" charset="2"/>
              <a:buChar char="q"/>
              <a:tabLst/>
              <a:defRPr/>
            </a:pPr>
            <a:r>
              <a:rPr lang="en-US" dirty="0">
                <a:solidFill>
                  <a:srgbClr val="414041"/>
                </a:solidFill>
                <a:latin typeface="Aptos" panose="02110004020202020204"/>
              </a:rPr>
              <a:t>Lower administrative requirements than other plans</a:t>
            </a:r>
          </a:p>
          <a:p>
            <a:pPr marL="0" marR="0" lvl="0" indent="0" algn="l" defTabSz="914400" rtl="0" eaLnBrk="1" fontAlgn="auto" latinLnBrk="0" hangingPunct="1">
              <a:lnSpc>
                <a:spcPct val="100000"/>
              </a:lnSpc>
              <a:spcBef>
                <a:spcPts val="1200"/>
              </a:spcBef>
              <a:buClrTx/>
              <a:buSzTx/>
              <a:buFontTx/>
              <a:buNone/>
              <a:tabLst/>
              <a:defRPr/>
            </a:pPr>
            <a:r>
              <a:rPr kumimoji="0" lang="en-US" sz="2200" b="1" i="0" u="none" strike="noStrike" kern="1200" cap="none" spc="0" normalizeH="0" baseline="0" noProof="0" dirty="0">
                <a:ln>
                  <a:noFill/>
                </a:ln>
                <a:solidFill>
                  <a:srgbClr val="3D9B35"/>
                </a:solidFill>
                <a:effectLst/>
                <a:uLnTx/>
                <a:uFillTx/>
                <a:latin typeface="Aptos" panose="02110004020202020204"/>
                <a:ea typeface="+mn-ea"/>
                <a:cs typeface="+mn-cs"/>
              </a:rPr>
              <a:t>You may be a good candidate if:</a:t>
            </a:r>
          </a:p>
          <a:p>
            <a:pPr marL="457200" indent="-342900">
              <a:spcBef>
                <a:spcPts val="6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 are self-employed with no employees </a:t>
            </a:r>
          </a:p>
          <a:p>
            <a:pPr marL="457200" indent="-342900">
              <a:spcBef>
                <a:spcPts val="300"/>
              </a:spcBef>
              <a:spcAft>
                <a:spcPts val="300"/>
              </a:spcAft>
              <a:buClr>
                <a:srgbClr val="3D9B35"/>
              </a:buClr>
              <a:buFont typeface="Wingdings" panose="05000000000000000000" pitchFamily="2" charset="2"/>
              <a:buChar char="q"/>
              <a:defRPr/>
            </a:pPr>
            <a:r>
              <a:rPr lang="en-US" dirty="0">
                <a:solidFill>
                  <a:srgbClr val="414041"/>
                </a:solidFill>
                <a:latin typeface="Aptos" panose="02110004020202020204"/>
              </a:rPr>
              <a:t>You want to </a:t>
            </a:r>
            <a:r>
              <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rPr>
              <a:t>contribute more than what a SEP IRA will allow</a:t>
            </a:r>
          </a:p>
          <a:p>
            <a:pPr marL="285750" marR="0" lvl="0" indent="-285750" algn="l" defTabSz="914400" rtl="0" eaLnBrk="1" fontAlgn="auto" latinLnBrk="0" hangingPunct="1">
              <a:lnSpc>
                <a:spcPct val="100000"/>
              </a:lnSpc>
              <a:spcBef>
                <a:spcPts val="600"/>
              </a:spcBef>
              <a:spcAft>
                <a:spcPts val="600"/>
              </a:spcAft>
              <a:buClr>
                <a:srgbClr val="3D9B35"/>
              </a:buClr>
              <a:buSzTx/>
              <a:buFont typeface="Wingdings" panose="05000000000000000000" pitchFamily="2" charset="2"/>
              <a:buChar char="q"/>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5" name="Title 4">
            <a:extLst>
              <a:ext uri="{FF2B5EF4-FFF2-40B4-BE49-F238E27FC236}">
                <a16:creationId xmlns:a16="http://schemas.microsoft.com/office/drawing/2014/main" id="{593B161E-682E-9527-AE1E-0A46382E17E5}"/>
              </a:ext>
            </a:extLst>
          </p:cNvPr>
          <p:cNvSpPr>
            <a:spLocks noGrp="1"/>
          </p:cNvSpPr>
          <p:nvPr>
            <p:ph type="title"/>
          </p:nvPr>
        </p:nvSpPr>
        <p:spPr/>
        <p:txBody>
          <a:bodyPr/>
          <a:lstStyle/>
          <a:p>
            <a:r>
              <a:rPr lang="en-US" b="1" dirty="0"/>
              <a:t>Solo 401(k) </a:t>
            </a:r>
            <a:r>
              <a:rPr lang="en-US" dirty="0"/>
              <a:t>Plans</a:t>
            </a:r>
          </a:p>
        </p:txBody>
      </p:sp>
    </p:spTree>
    <p:extLst>
      <p:ext uri="{BB962C8B-B14F-4D97-AF65-F5344CB8AC3E}">
        <p14:creationId xmlns:p14="http://schemas.microsoft.com/office/powerpoint/2010/main" val="41770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14204-C6E4-733C-1C92-042911CF559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AA03585-E33B-8057-1B62-261792A896C9}"/>
              </a:ext>
            </a:extLst>
          </p:cNvPr>
          <p:cNvSpPr>
            <a:spLocks noGrp="1"/>
          </p:cNvSpPr>
          <p:nvPr>
            <p:ph type="title"/>
          </p:nvPr>
        </p:nvSpPr>
        <p:spPr/>
        <p:txBody>
          <a:bodyPr/>
          <a:lstStyle/>
          <a:p>
            <a:r>
              <a:rPr lang="en-US" dirty="0"/>
              <a:t>Important Information</a:t>
            </a:r>
          </a:p>
        </p:txBody>
      </p:sp>
      <p:pic>
        <p:nvPicPr>
          <p:cNvPr id="14" name="Graphic 13">
            <a:extLst>
              <a:ext uri="{FF2B5EF4-FFF2-40B4-BE49-F238E27FC236}">
                <a16:creationId xmlns:a16="http://schemas.microsoft.com/office/drawing/2014/main" id="{AD774F7B-5F63-7FEA-D92C-C62C046BEC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0135513" y="1297239"/>
            <a:ext cx="822960" cy="822960"/>
          </a:xfrm>
          <a:prstGeom prst="rect">
            <a:avLst/>
          </a:prstGeom>
        </p:spPr>
      </p:pic>
      <p:sp>
        <p:nvSpPr>
          <p:cNvPr id="8" name="Text Placeholder 7">
            <a:extLst>
              <a:ext uri="{FF2B5EF4-FFF2-40B4-BE49-F238E27FC236}">
                <a16:creationId xmlns:a16="http://schemas.microsoft.com/office/drawing/2014/main" id="{8995B2CE-7A21-A1C4-8A41-F441527A6079}"/>
              </a:ext>
            </a:extLst>
          </p:cNvPr>
          <p:cNvSpPr>
            <a:spLocks noGrp="1"/>
          </p:cNvSpPr>
          <p:nvPr>
            <p:ph type="body" sz="quarter" idx="22"/>
          </p:nvPr>
        </p:nvSpPr>
        <p:spPr>
          <a:xfrm>
            <a:off x="977462" y="1662492"/>
            <a:ext cx="10237076" cy="4018921"/>
          </a:xfrm>
        </p:spPr>
        <p:txBody>
          <a:bodyPr lIns="274320" tIns="457200" rIns="274320" bIns="457200"/>
          <a:lstStyle/>
          <a:p>
            <a:pPr marL="0" indent="0">
              <a:lnSpc>
                <a:spcPct val="85000"/>
              </a:lnSpc>
              <a:spcAft>
                <a:spcPts val="600"/>
              </a:spcAft>
              <a:buFont typeface="Arial" charset="0"/>
              <a:buNone/>
            </a:pPr>
            <a:r>
              <a:rPr lang="en-US" altLang="en-US" sz="2000" dirty="0"/>
              <a:t>IRS CIRCULAR 230 REQUIRES US TO INFORM YOU THAT THE ABOVE INFORMATION IS NOT INTENDED OR WRITTEN TO BE USED, AND IT CANNOT BE USED, BY ANY PERSON FOR THE PURPOSES OF AVOIDING ANY PENALTY THAT MAY BE IMPOSED BY THE INTERNAL REVENUE SERVICE.</a:t>
            </a:r>
          </a:p>
          <a:p>
            <a:pPr marL="0" indent="0">
              <a:lnSpc>
                <a:spcPct val="85000"/>
              </a:lnSpc>
              <a:spcAft>
                <a:spcPts val="600"/>
              </a:spcAft>
              <a:buFont typeface="Arial" charset="0"/>
              <a:buNone/>
            </a:pPr>
            <a:r>
              <a:rPr lang="en-US" altLang="en-US" sz="2000" dirty="0"/>
              <a:t>In the event the advice is also considered to be a “marketed opinion” within the meaning of the IRS guidance, then as required by the IRS, please be further advised of the following:</a:t>
            </a:r>
          </a:p>
          <a:p>
            <a:pPr marL="0" indent="0">
              <a:lnSpc>
                <a:spcPct val="85000"/>
              </a:lnSpc>
              <a:spcAft>
                <a:spcPts val="600"/>
              </a:spcAft>
              <a:buFont typeface="Arial" charset="0"/>
              <a:buNone/>
            </a:pPr>
            <a:r>
              <a:rPr lang="en-US" altLang="en-US" sz="2000" dirty="0"/>
              <a:t>THE ABOVE ADVICE WAS WRITTEN TO SUPPORT THE PROMOTION OR MARKETING OF THE TRANSACTIONS OR MATTERS ADDRESSED BY THE WRITTEN ADVICE AND BASED ON THE PARTICULAR CIRCUMSTANCES; YOU SHOULD SEEK ADVICE FROM AN INDEPENDENT TAX ADVISOR. </a:t>
            </a:r>
            <a:endParaRPr lang="en-US" sz="2000" dirty="0">
              <a:cs typeface="Tahoma" charset="0"/>
            </a:endParaRPr>
          </a:p>
          <a:p>
            <a:pPr marL="0" indent="0">
              <a:buNone/>
            </a:pPr>
            <a:endParaRPr lang="en-US" sz="2000" dirty="0"/>
          </a:p>
        </p:txBody>
      </p:sp>
      <p:sp>
        <p:nvSpPr>
          <p:cNvPr id="2" name="Slide Number Placeholder 6">
            <a:extLst>
              <a:ext uri="{FF2B5EF4-FFF2-40B4-BE49-F238E27FC236}">
                <a16:creationId xmlns:a16="http://schemas.microsoft.com/office/drawing/2014/main" id="{B5A1C3AC-BBC2-8B0A-A495-C43F6BB4143D}"/>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769180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981FA8-2901-6D8B-850D-42C123DDF0F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graphicFrame>
        <p:nvGraphicFramePr>
          <p:cNvPr id="6" name="Table 5">
            <a:extLst>
              <a:ext uri="{FF2B5EF4-FFF2-40B4-BE49-F238E27FC236}">
                <a16:creationId xmlns:a16="http://schemas.microsoft.com/office/drawing/2014/main" id="{7A140FC3-B812-8599-CC15-FF661749A423}"/>
              </a:ext>
            </a:extLst>
          </p:cNvPr>
          <p:cNvGraphicFramePr>
            <a:graphicFrameLocks noGrp="1"/>
          </p:cNvGraphicFramePr>
          <p:nvPr>
            <p:extLst>
              <p:ext uri="{D42A27DB-BD31-4B8C-83A1-F6EECF244321}">
                <p14:modId xmlns:p14="http://schemas.microsoft.com/office/powerpoint/2010/main" val="3192843302"/>
              </p:ext>
            </p:extLst>
          </p:nvPr>
        </p:nvGraphicFramePr>
        <p:xfrm>
          <a:off x="5292214" y="1972658"/>
          <a:ext cx="6108700" cy="3910002"/>
        </p:xfrm>
        <a:graphic>
          <a:graphicData uri="http://schemas.openxmlformats.org/drawingml/2006/table">
            <a:tbl>
              <a:tblPr firstRow="1" bandRow="1">
                <a:tableStyleId>{5C22544A-7EE6-4342-B048-85BDC9FD1C3A}</a:tableStyleId>
              </a:tblPr>
              <a:tblGrid>
                <a:gridCol w="2494721">
                  <a:extLst>
                    <a:ext uri="{9D8B030D-6E8A-4147-A177-3AD203B41FA5}">
                      <a16:colId xmlns:a16="http://schemas.microsoft.com/office/drawing/2014/main" val="3764180686"/>
                    </a:ext>
                  </a:extLst>
                </a:gridCol>
                <a:gridCol w="1161053">
                  <a:extLst>
                    <a:ext uri="{9D8B030D-6E8A-4147-A177-3AD203B41FA5}">
                      <a16:colId xmlns:a16="http://schemas.microsoft.com/office/drawing/2014/main" val="468164702"/>
                    </a:ext>
                  </a:extLst>
                </a:gridCol>
                <a:gridCol w="2452926">
                  <a:extLst>
                    <a:ext uri="{9D8B030D-6E8A-4147-A177-3AD203B41FA5}">
                      <a16:colId xmlns:a16="http://schemas.microsoft.com/office/drawing/2014/main" val="2818530218"/>
                    </a:ext>
                  </a:extLst>
                </a:gridCol>
              </a:tblGrid>
              <a:tr h="651667">
                <a:tc>
                  <a:txBody>
                    <a:bodyPr/>
                    <a:lstStyle/>
                    <a:p>
                      <a:pPr algn="ctr"/>
                      <a:endParaRPr lang="en-US" sz="2400" dirty="0"/>
                    </a:p>
                  </a:txBody>
                  <a:tcPr anchor="ctr" anchorCtr="1"/>
                </a:tc>
                <a:tc>
                  <a:txBody>
                    <a:bodyPr/>
                    <a:lstStyle/>
                    <a:p>
                      <a:pPr algn="ctr"/>
                      <a:r>
                        <a:rPr lang="en-US" sz="2400" dirty="0"/>
                        <a:t>Age</a:t>
                      </a:r>
                    </a:p>
                  </a:txBody>
                  <a:tcPr anchor="ctr" anchorCtr="1"/>
                </a:tc>
                <a:tc>
                  <a:txBody>
                    <a:bodyPr/>
                    <a:lstStyle/>
                    <a:p>
                      <a:pPr algn="ctr"/>
                      <a:r>
                        <a:rPr lang="en-US" sz="2400" dirty="0"/>
                        <a:t>Salary </a:t>
                      </a:r>
                    </a:p>
                  </a:txBody>
                  <a:tcPr anchor="ctr" anchorCtr="1"/>
                </a:tc>
                <a:extLst>
                  <a:ext uri="{0D108BD9-81ED-4DB2-BD59-A6C34878D82A}">
                    <a16:rowId xmlns:a16="http://schemas.microsoft.com/office/drawing/2014/main" val="3484518796"/>
                  </a:ext>
                </a:extLst>
              </a:tr>
              <a:tr h="651667">
                <a:tc>
                  <a:txBody>
                    <a:bodyPr/>
                    <a:lstStyle/>
                    <a:p>
                      <a:pPr algn="l"/>
                      <a:r>
                        <a:rPr lang="en-US" sz="2400" dirty="0"/>
                        <a:t>Owner </a:t>
                      </a:r>
                    </a:p>
                  </a:txBody>
                  <a:tcPr anchor="ctr" anchorCtr="1"/>
                </a:tc>
                <a:tc>
                  <a:txBody>
                    <a:bodyPr/>
                    <a:lstStyle/>
                    <a:p>
                      <a:pPr algn="ctr"/>
                      <a:r>
                        <a:rPr lang="en-US" sz="2400" dirty="0"/>
                        <a:t>55</a:t>
                      </a:r>
                    </a:p>
                  </a:txBody>
                  <a:tcPr anchor="ctr" anchorCtr="1"/>
                </a:tc>
                <a:tc>
                  <a:txBody>
                    <a:bodyPr/>
                    <a:lstStyle/>
                    <a:p>
                      <a:pPr algn="r"/>
                      <a:r>
                        <a:rPr lang="en-US" sz="2400" dirty="0"/>
                        <a:t>$150,000</a:t>
                      </a:r>
                    </a:p>
                  </a:txBody>
                  <a:tcPr anchor="ctr" anchorCtr="1"/>
                </a:tc>
                <a:extLst>
                  <a:ext uri="{0D108BD9-81ED-4DB2-BD59-A6C34878D82A}">
                    <a16:rowId xmlns:a16="http://schemas.microsoft.com/office/drawing/2014/main" val="1934808056"/>
                  </a:ext>
                </a:extLst>
              </a:tr>
              <a:tr h="651667">
                <a:tc>
                  <a:txBody>
                    <a:bodyPr/>
                    <a:lstStyle/>
                    <a:p>
                      <a:pPr algn="l"/>
                      <a:r>
                        <a:rPr lang="en-US" sz="2400" dirty="0"/>
                        <a:t>Employee 1 </a:t>
                      </a:r>
                    </a:p>
                  </a:txBody>
                  <a:tcPr anchor="ctr" anchorCtr="1"/>
                </a:tc>
                <a:tc>
                  <a:txBody>
                    <a:bodyPr/>
                    <a:lstStyle/>
                    <a:p>
                      <a:pPr algn="ctr"/>
                      <a:r>
                        <a:rPr lang="en-US" sz="2400" dirty="0"/>
                        <a:t>42</a:t>
                      </a:r>
                    </a:p>
                  </a:txBody>
                  <a:tcPr anchor="ctr" anchorCtr="1"/>
                </a:tc>
                <a:tc>
                  <a:txBody>
                    <a:bodyPr/>
                    <a:lstStyle/>
                    <a:p>
                      <a:pPr algn="r"/>
                      <a:r>
                        <a:rPr lang="en-US" sz="2400" dirty="0"/>
                        <a:t>$  50,000</a:t>
                      </a:r>
                    </a:p>
                  </a:txBody>
                  <a:tcPr anchor="ctr" anchorCtr="1"/>
                </a:tc>
                <a:extLst>
                  <a:ext uri="{0D108BD9-81ED-4DB2-BD59-A6C34878D82A}">
                    <a16:rowId xmlns:a16="http://schemas.microsoft.com/office/drawing/2014/main" val="2567508955"/>
                  </a:ext>
                </a:extLst>
              </a:tr>
              <a:tr h="651667">
                <a:tc>
                  <a:txBody>
                    <a:bodyPr/>
                    <a:lstStyle/>
                    <a:p>
                      <a:pPr algn="l"/>
                      <a:r>
                        <a:rPr lang="en-US" sz="2400" dirty="0"/>
                        <a:t>Employee 2 </a:t>
                      </a:r>
                    </a:p>
                  </a:txBody>
                  <a:tcPr anchor="ctr" anchorCtr="1"/>
                </a:tc>
                <a:tc>
                  <a:txBody>
                    <a:bodyPr/>
                    <a:lstStyle/>
                    <a:p>
                      <a:pPr algn="ctr"/>
                      <a:r>
                        <a:rPr lang="en-US" sz="2400" dirty="0"/>
                        <a:t>35</a:t>
                      </a:r>
                    </a:p>
                  </a:txBody>
                  <a:tcPr anchor="ctr" anchorCtr="1"/>
                </a:tc>
                <a:tc>
                  <a:txBody>
                    <a:bodyPr/>
                    <a:lstStyle/>
                    <a:p>
                      <a:pPr algn="r"/>
                      <a:r>
                        <a:rPr lang="en-US" sz="2400" dirty="0"/>
                        <a:t>$  45,000</a:t>
                      </a:r>
                    </a:p>
                  </a:txBody>
                  <a:tcPr anchor="ctr" anchorCtr="1"/>
                </a:tc>
                <a:extLst>
                  <a:ext uri="{0D108BD9-81ED-4DB2-BD59-A6C34878D82A}">
                    <a16:rowId xmlns:a16="http://schemas.microsoft.com/office/drawing/2014/main" val="1406108518"/>
                  </a:ext>
                </a:extLst>
              </a:tr>
              <a:tr h="651667">
                <a:tc>
                  <a:txBody>
                    <a:bodyPr/>
                    <a:lstStyle/>
                    <a:p>
                      <a:pPr algn="l"/>
                      <a:r>
                        <a:rPr lang="en-US" sz="2400" dirty="0"/>
                        <a:t>Employee 3</a:t>
                      </a:r>
                    </a:p>
                  </a:txBody>
                  <a:tcPr anchor="ctr" anchorCtr="1"/>
                </a:tc>
                <a:tc>
                  <a:txBody>
                    <a:bodyPr/>
                    <a:lstStyle/>
                    <a:p>
                      <a:pPr algn="ctr"/>
                      <a:r>
                        <a:rPr lang="en-US" sz="2400" dirty="0"/>
                        <a:t>30</a:t>
                      </a:r>
                    </a:p>
                  </a:txBody>
                  <a:tcPr anchor="ctr" anchorCtr="1"/>
                </a:tc>
                <a:tc>
                  <a:txBody>
                    <a:bodyPr/>
                    <a:lstStyle/>
                    <a:p>
                      <a:pPr algn="r"/>
                      <a:r>
                        <a:rPr lang="en-US" sz="2400" dirty="0"/>
                        <a:t>$  30,000</a:t>
                      </a:r>
                    </a:p>
                  </a:txBody>
                  <a:tcPr anchor="ctr" anchorCtr="1"/>
                </a:tc>
                <a:extLst>
                  <a:ext uri="{0D108BD9-81ED-4DB2-BD59-A6C34878D82A}">
                    <a16:rowId xmlns:a16="http://schemas.microsoft.com/office/drawing/2014/main" val="1639409798"/>
                  </a:ext>
                </a:extLst>
              </a:tr>
              <a:tr h="651667">
                <a:tc>
                  <a:txBody>
                    <a:bodyPr/>
                    <a:lstStyle/>
                    <a:p>
                      <a:pPr algn="l"/>
                      <a:r>
                        <a:rPr lang="en-US" sz="2400" dirty="0"/>
                        <a:t>Employee 4</a:t>
                      </a:r>
                    </a:p>
                  </a:txBody>
                  <a:tcPr anchor="ctr" anchorCtr="1"/>
                </a:tc>
                <a:tc>
                  <a:txBody>
                    <a:bodyPr/>
                    <a:lstStyle/>
                    <a:p>
                      <a:pPr algn="ctr"/>
                      <a:r>
                        <a:rPr lang="en-US" sz="2400" dirty="0"/>
                        <a:t>25</a:t>
                      </a:r>
                    </a:p>
                  </a:txBody>
                  <a:tcPr anchor="ctr" anchorCtr="1"/>
                </a:tc>
                <a:tc>
                  <a:txBody>
                    <a:bodyPr/>
                    <a:lstStyle/>
                    <a:p>
                      <a:pPr algn="r"/>
                      <a:r>
                        <a:rPr lang="en-US" sz="2400" dirty="0"/>
                        <a:t>$  25,000</a:t>
                      </a:r>
                    </a:p>
                  </a:txBody>
                  <a:tcPr anchor="ctr" anchorCtr="1"/>
                </a:tc>
                <a:extLst>
                  <a:ext uri="{0D108BD9-81ED-4DB2-BD59-A6C34878D82A}">
                    <a16:rowId xmlns:a16="http://schemas.microsoft.com/office/drawing/2014/main" val="4196082696"/>
                  </a:ext>
                </a:extLst>
              </a:tr>
            </a:tbl>
          </a:graphicData>
        </a:graphic>
      </p:graphicFrame>
      <p:sp>
        <p:nvSpPr>
          <p:cNvPr id="16" name="Title 15">
            <a:extLst>
              <a:ext uri="{FF2B5EF4-FFF2-40B4-BE49-F238E27FC236}">
                <a16:creationId xmlns:a16="http://schemas.microsoft.com/office/drawing/2014/main" id="{DF6F6444-302A-C541-5C3C-AA14AD4D8451}"/>
              </a:ext>
            </a:extLst>
          </p:cNvPr>
          <p:cNvSpPr>
            <a:spLocks noGrp="1"/>
          </p:cNvSpPr>
          <p:nvPr>
            <p:ph type="title"/>
          </p:nvPr>
        </p:nvSpPr>
        <p:spPr>
          <a:xfrm>
            <a:off x="457200" y="457200"/>
            <a:ext cx="11274552" cy="501804"/>
          </a:xfrm>
        </p:spPr>
        <p:txBody>
          <a:bodyPr/>
          <a:lstStyle/>
          <a:p>
            <a:r>
              <a:rPr lang="en-US" dirty="0"/>
              <a:t>Defined Contribution Plans | Finding the </a:t>
            </a:r>
            <a:r>
              <a:rPr lang="en-US" b="1" dirty="0"/>
              <a:t>Right Solution</a:t>
            </a:r>
          </a:p>
        </p:txBody>
      </p:sp>
      <p:sp>
        <p:nvSpPr>
          <p:cNvPr id="18" name="Text Placeholder 17">
            <a:extLst>
              <a:ext uri="{FF2B5EF4-FFF2-40B4-BE49-F238E27FC236}">
                <a16:creationId xmlns:a16="http://schemas.microsoft.com/office/drawing/2014/main" id="{3F1AB39A-305B-5F17-0545-715E51188E56}"/>
              </a:ext>
            </a:extLst>
          </p:cNvPr>
          <p:cNvSpPr>
            <a:spLocks noGrp="1"/>
          </p:cNvSpPr>
          <p:nvPr>
            <p:ph type="body" sz="quarter" idx="11"/>
          </p:nvPr>
        </p:nvSpPr>
        <p:spPr/>
        <p:txBody>
          <a:bodyPr>
            <a:normAutofit lnSpcReduction="10000"/>
          </a:bodyPr>
          <a:lstStyle/>
          <a:p>
            <a:r>
              <a:rPr lang="en-US" b="1" dirty="0"/>
              <a:t>Case Example 1</a:t>
            </a:r>
          </a:p>
        </p:txBody>
      </p:sp>
      <p:pic>
        <p:nvPicPr>
          <p:cNvPr id="3" name="Picture 2" descr="A group of people working on a project&#10;&#10;AI-generated content may be incorrect.">
            <a:extLst>
              <a:ext uri="{FF2B5EF4-FFF2-40B4-BE49-F238E27FC236}">
                <a16:creationId xmlns:a16="http://schemas.microsoft.com/office/drawing/2014/main" id="{3489EE26-F08F-583A-5AB1-2DC3F77477A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98500" y="2036318"/>
            <a:ext cx="4432314" cy="3910001"/>
          </a:xfrm>
          <a:prstGeom prst="rect">
            <a:avLst/>
          </a:prstGeom>
          <a:ln>
            <a:noFill/>
          </a:ln>
          <a:effectLst>
            <a:outerShdw blurRad="190500" algn="tl" rotWithShape="0">
              <a:srgbClr val="000000">
                <a:alpha val="70000"/>
              </a:srgbClr>
            </a:outerShdw>
          </a:effectLst>
        </p:spPr>
      </p:pic>
      <p:sp>
        <p:nvSpPr>
          <p:cNvPr id="5" name="TextBox 4">
            <a:extLst>
              <a:ext uri="{FF2B5EF4-FFF2-40B4-BE49-F238E27FC236}">
                <a16:creationId xmlns:a16="http://schemas.microsoft.com/office/drawing/2014/main" id="{3AD72650-EADD-3238-8587-296153F96F38}"/>
              </a:ext>
            </a:extLst>
          </p:cNvPr>
          <p:cNvSpPr txBox="1"/>
          <p:nvPr/>
        </p:nvSpPr>
        <p:spPr>
          <a:xfrm>
            <a:off x="3041650" y="6277300"/>
            <a:ext cx="61087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90657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C4D2CD-403A-6B4A-2652-BF2D457A693B}"/>
            </a:ext>
          </a:extLst>
        </p:cNvPr>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8A508381-6F5B-4DDF-F670-B7D9934B241B}"/>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14" name="Title 13">
            <a:extLst>
              <a:ext uri="{FF2B5EF4-FFF2-40B4-BE49-F238E27FC236}">
                <a16:creationId xmlns:a16="http://schemas.microsoft.com/office/drawing/2014/main" id="{928853DD-5DDF-6EE8-D659-48810C6F0E2B}"/>
              </a:ext>
            </a:extLst>
          </p:cNvPr>
          <p:cNvSpPr>
            <a:spLocks noGrp="1"/>
          </p:cNvSpPr>
          <p:nvPr>
            <p:ph type="title"/>
          </p:nvPr>
        </p:nvSpPr>
        <p:spPr>
          <a:xfrm>
            <a:off x="457201" y="457200"/>
            <a:ext cx="10237076" cy="501804"/>
          </a:xfrm>
        </p:spPr>
        <p:txBody>
          <a:bodyPr/>
          <a:lstStyle/>
          <a:p>
            <a:r>
              <a:rPr lang="en-US" dirty="0"/>
              <a:t>Plan Comparison | </a:t>
            </a:r>
            <a:r>
              <a:rPr lang="en-US" b="1" dirty="0"/>
              <a:t>SIMPLE IRA vs. Profit Sharing</a:t>
            </a:r>
          </a:p>
        </p:txBody>
      </p:sp>
      <p:sp>
        <p:nvSpPr>
          <p:cNvPr id="16" name="TextBox 15">
            <a:extLst>
              <a:ext uri="{FF2B5EF4-FFF2-40B4-BE49-F238E27FC236}">
                <a16:creationId xmlns:a16="http://schemas.microsoft.com/office/drawing/2014/main" id="{E968CD2E-798B-F067-3DEC-29907D94775E}"/>
              </a:ext>
            </a:extLst>
          </p:cNvPr>
          <p:cNvSpPr txBox="1"/>
          <p:nvPr/>
        </p:nvSpPr>
        <p:spPr>
          <a:xfrm>
            <a:off x="3041650" y="6277300"/>
            <a:ext cx="61087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graphicFrame>
        <p:nvGraphicFramePr>
          <p:cNvPr id="2" name="Chart 1">
            <a:extLst>
              <a:ext uri="{FF2B5EF4-FFF2-40B4-BE49-F238E27FC236}">
                <a16:creationId xmlns:a16="http://schemas.microsoft.com/office/drawing/2014/main" id="{C7E6D806-EF92-5F20-3386-F03AE8469886}"/>
              </a:ext>
            </a:extLst>
          </p:cNvPr>
          <p:cNvGraphicFramePr/>
          <p:nvPr>
            <p:extLst>
              <p:ext uri="{D42A27DB-BD31-4B8C-83A1-F6EECF244321}">
                <p14:modId xmlns:p14="http://schemas.microsoft.com/office/powerpoint/2010/main" val="2450309454"/>
              </p:ext>
            </p:extLst>
          </p:nvPr>
        </p:nvGraphicFramePr>
        <p:xfrm>
          <a:off x="2152636" y="1133752"/>
          <a:ext cx="7886727" cy="516885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59315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3DBFA-06D7-2F3A-F546-64A5173AB302}"/>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0F09DE-2076-DF5C-5E81-BD21B23BCF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16" name="Title 15">
            <a:extLst>
              <a:ext uri="{FF2B5EF4-FFF2-40B4-BE49-F238E27FC236}">
                <a16:creationId xmlns:a16="http://schemas.microsoft.com/office/drawing/2014/main" id="{D41F406F-C190-DFD7-C791-68A09D693CEB}"/>
              </a:ext>
            </a:extLst>
          </p:cNvPr>
          <p:cNvSpPr>
            <a:spLocks noGrp="1"/>
          </p:cNvSpPr>
          <p:nvPr>
            <p:ph type="title"/>
          </p:nvPr>
        </p:nvSpPr>
        <p:spPr>
          <a:xfrm>
            <a:off x="457200" y="457200"/>
            <a:ext cx="11274552" cy="501804"/>
          </a:xfrm>
        </p:spPr>
        <p:txBody>
          <a:bodyPr/>
          <a:lstStyle/>
          <a:p>
            <a:r>
              <a:rPr lang="en-US" dirty="0"/>
              <a:t>Defined Contribution Plans | Finding the </a:t>
            </a:r>
            <a:r>
              <a:rPr lang="en-US" b="1" dirty="0"/>
              <a:t>Right Solution</a:t>
            </a:r>
          </a:p>
        </p:txBody>
      </p:sp>
      <p:sp>
        <p:nvSpPr>
          <p:cNvPr id="18" name="Text Placeholder 17">
            <a:extLst>
              <a:ext uri="{FF2B5EF4-FFF2-40B4-BE49-F238E27FC236}">
                <a16:creationId xmlns:a16="http://schemas.microsoft.com/office/drawing/2014/main" id="{D57F4E26-6395-9AD5-B3F8-9E7F148C631C}"/>
              </a:ext>
            </a:extLst>
          </p:cNvPr>
          <p:cNvSpPr>
            <a:spLocks noGrp="1"/>
          </p:cNvSpPr>
          <p:nvPr>
            <p:ph type="body" sz="quarter" idx="11"/>
          </p:nvPr>
        </p:nvSpPr>
        <p:spPr/>
        <p:txBody>
          <a:bodyPr>
            <a:normAutofit lnSpcReduction="10000"/>
          </a:bodyPr>
          <a:lstStyle/>
          <a:p>
            <a:r>
              <a:rPr lang="en-US" b="1" dirty="0"/>
              <a:t>Case Example 2</a:t>
            </a:r>
          </a:p>
        </p:txBody>
      </p:sp>
      <p:graphicFrame>
        <p:nvGraphicFramePr>
          <p:cNvPr id="2" name="Table 1">
            <a:extLst>
              <a:ext uri="{FF2B5EF4-FFF2-40B4-BE49-F238E27FC236}">
                <a16:creationId xmlns:a16="http://schemas.microsoft.com/office/drawing/2014/main" id="{7B3AD8A2-D207-19B5-680F-B37E145722D2}"/>
              </a:ext>
            </a:extLst>
          </p:cNvPr>
          <p:cNvGraphicFramePr>
            <a:graphicFrameLocks noGrp="1"/>
          </p:cNvGraphicFramePr>
          <p:nvPr>
            <p:extLst>
              <p:ext uri="{D42A27DB-BD31-4B8C-83A1-F6EECF244321}">
                <p14:modId xmlns:p14="http://schemas.microsoft.com/office/powerpoint/2010/main" val="1332042414"/>
              </p:ext>
            </p:extLst>
          </p:nvPr>
        </p:nvGraphicFramePr>
        <p:xfrm>
          <a:off x="916602" y="2235005"/>
          <a:ext cx="6064851"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5650171">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dirty="0">
                          <a:solidFill>
                            <a:schemeClr val="tx1"/>
                          </a:solidFill>
                        </a:rPr>
                        <a:t>55-year-old self-employed physician </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graphicFrame>
        <p:nvGraphicFramePr>
          <p:cNvPr id="5" name="Table 4">
            <a:extLst>
              <a:ext uri="{FF2B5EF4-FFF2-40B4-BE49-F238E27FC236}">
                <a16:creationId xmlns:a16="http://schemas.microsoft.com/office/drawing/2014/main" id="{22E2BAFA-7B4B-4451-D22E-023C97974009}"/>
              </a:ext>
            </a:extLst>
          </p:cNvPr>
          <p:cNvGraphicFramePr>
            <a:graphicFrameLocks noGrp="1"/>
          </p:cNvGraphicFramePr>
          <p:nvPr>
            <p:extLst>
              <p:ext uri="{D42A27DB-BD31-4B8C-83A1-F6EECF244321}">
                <p14:modId xmlns:p14="http://schemas.microsoft.com/office/powerpoint/2010/main" val="3286541810"/>
              </p:ext>
            </p:extLst>
          </p:nvPr>
        </p:nvGraphicFramePr>
        <p:xfrm>
          <a:off x="916602" y="3345852"/>
          <a:ext cx="6064851"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5650171">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dirty="0">
                          <a:solidFill>
                            <a:schemeClr val="tx1"/>
                          </a:solidFill>
                        </a:rPr>
                        <a:t>Taxed as an S-Corp</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pic>
        <p:nvPicPr>
          <p:cNvPr id="7" name="Picture 6" descr="Smiling doctor">
            <a:extLst>
              <a:ext uri="{FF2B5EF4-FFF2-40B4-BE49-F238E27FC236}">
                <a16:creationId xmlns:a16="http://schemas.microsoft.com/office/drawing/2014/main" id="{13B07AB8-0E12-D493-B0AE-3D4272B5A54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218503" y="1750974"/>
            <a:ext cx="3675975" cy="3917876"/>
          </a:xfrm>
          <a:prstGeom prst="rect">
            <a:avLst/>
          </a:prstGeom>
          <a:ln>
            <a:noFill/>
          </a:ln>
          <a:effectLst>
            <a:outerShdw blurRad="190500" algn="tl" rotWithShape="0">
              <a:srgbClr val="000000">
                <a:alpha val="70000"/>
              </a:srgbClr>
            </a:outerShdw>
          </a:effectLst>
        </p:spPr>
      </p:pic>
      <p:graphicFrame>
        <p:nvGraphicFramePr>
          <p:cNvPr id="9" name="Table 8">
            <a:extLst>
              <a:ext uri="{FF2B5EF4-FFF2-40B4-BE49-F238E27FC236}">
                <a16:creationId xmlns:a16="http://schemas.microsoft.com/office/drawing/2014/main" id="{DEE57FF6-4AD5-6FBC-CB8C-F1E8965C1DB1}"/>
              </a:ext>
            </a:extLst>
          </p:cNvPr>
          <p:cNvGraphicFramePr>
            <a:graphicFrameLocks noGrp="1"/>
          </p:cNvGraphicFramePr>
          <p:nvPr>
            <p:extLst>
              <p:ext uri="{D42A27DB-BD31-4B8C-83A1-F6EECF244321}">
                <p14:modId xmlns:p14="http://schemas.microsoft.com/office/powerpoint/2010/main" val="857335322"/>
              </p:ext>
            </p:extLst>
          </p:nvPr>
        </p:nvGraphicFramePr>
        <p:xfrm>
          <a:off x="916603" y="4456699"/>
          <a:ext cx="6064851" cy="784416"/>
        </p:xfrm>
        <a:graphic>
          <a:graphicData uri="http://schemas.openxmlformats.org/drawingml/2006/table">
            <a:tbl>
              <a:tblPr firstRow="1" bandRow="1">
                <a:tableStyleId>{5C22544A-7EE6-4342-B048-85BDC9FD1C3A}</a:tableStyleId>
              </a:tblPr>
              <a:tblGrid>
                <a:gridCol w="414680">
                  <a:extLst>
                    <a:ext uri="{9D8B030D-6E8A-4147-A177-3AD203B41FA5}">
                      <a16:colId xmlns:a16="http://schemas.microsoft.com/office/drawing/2014/main" val="4176657733"/>
                    </a:ext>
                  </a:extLst>
                </a:gridCol>
                <a:gridCol w="5650171">
                  <a:extLst>
                    <a:ext uri="{9D8B030D-6E8A-4147-A177-3AD203B41FA5}">
                      <a16:colId xmlns:a16="http://schemas.microsoft.com/office/drawing/2014/main" val="432571595"/>
                    </a:ext>
                  </a:extLst>
                </a:gridCol>
              </a:tblGrid>
              <a:tr h="772955">
                <a:tc>
                  <a:txBody>
                    <a:bodyPr/>
                    <a:lstStyle/>
                    <a:p>
                      <a:pPr marL="0" marR="0" lvl="0" indent="0" algn="l" defTabSz="914400" rtl="0" eaLnBrk="1" fontAlgn="auto" latinLnBrk="0" hangingPunct="1">
                        <a:lnSpc>
                          <a:spcPts val="2305"/>
                        </a:lnSpc>
                        <a:spcBef>
                          <a:spcPts val="0"/>
                        </a:spcBef>
                        <a:spcAft>
                          <a:spcPts val="0"/>
                        </a:spcAft>
                        <a:buClrTx/>
                        <a:buSzTx/>
                        <a:buFontTx/>
                        <a:buNone/>
                        <a:tabLst/>
                        <a:defRPr/>
                      </a:pPr>
                      <a:r>
                        <a:rPr lang="en-US" sz="3200" b="0" dirty="0">
                          <a:solidFill>
                            <a:schemeClr val="accent2"/>
                          </a:solidFill>
                          <a:latin typeface="Wingdings 3" pitchFamily="2" charset="2"/>
                        </a:rPr>
                        <a:t>xz</a:t>
                      </a:r>
                    </a:p>
                  </a:txBody>
                  <a:tcPr marL="0" marR="0" marT="182880" marB="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sz="2000" b="0" dirty="0">
                          <a:solidFill>
                            <a:schemeClr val="tx1"/>
                          </a:solidFill>
                        </a:rPr>
                        <a:t>$200,000 W2-Income</a:t>
                      </a:r>
                    </a:p>
                  </a:txBody>
                  <a:tcPr marL="182880" marR="182880" marT="91440" marB="91440" anchor="ctr">
                    <a:lnL w="76200" cap="flat" cmpd="sng" algn="ctr">
                      <a:no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206450398"/>
                  </a:ext>
                </a:extLst>
              </a:tr>
            </a:tbl>
          </a:graphicData>
        </a:graphic>
      </p:graphicFrame>
      <p:sp>
        <p:nvSpPr>
          <p:cNvPr id="10" name="TextBox 9">
            <a:extLst>
              <a:ext uri="{FF2B5EF4-FFF2-40B4-BE49-F238E27FC236}">
                <a16:creationId xmlns:a16="http://schemas.microsoft.com/office/drawing/2014/main" id="{F12F03BD-CD8E-7A76-5DC3-82C88DE058D9}"/>
              </a:ext>
            </a:extLst>
          </p:cNvPr>
          <p:cNvSpPr txBox="1"/>
          <p:nvPr/>
        </p:nvSpPr>
        <p:spPr>
          <a:xfrm>
            <a:off x="3041650" y="6277300"/>
            <a:ext cx="61087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242907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B3011353-AF2D-02F5-58A3-D713440FBCDE}"/>
              </a:ext>
            </a:extLst>
          </p:cNvPr>
          <p:cNvSpPr>
            <a:spLocks noGrp="1"/>
          </p:cNvSpPr>
          <p:nvPr>
            <p:ph type="sldNum" sz="quarter" idx="4"/>
          </p:nvPr>
        </p:nvSpPr>
        <p:spPr>
          <a:xfrm>
            <a:off x="10015594" y="6477355"/>
            <a:ext cx="1788700" cy="153888"/>
          </a:xfrm>
        </p:spPr>
        <p:txBody>
          <a:bodyPr/>
          <a:lstStyle/>
          <a:p>
            <a:r>
              <a:rPr lang="en-US" dirty="0">
                <a:latin typeface="Aptos Light" panose="020B0004020202020204" pitchFamily="34" charset="0"/>
              </a:rPr>
              <a:t>© 2025, National Life Group  |  </a:t>
            </a:r>
            <a:fld id="{7100E8EA-2210-4425-A1B5-66FC0BB99DA3}" type="slidenum">
              <a:rPr lang="en-US" smtClean="0">
                <a:latin typeface="Aptos Light" panose="020B0004020202020204" pitchFamily="34" charset="0"/>
              </a:rPr>
              <a:pPr/>
              <a:t>23</a:t>
            </a:fld>
            <a:endParaRPr lang="en-US" dirty="0">
              <a:latin typeface="Aptos Light" panose="020B0004020202020204" pitchFamily="34" charset="0"/>
            </a:endParaRPr>
          </a:p>
        </p:txBody>
      </p:sp>
      <p:sp>
        <p:nvSpPr>
          <p:cNvPr id="14" name="Title 13">
            <a:extLst>
              <a:ext uri="{FF2B5EF4-FFF2-40B4-BE49-F238E27FC236}">
                <a16:creationId xmlns:a16="http://schemas.microsoft.com/office/drawing/2014/main" id="{2A66204F-EF76-F7A9-EF68-E666BE0FAACD}"/>
              </a:ext>
            </a:extLst>
          </p:cNvPr>
          <p:cNvSpPr>
            <a:spLocks noGrp="1"/>
          </p:cNvSpPr>
          <p:nvPr>
            <p:ph type="title"/>
          </p:nvPr>
        </p:nvSpPr>
        <p:spPr/>
        <p:txBody>
          <a:bodyPr/>
          <a:lstStyle/>
          <a:p>
            <a:r>
              <a:rPr lang="en-US" dirty="0"/>
              <a:t>Plan Comparison | </a:t>
            </a:r>
            <a:r>
              <a:rPr lang="en-US" b="1" dirty="0"/>
              <a:t>SEP IRA vs. Solo 401(k)</a:t>
            </a:r>
          </a:p>
        </p:txBody>
      </p:sp>
      <p:graphicFrame>
        <p:nvGraphicFramePr>
          <p:cNvPr id="15" name="Chart 14">
            <a:extLst>
              <a:ext uri="{FF2B5EF4-FFF2-40B4-BE49-F238E27FC236}">
                <a16:creationId xmlns:a16="http://schemas.microsoft.com/office/drawing/2014/main" id="{C9C7B767-B54F-4FBE-FEDE-BA984B3B58E1}"/>
              </a:ext>
            </a:extLst>
          </p:cNvPr>
          <p:cNvGraphicFramePr/>
          <p:nvPr>
            <p:extLst>
              <p:ext uri="{D42A27DB-BD31-4B8C-83A1-F6EECF244321}">
                <p14:modId xmlns:p14="http://schemas.microsoft.com/office/powerpoint/2010/main" val="2774690203"/>
              </p:ext>
            </p:extLst>
          </p:nvPr>
        </p:nvGraphicFramePr>
        <p:xfrm>
          <a:off x="2264209" y="1340024"/>
          <a:ext cx="7663582" cy="4756311"/>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id="{B314D1E7-B60E-9908-1A21-2C693EF72BBA}"/>
              </a:ext>
            </a:extLst>
          </p:cNvPr>
          <p:cNvSpPr txBox="1"/>
          <p:nvPr/>
        </p:nvSpPr>
        <p:spPr>
          <a:xfrm>
            <a:off x="3041650" y="6277300"/>
            <a:ext cx="61087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Tree>
    <p:extLst>
      <p:ext uri="{BB962C8B-B14F-4D97-AF65-F5344CB8AC3E}">
        <p14:creationId xmlns:p14="http://schemas.microsoft.com/office/powerpoint/2010/main" val="3438520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p:txBody>
          <a:bodyPr/>
          <a:lstStyle/>
          <a:p>
            <a:r>
              <a:rPr lang="en-US" dirty="0"/>
              <a:t>Is a Defined Contribution Plan </a:t>
            </a:r>
            <a:r>
              <a:rPr lang="en-US" b="1" dirty="0"/>
              <a:t>Right for You</a:t>
            </a:r>
            <a:r>
              <a:rPr lang="en-US" dirty="0"/>
              <a:t>?</a:t>
            </a:r>
          </a:p>
        </p:txBody>
      </p:sp>
      <p:sp>
        <p:nvSpPr>
          <p:cNvPr id="25" name="Text Placeholder 4">
            <a:extLst>
              <a:ext uri="{FF2B5EF4-FFF2-40B4-BE49-F238E27FC236}">
                <a16:creationId xmlns:a16="http://schemas.microsoft.com/office/drawing/2014/main" id="{14382D01-0FFB-FCD9-4DB7-8EB1F70A62AC}"/>
              </a:ext>
            </a:extLst>
          </p:cNvPr>
          <p:cNvSpPr txBox="1">
            <a:spLocks/>
          </p:cNvSpPr>
          <p:nvPr/>
        </p:nvSpPr>
        <p:spPr>
          <a:xfrm>
            <a:off x="457200" y="1208543"/>
            <a:ext cx="11274552" cy="292892"/>
          </a:xfrm>
          <a:prstGeom prst="rect">
            <a:avLst/>
          </a:prstGeom>
        </p:spPr>
        <p:txBody>
          <a:bodyPr>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A Defined Contribution Plan may be a good fit if …</a:t>
            </a:r>
          </a:p>
        </p:txBody>
      </p:sp>
      <p:sp>
        <p:nvSpPr>
          <p:cNvPr id="28" name="TextBox 27">
            <a:extLst>
              <a:ext uri="{FF2B5EF4-FFF2-40B4-BE49-F238E27FC236}">
                <a16:creationId xmlns:a16="http://schemas.microsoft.com/office/drawing/2014/main" id="{A9B15A41-CC24-6665-9E23-D040DE851172}"/>
              </a:ext>
            </a:extLst>
          </p:cNvPr>
          <p:cNvSpPr txBox="1"/>
          <p:nvPr/>
        </p:nvSpPr>
        <p:spPr>
          <a:xfrm>
            <a:off x="1417617" y="2039814"/>
            <a:ext cx="9276660" cy="3609643"/>
          </a:xfrm>
          <a:prstGeom prst="rect">
            <a:avLst/>
          </a:prstGeom>
          <a:noFill/>
        </p:spPr>
        <p:txBody>
          <a:bodyPr wrap="square">
            <a:spAutoFit/>
          </a:bodyPr>
          <a:lstStyle/>
          <a:p>
            <a:pPr marL="457200" marR="0" lvl="0" indent="-457200" algn="l" defTabSz="914400" rtl="0" eaLnBrk="1" fontAlgn="auto" latinLnBrk="0" hangingPunct="1">
              <a:lnSpc>
                <a:spcPct val="110000"/>
              </a:lnSpc>
              <a:spcBef>
                <a:spcPts val="600"/>
              </a:spcBef>
              <a:spcAft>
                <a:spcPts val="12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3D9B35"/>
                </a:solidFill>
                <a:effectLst/>
                <a:uLnTx/>
                <a:uFillTx/>
                <a:latin typeface="Aptos" panose="02110004020202020204"/>
                <a:ea typeface="+mn-ea"/>
                <a:cs typeface="+mn-cs"/>
              </a:rPr>
              <a:t>You </a:t>
            </a:r>
            <a:r>
              <a:rPr lang="en-US" sz="2800" dirty="0">
                <a:solidFill>
                  <a:srgbClr val="3D9B35"/>
                </a:solidFill>
                <a:latin typeface="Aptos" panose="02110004020202020204"/>
              </a:rPr>
              <a:t>are looking for ways</a:t>
            </a:r>
            <a:r>
              <a:rPr kumimoji="0" lang="en-US" sz="2800" b="0" i="0" u="none" strike="noStrike" kern="1200" cap="none" spc="0" normalizeH="0" baseline="0" noProof="0" dirty="0">
                <a:ln>
                  <a:noFill/>
                </a:ln>
                <a:solidFill>
                  <a:srgbClr val="3D9B35"/>
                </a:solidFill>
                <a:effectLst/>
                <a:uLnTx/>
                <a:uFillTx/>
                <a:latin typeface="Aptos" panose="02110004020202020204"/>
                <a:ea typeface="+mn-ea"/>
                <a:cs typeface="+mn-cs"/>
              </a:rPr>
              <a:t> to reduce your taxable income</a:t>
            </a:r>
          </a:p>
          <a:p>
            <a:pPr marL="457200" marR="0" lvl="0" indent="-457200" algn="l" defTabSz="914400" rtl="0" eaLnBrk="1" fontAlgn="auto" latinLnBrk="0" hangingPunct="1">
              <a:lnSpc>
                <a:spcPct val="110000"/>
              </a:lnSpc>
              <a:spcBef>
                <a:spcPts val="600"/>
              </a:spcBef>
              <a:spcAft>
                <a:spcPts val="1200"/>
              </a:spcAft>
              <a:buClrTx/>
              <a:buSzTx/>
              <a:buFont typeface="Wingdings" panose="05000000000000000000" pitchFamily="2" charset="2"/>
              <a:buChar char="q"/>
              <a:tabLst/>
              <a:defRPr/>
            </a:pPr>
            <a:r>
              <a:rPr lang="en-US" sz="2800" dirty="0">
                <a:solidFill>
                  <a:srgbClr val="3D9B35"/>
                </a:solidFill>
                <a:latin typeface="Aptos" panose="02110004020202020204"/>
              </a:rPr>
              <a:t>You want to save more for your retirement </a:t>
            </a:r>
            <a:r>
              <a:rPr kumimoji="0" lang="en-US" sz="2800" b="0" i="0" u="none" strike="noStrike" kern="1200" cap="none" spc="0" normalizeH="0" baseline="0" noProof="0" dirty="0">
                <a:ln>
                  <a:noFill/>
                </a:ln>
                <a:solidFill>
                  <a:srgbClr val="3D9B35"/>
                </a:solidFill>
                <a:effectLst/>
                <a:uLnTx/>
                <a:uFillTx/>
                <a:latin typeface="Aptos" panose="02110004020202020204"/>
                <a:ea typeface="+mn-ea"/>
                <a:cs typeface="+mn-cs"/>
              </a:rPr>
              <a:t> </a:t>
            </a:r>
          </a:p>
          <a:p>
            <a:pPr marL="457200" marR="0" lvl="0" indent="-457200" algn="l" defTabSz="914400" rtl="0" eaLnBrk="1" fontAlgn="auto" latinLnBrk="0" hangingPunct="1">
              <a:lnSpc>
                <a:spcPct val="110000"/>
              </a:lnSpc>
              <a:spcBef>
                <a:spcPts val="600"/>
              </a:spcBef>
              <a:spcAft>
                <a:spcPts val="1200"/>
              </a:spcAft>
              <a:buClrTx/>
              <a:buSzTx/>
              <a:buFont typeface="Wingdings" panose="05000000000000000000" pitchFamily="2" charset="2"/>
              <a:buChar char="q"/>
              <a:tabLst/>
              <a:defRPr/>
            </a:pPr>
            <a:r>
              <a:rPr lang="en-US" sz="2800" dirty="0">
                <a:solidFill>
                  <a:srgbClr val="3D9B35"/>
                </a:solidFill>
                <a:latin typeface="Aptos" panose="02110004020202020204"/>
              </a:rPr>
              <a:t>You are looking for benefits that can improve your business’s recruiting and retention</a:t>
            </a:r>
          </a:p>
          <a:p>
            <a:pPr marL="457200" marR="0" lvl="0" indent="-457200" algn="l" defTabSz="914400" rtl="0" eaLnBrk="1" fontAlgn="auto" latinLnBrk="0" hangingPunct="1">
              <a:lnSpc>
                <a:spcPct val="110000"/>
              </a:lnSpc>
              <a:spcBef>
                <a:spcPts val="600"/>
              </a:spcBef>
              <a:spcAft>
                <a:spcPts val="1200"/>
              </a:spcAft>
              <a:buClrTx/>
              <a:buSzTx/>
              <a:buFont typeface="Wingdings" panose="05000000000000000000" pitchFamily="2" charset="2"/>
              <a:buChar char="q"/>
              <a:tabLst/>
              <a:defRPr/>
            </a:pPr>
            <a:r>
              <a:rPr kumimoji="0" lang="en-US" sz="2800" b="0" i="0" u="none" strike="noStrike" kern="1200" cap="none" spc="0" normalizeH="0" baseline="0" noProof="0" dirty="0">
                <a:ln>
                  <a:noFill/>
                </a:ln>
                <a:solidFill>
                  <a:srgbClr val="3D9B35"/>
                </a:solidFill>
                <a:effectLst/>
                <a:uLnTx/>
                <a:uFillTx/>
                <a:latin typeface="Aptos" panose="02110004020202020204"/>
                <a:ea typeface="+mn-ea"/>
                <a:cs typeface="+mn-cs"/>
              </a:rPr>
              <a:t>You are seeking a plan that may favor you and the other key employees</a:t>
            </a:r>
          </a:p>
        </p:txBody>
      </p:sp>
      <p:sp>
        <p:nvSpPr>
          <p:cNvPr id="29" name="Slide Number Placeholder 5">
            <a:extLst>
              <a:ext uri="{FF2B5EF4-FFF2-40B4-BE49-F238E27FC236}">
                <a16:creationId xmlns:a16="http://schemas.microsoft.com/office/drawing/2014/main" id="{455433C7-5A1E-02F0-ACD2-3B128E002A7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64462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p:txBody>
          <a:bodyPr/>
          <a:lstStyle/>
          <a:p>
            <a:r>
              <a:rPr lang="en-US" dirty="0"/>
              <a:t>Resource | </a:t>
            </a:r>
            <a:r>
              <a:rPr lang="en-US" b="1" dirty="0"/>
              <a:t>Informational Brochures</a:t>
            </a:r>
          </a:p>
        </p:txBody>
      </p:sp>
      <p:pic>
        <p:nvPicPr>
          <p:cNvPr id="16" name="Picture 15">
            <a:hlinkClick r:id="rId3"/>
            <a:extLst>
              <a:ext uri="{FF2B5EF4-FFF2-40B4-BE49-F238E27FC236}">
                <a16:creationId xmlns:a16="http://schemas.microsoft.com/office/drawing/2014/main" id="{59DF6FEC-1B47-AAF8-C027-0D40114477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724" y="1250238"/>
            <a:ext cx="3334811" cy="4317459"/>
          </a:xfrm>
          <a:prstGeom prst="rect">
            <a:avLst/>
          </a:prstGeom>
          <a:ln>
            <a:noFill/>
          </a:ln>
          <a:effectLst>
            <a:outerShdw blurRad="190500" algn="tl" rotWithShape="0">
              <a:srgbClr val="000000">
                <a:alpha val="70000"/>
              </a:srgbClr>
            </a:outerShdw>
          </a:effectLst>
        </p:spPr>
      </p:pic>
      <p:pic>
        <p:nvPicPr>
          <p:cNvPr id="18" name="Picture 17">
            <a:extLst>
              <a:ext uri="{FF2B5EF4-FFF2-40B4-BE49-F238E27FC236}">
                <a16:creationId xmlns:a16="http://schemas.microsoft.com/office/drawing/2014/main" id="{CDF4D550-E9FE-7F22-05DD-4C392077D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0850" y="4181123"/>
            <a:ext cx="1371600" cy="1371600"/>
          </a:xfrm>
          <a:prstGeom prst="rect">
            <a:avLst/>
          </a:prstGeom>
        </p:spPr>
      </p:pic>
      <p:pic>
        <p:nvPicPr>
          <p:cNvPr id="20" name="Picture 19">
            <a:hlinkClick r:id="rId6"/>
            <a:extLst>
              <a:ext uri="{FF2B5EF4-FFF2-40B4-BE49-F238E27FC236}">
                <a16:creationId xmlns:a16="http://schemas.microsoft.com/office/drawing/2014/main" id="{191947DB-8607-73D9-370C-A40EFE04F83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78971" y="2096456"/>
            <a:ext cx="3334811" cy="4294774"/>
          </a:xfrm>
          <a:prstGeom prst="rect">
            <a:avLst/>
          </a:prstGeom>
          <a:ln>
            <a:noFill/>
          </a:ln>
          <a:effectLst>
            <a:outerShdw blurRad="190500" algn="tl" rotWithShape="0">
              <a:srgbClr val="000000">
                <a:alpha val="70000"/>
              </a:srgbClr>
            </a:outerShdw>
          </a:effectLst>
        </p:spPr>
      </p:pic>
      <p:pic>
        <p:nvPicPr>
          <p:cNvPr id="24" name="Picture 23">
            <a:extLst>
              <a:ext uri="{FF2B5EF4-FFF2-40B4-BE49-F238E27FC236}">
                <a16:creationId xmlns:a16="http://schemas.microsoft.com/office/drawing/2014/main" id="{AC4AD593-D78E-8F37-55E0-E7ADB74256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90097" y="4966507"/>
            <a:ext cx="1371600" cy="1371600"/>
          </a:xfrm>
          <a:prstGeom prst="rect">
            <a:avLst/>
          </a:prstGeom>
        </p:spPr>
      </p:pic>
      <p:pic>
        <p:nvPicPr>
          <p:cNvPr id="10" name="Picture 9">
            <a:hlinkClick r:id="rId9"/>
            <a:extLst>
              <a:ext uri="{FF2B5EF4-FFF2-40B4-BE49-F238E27FC236}">
                <a16:creationId xmlns:a16="http://schemas.microsoft.com/office/drawing/2014/main" id="{CF145B8D-3EB5-7234-E82F-230DCE6504B7}"/>
              </a:ext>
            </a:extLst>
          </p:cNvPr>
          <p:cNvPicPr>
            <a:picLocks noChangeAspect="1"/>
          </p:cNvPicPr>
          <p:nvPr/>
        </p:nvPicPr>
        <p:blipFill>
          <a:blip r:embed="rId10">
            <a:extLst>
              <a:ext uri="{28A0092B-C50C-407E-A947-70E740481C1C}">
                <a14:useLocalDpi xmlns:a14="http://schemas.microsoft.com/office/drawing/2010/main" val="0"/>
              </a:ext>
            </a:extLst>
          </a:blip>
          <a:srcRect l="3161" t="2267" r="2996"/>
          <a:stretch/>
        </p:blipFill>
        <p:spPr>
          <a:xfrm>
            <a:off x="5888218" y="1250238"/>
            <a:ext cx="3206828" cy="4339027"/>
          </a:xfrm>
          <a:prstGeom prst="rect">
            <a:avLst/>
          </a:prstGeom>
          <a:ln>
            <a:noFill/>
          </a:ln>
          <a:effectLst>
            <a:outerShdw blurRad="190500" algn="tl" rotWithShape="0">
              <a:srgbClr val="000000">
                <a:alpha val="70000"/>
              </a:srgbClr>
            </a:outerShdw>
          </a:effectLst>
        </p:spPr>
      </p:pic>
      <p:pic>
        <p:nvPicPr>
          <p:cNvPr id="8" name="Picture 7">
            <a:extLst>
              <a:ext uri="{FF2B5EF4-FFF2-40B4-BE49-F238E27FC236}">
                <a16:creationId xmlns:a16="http://schemas.microsoft.com/office/drawing/2014/main" id="{CB8E3E77-4036-675E-6803-6630AAB447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88217" y="4196097"/>
            <a:ext cx="1371600" cy="1371600"/>
          </a:xfrm>
          <a:prstGeom prst="rect">
            <a:avLst/>
          </a:prstGeom>
        </p:spPr>
      </p:pic>
      <p:pic>
        <p:nvPicPr>
          <p:cNvPr id="12" name="Picture 11">
            <a:hlinkClick r:id="rId12"/>
            <a:extLst>
              <a:ext uri="{FF2B5EF4-FFF2-40B4-BE49-F238E27FC236}">
                <a16:creationId xmlns:a16="http://schemas.microsoft.com/office/drawing/2014/main" id="{F93327D8-9D0D-3B88-EAC2-517471B46D4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469483" y="2096456"/>
            <a:ext cx="3334811" cy="4302485"/>
          </a:xfrm>
          <a:prstGeom prst="rect">
            <a:avLst/>
          </a:prstGeom>
          <a:ln>
            <a:noFill/>
          </a:ln>
          <a:effectLst>
            <a:outerShdw blurRad="190500" algn="tl" rotWithShape="0">
              <a:srgbClr val="000000">
                <a:alpha val="70000"/>
              </a:srgbClr>
            </a:outerShdw>
          </a:effectLst>
        </p:spPr>
      </p:pic>
      <p:pic>
        <p:nvPicPr>
          <p:cNvPr id="14" name="Picture 13">
            <a:extLst>
              <a:ext uri="{FF2B5EF4-FFF2-40B4-BE49-F238E27FC236}">
                <a16:creationId xmlns:a16="http://schemas.microsoft.com/office/drawing/2014/main" id="{BBE39466-F1F2-C928-7DF6-C38AF4992B8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473747" y="5027341"/>
            <a:ext cx="1371600" cy="1371600"/>
          </a:xfrm>
          <a:prstGeom prst="rect">
            <a:avLst/>
          </a:prstGeom>
        </p:spPr>
      </p:pic>
    </p:spTree>
    <p:extLst>
      <p:ext uri="{BB962C8B-B14F-4D97-AF65-F5344CB8AC3E}">
        <p14:creationId xmlns:p14="http://schemas.microsoft.com/office/powerpoint/2010/main" val="1541019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C1C3147D-E686-4748-2623-5E7DBF884538}"/>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ABC9D003-B5E1-826D-2BAD-1AF9F3868E58}"/>
              </a:ext>
            </a:extLst>
          </p:cNvPr>
          <p:cNvSpPr>
            <a:spLocks noGrp="1"/>
          </p:cNvSpPr>
          <p:nvPr>
            <p:ph type="title"/>
          </p:nvPr>
        </p:nvSpPr>
        <p:spPr>
          <a:xfrm>
            <a:off x="457201" y="457200"/>
            <a:ext cx="10237076" cy="501804"/>
          </a:xfrm>
        </p:spPr>
        <p:txBody>
          <a:bodyPr/>
          <a:lstStyle/>
          <a:p>
            <a:r>
              <a:rPr lang="en-US" dirty="0"/>
              <a:t>Resource | Qualified Plan </a:t>
            </a:r>
            <a:r>
              <a:rPr lang="en-US" b="1" dirty="0"/>
              <a:t>Video</a:t>
            </a:r>
          </a:p>
        </p:txBody>
      </p:sp>
      <p:pic>
        <p:nvPicPr>
          <p:cNvPr id="8" name="Picture 7">
            <a:extLst>
              <a:ext uri="{FF2B5EF4-FFF2-40B4-BE49-F238E27FC236}">
                <a16:creationId xmlns:a16="http://schemas.microsoft.com/office/drawing/2014/main" id="{46AE4800-771A-05D7-BDD7-85147D738D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0929" y="4004397"/>
            <a:ext cx="1828800" cy="1828800"/>
          </a:xfrm>
          <a:prstGeom prst="rect">
            <a:avLst/>
          </a:prstGeom>
        </p:spPr>
      </p:pic>
      <p:pic>
        <p:nvPicPr>
          <p:cNvPr id="9" name="Picture 8">
            <a:hlinkClick r:id="rId4"/>
            <a:extLst>
              <a:ext uri="{FF2B5EF4-FFF2-40B4-BE49-F238E27FC236}">
                <a16:creationId xmlns:a16="http://schemas.microsoft.com/office/drawing/2014/main" id="{EBB43992-49A3-8498-EB21-7D1C521A782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31394" y="1486251"/>
            <a:ext cx="7729212" cy="434694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5570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2BDF55-611E-F6F8-C739-E992CCA5B2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834606-61E7-FF61-DAA8-001117DA9710}"/>
              </a:ext>
            </a:extLst>
          </p:cNvPr>
          <p:cNvSpPr>
            <a:spLocks noGrp="1"/>
          </p:cNvSpPr>
          <p:nvPr>
            <p:ph type="title"/>
          </p:nvPr>
        </p:nvSpPr>
        <p:spPr>
          <a:xfrm>
            <a:off x="457200" y="548564"/>
            <a:ext cx="4581726" cy="501804"/>
          </a:xfrm>
        </p:spPr>
        <p:txBody>
          <a:bodyPr/>
          <a:lstStyle/>
          <a:p>
            <a:r>
              <a:rPr lang="en-US" dirty="0"/>
              <a:t>Your Next Steps</a:t>
            </a:r>
          </a:p>
        </p:txBody>
      </p:sp>
      <p:sp>
        <p:nvSpPr>
          <p:cNvPr id="3" name="Content Placeholder 2">
            <a:extLst>
              <a:ext uri="{FF2B5EF4-FFF2-40B4-BE49-F238E27FC236}">
                <a16:creationId xmlns:a16="http://schemas.microsoft.com/office/drawing/2014/main" id="{E3D0675F-FDE7-4FF8-2F48-A651633D51F0}"/>
              </a:ext>
            </a:extLst>
          </p:cNvPr>
          <p:cNvSpPr>
            <a:spLocks noGrp="1"/>
          </p:cNvSpPr>
          <p:nvPr>
            <p:ph sz="quarter" idx="17"/>
          </p:nvPr>
        </p:nvSpPr>
        <p:spPr>
          <a:xfrm>
            <a:off x="519537" y="1541504"/>
            <a:ext cx="4457051" cy="3366819"/>
          </a:xfrm>
        </p:spPr>
        <p:txBody>
          <a:bodyPr/>
          <a:lstStyle/>
          <a:p>
            <a:r>
              <a:rPr lang="en-US" dirty="0">
                <a:effectLst/>
              </a:rPr>
              <a:t>Meet with your financial professional to complete a</a:t>
            </a:r>
            <a:r>
              <a:rPr lang="en-US" dirty="0"/>
              <a:t> </a:t>
            </a:r>
            <a:r>
              <a:rPr lang="en-US" b="1" dirty="0"/>
              <a:t>qualified plan factfinder</a:t>
            </a:r>
          </a:p>
          <a:p>
            <a:r>
              <a:rPr lang="en-US" dirty="0">
                <a:effectLst/>
              </a:rPr>
              <a:t>Review possible </a:t>
            </a:r>
            <a:r>
              <a:rPr lang="en-US" b="1" dirty="0">
                <a:effectLst/>
              </a:rPr>
              <a:t>options and solutions</a:t>
            </a:r>
          </a:p>
          <a:p>
            <a:r>
              <a:rPr lang="en-US" b="1" dirty="0">
                <a:effectLst/>
              </a:rPr>
              <a:t>Collaborate with your team </a:t>
            </a:r>
            <a:r>
              <a:rPr lang="en-US" dirty="0">
                <a:effectLst/>
              </a:rPr>
              <a:t>– attorney, CPA and financial professional to establish the plan that most closely aligns with your goals</a:t>
            </a:r>
          </a:p>
        </p:txBody>
      </p:sp>
      <p:sp>
        <p:nvSpPr>
          <p:cNvPr id="6" name="Slide Number Placeholder 5">
            <a:extLst>
              <a:ext uri="{FF2B5EF4-FFF2-40B4-BE49-F238E27FC236}">
                <a16:creationId xmlns:a16="http://schemas.microsoft.com/office/drawing/2014/main" id="{44E09237-286E-C3EC-2445-FDA1493603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10" name="Picture Placeholder 9" descr="A group of people crossing a finish line&#10;&#10;Description automatically generated">
            <a:extLst>
              <a:ext uri="{FF2B5EF4-FFF2-40B4-BE49-F238E27FC236}">
                <a16:creationId xmlns:a16="http://schemas.microsoft.com/office/drawing/2014/main" id="{9BCA14B5-3242-32C8-BCE4-FA8F335D8180}"/>
              </a:ext>
            </a:extLst>
          </p:cNvPr>
          <p:cNvPicPr>
            <a:picLocks noGrp="1" noChangeAspect="1"/>
          </p:cNvPicPr>
          <p:nvPr>
            <p:ph type="pic" sz="quarter" idx="19"/>
          </p:nvPr>
        </p:nvPicPr>
        <p:blipFill>
          <a:blip r:embed="rId3" cstate="screen">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8387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le of question marks&#10;&#10;Description automatically generated">
            <a:extLst>
              <a:ext uri="{FF2B5EF4-FFF2-40B4-BE49-F238E27FC236}">
                <a16:creationId xmlns:a16="http://schemas.microsoft.com/office/drawing/2014/main" id="{283F9848-EB56-37C4-0B51-28EF240E0945}"/>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a:stretch/>
        </p:blipFill>
        <p:spPr/>
      </p:pic>
      <p:sp>
        <p:nvSpPr>
          <p:cNvPr id="12" name="Text Placeholder 11">
            <a:extLst>
              <a:ext uri="{FF2B5EF4-FFF2-40B4-BE49-F238E27FC236}">
                <a16:creationId xmlns:a16="http://schemas.microsoft.com/office/drawing/2014/main" id="{74447AC5-D197-8F3D-4819-4A787138F7EC}"/>
              </a:ext>
            </a:extLst>
          </p:cNvPr>
          <p:cNvSpPr>
            <a:spLocks noGrp="1"/>
          </p:cNvSpPr>
          <p:nvPr>
            <p:ph type="body" sz="quarter" idx="11"/>
          </p:nvPr>
        </p:nvSpPr>
        <p:spPr/>
        <p:txBody>
          <a:bodyPr anchor="t"/>
          <a:lstStyle/>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endParaRPr lang="en-US" dirty="0"/>
          </a:p>
          <a:p>
            <a:pPr>
              <a:lnSpc>
                <a:spcPct val="100000"/>
              </a:lnSpc>
              <a:spcBef>
                <a:spcPts val="0"/>
              </a:spcBef>
              <a:spcAft>
                <a:spcPts val="0"/>
              </a:spcAft>
            </a:pPr>
            <a:r>
              <a:rPr lang="en-US" sz="4400" b="1" dirty="0"/>
              <a:t>Questions</a:t>
            </a:r>
          </a:p>
        </p:txBody>
      </p:sp>
      <p:sp>
        <p:nvSpPr>
          <p:cNvPr id="2" name="Slide Number Placeholder 2">
            <a:extLst>
              <a:ext uri="{FF2B5EF4-FFF2-40B4-BE49-F238E27FC236}">
                <a16:creationId xmlns:a16="http://schemas.microsoft.com/office/drawing/2014/main" id="{391413A9-21F8-52B2-814E-7F4CF8E46623}"/>
              </a:ext>
            </a:extLst>
          </p:cNvPr>
          <p:cNvSpPr txBox="1">
            <a:spLocks/>
          </p:cNvSpPr>
          <p:nvPr/>
        </p:nvSpPr>
        <p:spPr>
          <a:xfrm>
            <a:off x="10091794" y="6477355"/>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FFFFF"/>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000" b="0" i="0" u="none" strike="noStrike" kern="1200" cap="none" spc="0" normalizeH="0" baseline="0" noProof="0" dirty="0">
              <a:ln>
                <a:noFill/>
              </a:ln>
              <a:solidFill>
                <a:srgbClr val="FFFFFF"/>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219454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1346150-7C00-EAB2-CD55-111592A3FE6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590836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9FF23-D8BD-10A9-5F72-50076BF4651D}"/>
              </a:ext>
            </a:extLst>
          </p:cNvPr>
          <p:cNvSpPr>
            <a:spLocks noGrp="1"/>
          </p:cNvSpPr>
          <p:nvPr>
            <p:ph type="title"/>
          </p:nvPr>
        </p:nvSpPr>
        <p:spPr/>
        <p:txBody>
          <a:bodyPr/>
          <a:lstStyle/>
          <a:p>
            <a:r>
              <a:rPr lang="en-US" b="1" dirty="0"/>
              <a:t>Your Mind </a:t>
            </a:r>
            <a:r>
              <a:rPr lang="en-US" dirty="0"/>
              <a:t>is Always in Motion</a:t>
            </a:r>
          </a:p>
        </p:txBody>
      </p:sp>
      <p:sp>
        <p:nvSpPr>
          <p:cNvPr id="4" name="Slide Number Placeholder 3">
            <a:extLst>
              <a:ext uri="{FF2B5EF4-FFF2-40B4-BE49-F238E27FC236}">
                <a16:creationId xmlns:a16="http://schemas.microsoft.com/office/drawing/2014/main" id="{EF3D4AF9-38EE-65D7-45AC-1C1DCB6B3B2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graphicFrame>
        <p:nvGraphicFramePr>
          <p:cNvPr id="6" name="Diagram 5">
            <a:extLst>
              <a:ext uri="{FF2B5EF4-FFF2-40B4-BE49-F238E27FC236}">
                <a16:creationId xmlns:a16="http://schemas.microsoft.com/office/drawing/2014/main" id="{9D96B157-0FFF-567F-1DA6-B36BE10E397B}"/>
              </a:ext>
            </a:extLst>
          </p:cNvPr>
          <p:cNvGraphicFramePr/>
          <p:nvPr/>
        </p:nvGraphicFramePr>
        <p:xfrm>
          <a:off x="1416904" y="1206232"/>
          <a:ext cx="9608962" cy="53519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Graphic 107">
            <a:extLst>
              <a:ext uri="{FF2B5EF4-FFF2-40B4-BE49-F238E27FC236}">
                <a16:creationId xmlns:a16="http://schemas.microsoft.com/office/drawing/2014/main" id="{30C9E2D3-E35B-F936-C0A1-E1DE01D358CD}"/>
              </a:ext>
            </a:extLst>
          </p:cNvPr>
          <p:cNvSpPr>
            <a:spLocks noChangeAspect="1"/>
          </p:cNvSpPr>
          <p:nvPr/>
        </p:nvSpPr>
        <p:spPr>
          <a:xfrm>
            <a:off x="5478760" y="2949514"/>
            <a:ext cx="1485249" cy="1865349"/>
          </a:xfrm>
          <a:custGeom>
            <a:avLst/>
            <a:gdLst>
              <a:gd name="connsiteX0" fmla="*/ 211592 w 590803"/>
              <a:gd name="connsiteY0" fmla="*/ 741761 h 741999"/>
              <a:gd name="connsiteX1" fmla="*/ 199705 w 590803"/>
              <a:gd name="connsiteY1" fmla="*/ 729874 h 741999"/>
              <a:gd name="connsiteX2" fmla="*/ 190671 w 590803"/>
              <a:gd name="connsiteY2" fmla="*/ 649517 h 741999"/>
              <a:gd name="connsiteX3" fmla="*/ 154534 w 590803"/>
              <a:gd name="connsiteY3" fmla="*/ 589605 h 741999"/>
              <a:gd name="connsiteX4" fmla="*/ 80357 w 590803"/>
              <a:gd name="connsiteY4" fmla="*/ 487375 h 741999"/>
              <a:gd name="connsiteX5" fmla="*/ 68233 w 590803"/>
              <a:gd name="connsiteY5" fmla="*/ 348770 h 741999"/>
              <a:gd name="connsiteX6" fmla="*/ 82022 w 590803"/>
              <a:gd name="connsiteY6" fmla="*/ 293852 h 741999"/>
              <a:gd name="connsiteX7" fmla="*/ 102230 w 590803"/>
              <a:gd name="connsiteY7" fmla="*/ 253197 h 741999"/>
              <a:gd name="connsiteX8" fmla="*/ 103419 w 590803"/>
              <a:gd name="connsiteY8" fmla="*/ 251295 h 741999"/>
              <a:gd name="connsiteX9" fmla="*/ 102705 w 590803"/>
              <a:gd name="connsiteY9" fmla="*/ 249156 h 741999"/>
              <a:gd name="connsiteX10" fmla="*/ 95811 w 590803"/>
              <a:gd name="connsiteY10" fmla="*/ 210166 h 741999"/>
              <a:gd name="connsiteX11" fmla="*/ 129333 w 590803"/>
              <a:gd name="connsiteY11" fmla="*/ 129570 h 741999"/>
              <a:gd name="connsiteX12" fmla="*/ 209928 w 590803"/>
              <a:gd name="connsiteY12" fmla="*/ 96049 h 741999"/>
              <a:gd name="connsiteX13" fmla="*/ 290523 w 590803"/>
              <a:gd name="connsiteY13" fmla="*/ 129570 h 741999"/>
              <a:gd name="connsiteX14" fmla="*/ 306690 w 590803"/>
              <a:gd name="connsiteY14" fmla="*/ 149779 h 741999"/>
              <a:gd name="connsiteX15" fmla="*/ 307879 w 590803"/>
              <a:gd name="connsiteY15" fmla="*/ 151918 h 741999"/>
              <a:gd name="connsiteX16" fmla="*/ 310256 w 590803"/>
              <a:gd name="connsiteY16" fmla="*/ 151918 h 741999"/>
              <a:gd name="connsiteX17" fmla="*/ 451714 w 590803"/>
              <a:gd name="connsiteY17" fmla="*/ 207075 h 741999"/>
              <a:gd name="connsiteX18" fmla="*/ 516618 w 590803"/>
              <a:gd name="connsiteY18" fmla="*/ 340925 h 741999"/>
              <a:gd name="connsiteX19" fmla="*/ 569159 w 590803"/>
              <a:gd name="connsiteY19" fmla="*/ 435785 h 741999"/>
              <a:gd name="connsiteX20" fmla="*/ 582948 w 590803"/>
              <a:gd name="connsiteY20" fmla="*/ 452665 h 741999"/>
              <a:gd name="connsiteX21" fmla="*/ 590318 w 590803"/>
              <a:gd name="connsiteY21" fmla="*/ 469069 h 741999"/>
              <a:gd name="connsiteX22" fmla="*/ 589130 w 590803"/>
              <a:gd name="connsiteY22" fmla="*/ 486186 h 741999"/>
              <a:gd name="connsiteX23" fmla="*/ 578431 w 590803"/>
              <a:gd name="connsiteY23" fmla="*/ 502115 h 741999"/>
              <a:gd name="connsiteX24" fmla="*/ 564167 w 590803"/>
              <a:gd name="connsiteY24" fmla="*/ 508534 h 741999"/>
              <a:gd name="connsiteX25" fmla="*/ 530645 w 590803"/>
              <a:gd name="connsiteY25" fmla="*/ 514240 h 741999"/>
              <a:gd name="connsiteX26" fmla="*/ 530645 w 590803"/>
              <a:gd name="connsiteY26" fmla="*/ 582235 h 741999"/>
              <a:gd name="connsiteX27" fmla="*/ 516142 w 590803"/>
              <a:gd name="connsiteY27" fmla="*/ 618848 h 741999"/>
              <a:gd name="connsiteX28" fmla="*/ 480481 w 590803"/>
              <a:gd name="connsiteY28" fmla="*/ 635490 h 741999"/>
              <a:gd name="connsiteX29" fmla="*/ 429128 w 590803"/>
              <a:gd name="connsiteY29" fmla="*/ 638580 h 741999"/>
              <a:gd name="connsiteX30" fmla="*/ 415577 w 590803"/>
              <a:gd name="connsiteY30" fmla="*/ 644999 h 741999"/>
              <a:gd name="connsiteX31" fmla="*/ 410108 w 590803"/>
              <a:gd name="connsiteY31" fmla="*/ 659026 h 741999"/>
              <a:gd name="connsiteX32" fmla="*/ 410108 w 590803"/>
              <a:gd name="connsiteY32" fmla="*/ 730112 h 741999"/>
              <a:gd name="connsiteX33" fmla="*/ 398221 w 590803"/>
              <a:gd name="connsiteY33" fmla="*/ 741999 h 741999"/>
              <a:gd name="connsiteX34" fmla="*/ 211592 w 590803"/>
              <a:gd name="connsiteY34" fmla="*/ 741999 h 741999"/>
              <a:gd name="connsiteX35" fmla="*/ 113166 w 590803"/>
              <a:gd name="connsiteY35" fmla="*/ 282202 h 741999"/>
              <a:gd name="connsiteX36" fmla="*/ 104370 w 590803"/>
              <a:gd name="connsiteY36" fmla="*/ 302173 h 741999"/>
              <a:gd name="connsiteX37" fmla="*/ 91769 w 590803"/>
              <a:gd name="connsiteY37" fmla="*/ 351861 h 741999"/>
              <a:gd name="connsiteX38" fmla="*/ 102943 w 590803"/>
              <a:gd name="connsiteY38" fmla="*/ 479292 h 741999"/>
              <a:gd name="connsiteX39" fmla="*/ 168798 w 590803"/>
              <a:gd name="connsiteY39" fmla="*/ 570586 h 741999"/>
              <a:gd name="connsiteX40" fmla="*/ 213732 w 590803"/>
              <a:gd name="connsiteY40" fmla="*/ 643335 h 741999"/>
              <a:gd name="connsiteX41" fmla="*/ 223242 w 590803"/>
              <a:gd name="connsiteY41" fmla="*/ 713470 h 741999"/>
              <a:gd name="connsiteX42" fmla="*/ 223242 w 590803"/>
              <a:gd name="connsiteY42" fmla="*/ 717987 h 741999"/>
              <a:gd name="connsiteX43" fmla="*/ 386334 w 590803"/>
              <a:gd name="connsiteY43" fmla="*/ 717987 h 741999"/>
              <a:gd name="connsiteX44" fmla="*/ 386334 w 590803"/>
              <a:gd name="connsiteY44" fmla="*/ 658789 h 741999"/>
              <a:gd name="connsiteX45" fmla="*/ 398459 w 590803"/>
              <a:gd name="connsiteY45" fmla="*/ 628357 h 741999"/>
              <a:gd name="connsiteX46" fmla="*/ 427939 w 590803"/>
              <a:gd name="connsiteY46" fmla="*/ 614568 h 741999"/>
              <a:gd name="connsiteX47" fmla="*/ 479292 w 590803"/>
              <a:gd name="connsiteY47" fmla="*/ 611478 h 741999"/>
              <a:gd name="connsiteX48" fmla="*/ 499025 w 590803"/>
              <a:gd name="connsiteY48" fmla="*/ 602206 h 741999"/>
              <a:gd name="connsiteX49" fmla="*/ 507108 w 590803"/>
              <a:gd name="connsiteY49" fmla="*/ 581760 h 741999"/>
              <a:gd name="connsiteX50" fmla="*/ 507108 w 590803"/>
              <a:gd name="connsiteY50" fmla="*/ 503780 h 741999"/>
              <a:gd name="connsiteX51" fmla="*/ 517806 w 590803"/>
              <a:gd name="connsiteY51" fmla="*/ 491892 h 741999"/>
              <a:gd name="connsiteX52" fmla="*/ 561789 w 590803"/>
              <a:gd name="connsiteY52" fmla="*/ 484285 h 741999"/>
              <a:gd name="connsiteX53" fmla="*/ 563929 w 590803"/>
              <a:gd name="connsiteY53" fmla="*/ 483096 h 741999"/>
              <a:gd name="connsiteX54" fmla="*/ 566544 w 590803"/>
              <a:gd name="connsiteY54" fmla="*/ 479054 h 741999"/>
              <a:gd name="connsiteX55" fmla="*/ 567019 w 590803"/>
              <a:gd name="connsiteY55" fmla="*/ 472873 h 741999"/>
              <a:gd name="connsiteX56" fmla="*/ 564642 w 590803"/>
              <a:gd name="connsiteY56" fmla="*/ 467405 h 741999"/>
              <a:gd name="connsiteX57" fmla="*/ 551091 w 590803"/>
              <a:gd name="connsiteY57" fmla="*/ 451000 h 741999"/>
              <a:gd name="connsiteX58" fmla="*/ 493081 w 590803"/>
              <a:gd name="connsiteY58" fmla="*/ 343302 h 741999"/>
              <a:gd name="connsiteX59" fmla="*/ 436260 w 590803"/>
              <a:gd name="connsiteY59" fmla="*/ 224906 h 741999"/>
              <a:gd name="connsiteX60" fmla="*/ 326185 w 590803"/>
              <a:gd name="connsiteY60" fmla="*/ 177357 h 741999"/>
              <a:gd name="connsiteX61" fmla="*/ 319290 w 590803"/>
              <a:gd name="connsiteY61" fmla="*/ 176406 h 741999"/>
              <a:gd name="connsiteX62" fmla="*/ 320954 w 590803"/>
              <a:gd name="connsiteY62" fmla="*/ 183063 h 741999"/>
              <a:gd name="connsiteX63" fmla="*/ 324283 w 590803"/>
              <a:gd name="connsiteY63" fmla="*/ 210403 h 741999"/>
              <a:gd name="connsiteX64" fmla="*/ 317151 w 590803"/>
              <a:gd name="connsiteY64" fmla="*/ 250344 h 741999"/>
              <a:gd name="connsiteX65" fmla="*/ 296467 w 590803"/>
              <a:gd name="connsiteY65" fmla="*/ 285055 h 741999"/>
              <a:gd name="connsiteX66" fmla="*/ 276259 w 590803"/>
              <a:gd name="connsiteY66" fmla="*/ 317388 h 741999"/>
              <a:gd name="connsiteX67" fmla="*/ 268413 w 590803"/>
              <a:gd name="connsiteY67" fmla="*/ 354239 h 741999"/>
              <a:gd name="connsiteX68" fmla="*/ 255813 w 590803"/>
              <a:gd name="connsiteY68" fmla="*/ 381817 h 741999"/>
              <a:gd name="connsiteX69" fmla="*/ 227759 w 590803"/>
              <a:gd name="connsiteY69" fmla="*/ 392991 h 741999"/>
              <a:gd name="connsiteX70" fmla="*/ 192097 w 590803"/>
              <a:gd name="connsiteY70" fmla="*/ 392991 h 741999"/>
              <a:gd name="connsiteX71" fmla="*/ 164043 w 590803"/>
              <a:gd name="connsiteY71" fmla="*/ 381817 h 741999"/>
              <a:gd name="connsiteX72" fmla="*/ 151443 w 590803"/>
              <a:gd name="connsiteY72" fmla="*/ 354239 h 741999"/>
              <a:gd name="connsiteX73" fmla="*/ 143597 w 590803"/>
              <a:gd name="connsiteY73" fmla="*/ 317388 h 741999"/>
              <a:gd name="connsiteX74" fmla="*/ 123389 w 590803"/>
              <a:gd name="connsiteY74" fmla="*/ 285055 h 741999"/>
              <a:gd name="connsiteX75" fmla="*/ 116019 w 590803"/>
              <a:gd name="connsiteY75" fmla="*/ 276259 h 741999"/>
              <a:gd name="connsiteX76" fmla="*/ 112691 w 590803"/>
              <a:gd name="connsiteY76" fmla="*/ 282678 h 741999"/>
              <a:gd name="connsiteX77" fmla="*/ 209928 w 590803"/>
              <a:gd name="connsiteY77" fmla="*/ 119823 h 741999"/>
              <a:gd name="connsiteX78" fmla="*/ 146213 w 590803"/>
              <a:gd name="connsiteY78" fmla="*/ 146213 h 741999"/>
              <a:gd name="connsiteX79" fmla="*/ 119823 w 590803"/>
              <a:gd name="connsiteY79" fmla="*/ 210166 h 741999"/>
              <a:gd name="connsiteX80" fmla="*/ 125529 w 590803"/>
              <a:gd name="connsiteY80" fmla="*/ 241786 h 741999"/>
              <a:gd name="connsiteX81" fmla="*/ 141933 w 590803"/>
              <a:gd name="connsiteY81" fmla="*/ 269364 h 741999"/>
              <a:gd name="connsiteX82" fmla="*/ 166183 w 590803"/>
              <a:gd name="connsiteY82" fmla="*/ 308592 h 741999"/>
              <a:gd name="connsiteX83" fmla="*/ 175693 w 590803"/>
              <a:gd name="connsiteY83" fmla="*/ 353288 h 741999"/>
              <a:gd name="connsiteX84" fmla="*/ 180923 w 590803"/>
              <a:gd name="connsiteY84" fmla="*/ 364462 h 741999"/>
              <a:gd name="connsiteX85" fmla="*/ 192573 w 590803"/>
              <a:gd name="connsiteY85" fmla="*/ 368979 h 741999"/>
              <a:gd name="connsiteX86" fmla="*/ 228234 w 590803"/>
              <a:gd name="connsiteY86" fmla="*/ 368979 h 741999"/>
              <a:gd name="connsiteX87" fmla="*/ 239884 w 590803"/>
              <a:gd name="connsiteY87" fmla="*/ 364462 h 741999"/>
              <a:gd name="connsiteX88" fmla="*/ 244876 w 590803"/>
              <a:gd name="connsiteY88" fmla="*/ 353288 h 741999"/>
              <a:gd name="connsiteX89" fmla="*/ 254386 w 590803"/>
              <a:gd name="connsiteY89" fmla="*/ 308592 h 741999"/>
              <a:gd name="connsiteX90" fmla="*/ 278636 w 590803"/>
              <a:gd name="connsiteY90" fmla="*/ 269364 h 741999"/>
              <a:gd name="connsiteX91" fmla="*/ 295040 w 590803"/>
              <a:gd name="connsiteY91" fmla="*/ 241786 h 741999"/>
              <a:gd name="connsiteX92" fmla="*/ 300746 w 590803"/>
              <a:gd name="connsiteY92" fmla="*/ 210166 h 741999"/>
              <a:gd name="connsiteX93" fmla="*/ 274357 w 590803"/>
              <a:gd name="connsiteY93" fmla="*/ 146213 h 741999"/>
              <a:gd name="connsiteX94" fmla="*/ 210403 w 590803"/>
              <a:gd name="connsiteY94" fmla="*/ 119823 h 741999"/>
              <a:gd name="connsiteX95" fmla="*/ 173315 w 590803"/>
              <a:gd name="connsiteY95" fmla="*/ 433883 h 741999"/>
              <a:gd name="connsiteX96" fmla="*/ 161428 w 590803"/>
              <a:gd name="connsiteY96" fmla="*/ 421996 h 741999"/>
              <a:gd name="connsiteX97" fmla="*/ 173315 w 590803"/>
              <a:gd name="connsiteY97" fmla="*/ 410108 h 741999"/>
              <a:gd name="connsiteX98" fmla="*/ 246778 w 590803"/>
              <a:gd name="connsiteY98" fmla="*/ 410108 h 741999"/>
              <a:gd name="connsiteX99" fmla="*/ 258665 w 590803"/>
              <a:gd name="connsiteY99" fmla="*/ 421996 h 741999"/>
              <a:gd name="connsiteX100" fmla="*/ 246778 w 590803"/>
              <a:gd name="connsiteY100" fmla="*/ 433883 h 741999"/>
              <a:gd name="connsiteX101" fmla="*/ 173315 w 590803"/>
              <a:gd name="connsiteY101" fmla="*/ 433883 h 741999"/>
              <a:gd name="connsiteX102" fmla="*/ 11887 w 590803"/>
              <a:gd name="connsiteY102" fmla="*/ 221815 h 741999"/>
              <a:gd name="connsiteX103" fmla="*/ 0 w 590803"/>
              <a:gd name="connsiteY103" fmla="*/ 209928 h 741999"/>
              <a:gd name="connsiteX104" fmla="*/ 11887 w 590803"/>
              <a:gd name="connsiteY104" fmla="*/ 198041 h 741999"/>
              <a:gd name="connsiteX105" fmla="*/ 54681 w 590803"/>
              <a:gd name="connsiteY105" fmla="*/ 198041 h 741999"/>
              <a:gd name="connsiteX106" fmla="*/ 66568 w 590803"/>
              <a:gd name="connsiteY106" fmla="*/ 209928 h 741999"/>
              <a:gd name="connsiteX107" fmla="*/ 54681 w 590803"/>
              <a:gd name="connsiteY107" fmla="*/ 221815 h 741999"/>
              <a:gd name="connsiteX108" fmla="*/ 11887 w 590803"/>
              <a:gd name="connsiteY108" fmla="*/ 221815 h 741999"/>
              <a:gd name="connsiteX109" fmla="*/ 151681 w 590803"/>
              <a:gd name="connsiteY109" fmla="*/ 210166 h 741999"/>
              <a:gd name="connsiteX110" fmla="*/ 149303 w 590803"/>
              <a:gd name="connsiteY110" fmla="*/ 210166 h 741999"/>
              <a:gd name="connsiteX111" fmla="*/ 139793 w 590803"/>
              <a:gd name="connsiteY111" fmla="*/ 196139 h 741999"/>
              <a:gd name="connsiteX112" fmla="*/ 158338 w 590803"/>
              <a:gd name="connsiteY112" fmla="*/ 160477 h 741999"/>
              <a:gd name="connsiteX113" fmla="*/ 193286 w 590803"/>
              <a:gd name="connsiteY113" fmla="*/ 140507 h 741999"/>
              <a:gd name="connsiteX114" fmla="*/ 196139 w 590803"/>
              <a:gd name="connsiteY114" fmla="*/ 140269 h 741999"/>
              <a:gd name="connsiteX115" fmla="*/ 207788 w 590803"/>
              <a:gd name="connsiteY115" fmla="*/ 149541 h 741999"/>
              <a:gd name="connsiteX116" fmla="*/ 198992 w 590803"/>
              <a:gd name="connsiteY116" fmla="*/ 163806 h 741999"/>
              <a:gd name="connsiteX117" fmla="*/ 175693 w 590803"/>
              <a:gd name="connsiteY117" fmla="*/ 177119 h 741999"/>
              <a:gd name="connsiteX118" fmla="*/ 163330 w 590803"/>
              <a:gd name="connsiteY118" fmla="*/ 200656 h 741999"/>
              <a:gd name="connsiteX119" fmla="*/ 151681 w 590803"/>
              <a:gd name="connsiteY119" fmla="*/ 210403 h 741999"/>
              <a:gd name="connsiteX120" fmla="*/ 319766 w 590803"/>
              <a:gd name="connsiteY120" fmla="*/ 112215 h 741999"/>
              <a:gd name="connsiteX121" fmla="*/ 311445 w 590803"/>
              <a:gd name="connsiteY121" fmla="*/ 108649 h 741999"/>
              <a:gd name="connsiteX122" fmla="*/ 307879 w 590803"/>
              <a:gd name="connsiteY122" fmla="*/ 100090 h 741999"/>
              <a:gd name="connsiteX123" fmla="*/ 311445 w 590803"/>
              <a:gd name="connsiteY123" fmla="*/ 91769 h 741999"/>
              <a:gd name="connsiteX124" fmla="*/ 341638 w 590803"/>
              <a:gd name="connsiteY124" fmla="*/ 61576 h 741999"/>
              <a:gd name="connsiteX125" fmla="*/ 350197 w 590803"/>
              <a:gd name="connsiteY125" fmla="*/ 58010 h 741999"/>
              <a:gd name="connsiteX126" fmla="*/ 358518 w 590803"/>
              <a:gd name="connsiteY126" fmla="*/ 61576 h 741999"/>
              <a:gd name="connsiteX127" fmla="*/ 358518 w 590803"/>
              <a:gd name="connsiteY127" fmla="*/ 78456 h 741999"/>
              <a:gd name="connsiteX128" fmla="*/ 328325 w 590803"/>
              <a:gd name="connsiteY128" fmla="*/ 108649 h 741999"/>
              <a:gd name="connsiteX129" fmla="*/ 320003 w 590803"/>
              <a:gd name="connsiteY129" fmla="*/ 112215 h 741999"/>
              <a:gd name="connsiteX130" fmla="*/ 100090 w 590803"/>
              <a:gd name="connsiteY130" fmla="*/ 112215 h 741999"/>
              <a:gd name="connsiteX131" fmla="*/ 91531 w 590803"/>
              <a:gd name="connsiteY131" fmla="*/ 108649 h 741999"/>
              <a:gd name="connsiteX132" fmla="*/ 61338 w 590803"/>
              <a:gd name="connsiteY132" fmla="*/ 78456 h 741999"/>
              <a:gd name="connsiteX133" fmla="*/ 57772 w 590803"/>
              <a:gd name="connsiteY133" fmla="*/ 70134 h 741999"/>
              <a:gd name="connsiteX134" fmla="*/ 61338 w 590803"/>
              <a:gd name="connsiteY134" fmla="*/ 61813 h 741999"/>
              <a:gd name="connsiteX135" fmla="*/ 69897 w 590803"/>
              <a:gd name="connsiteY135" fmla="*/ 58247 h 741999"/>
              <a:gd name="connsiteX136" fmla="*/ 78218 w 590803"/>
              <a:gd name="connsiteY136" fmla="*/ 61813 h 741999"/>
              <a:gd name="connsiteX137" fmla="*/ 108411 w 590803"/>
              <a:gd name="connsiteY137" fmla="*/ 92007 h 741999"/>
              <a:gd name="connsiteX138" fmla="*/ 111977 w 590803"/>
              <a:gd name="connsiteY138" fmla="*/ 100328 h 741999"/>
              <a:gd name="connsiteX139" fmla="*/ 108411 w 590803"/>
              <a:gd name="connsiteY139" fmla="*/ 108649 h 741999"/>
              <a:gd name="connsiteX140" fmla="*/ 100090 w 590803"/>
              <a:gd name="connsiteY140" fmla="*/ 112215 h 741999"/>
              <a:gd name="connsiteX141" fmla="*/ 209928 w 590803"/>
              <a:gd name="connsiteY141" fmla="*/ 66568 h 741999"/>
              <a:gd name="connsiteX142" fmla="*/ 198041 w 590803"/>
              <a:gd name="connsiteY142" fmla="*/ 54681 h 741999"/>
              <a:gd name="connsiteX143" fmla="*/ 198041 w 590803"/>
              <a:gd name="connsiteY143" fmla="*/ 11887 h 741999"/>
              <a:gd name="connsiteX144" fmla="*/ 209928 w 590803"/>
              <a:gd name="connsiteY144" fmla="*/ 0 h 741999"/>
              <a:gd name="connsiteX145" fmla="*/ 221815 w 590803"/>
              <a:gd name="connsiteY145" fmla="*/ 11887 h 741999"/>
              <a:gd name="connsiteX146" fmla="*/ 221815 w 590803"/>
              <a:gd name="connsiteY146" fmla="*/ 54681 h 741999"/>
              <a:gd name="connsiteX147" fmla="*/ 209928 w 590803"/>
              <a:gd name="connsiteY147" fmla="*/ 66568 h 741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Lst>
            <a:rect l="l" t="t" r="r" b="b"/>
            <a:pathLst>
              <a:path w="590803" h="741999">
                <a:moveTo>
                  <a:pt x="211592" y="741761"/>
                </a:moveTo>
                <a:cubicBezTo>
                  <a:pt x="204935" y="741761"/>
                  <a:pt x="199705" y="736293"/>
                  <a:pt x="199705" y="729874"/>
                </a:cubicBezTo>
                <a:cubicBezTo>
                  <a:pt x="199705" y="697779"/>
                  <a:pt x="196852" y="671627"/>
                  <a:pt x="190671" y="649517"/>
                </a:cubicBezTo>
                <a:cubicBezTo>
                  <a:pt x="183301" y="622176"/>
                  <a:pt x="171176" y="601968"/>
                  <a:pt x="154534" y="589605"/>
                </a:cubicBezTo>
                <a:cubicBezTo>
                  <a:pt x="120298" y="563929"/>
                  <a:pt x="95335" y="529694"/>
                  <a:pt x="80357" y="487375"/>
                </a:cubicBezTo>
                <a:cubicBezTo>
                  <a:pt x="65380" y="445532"/>
                  <a:pt x="61338" y="397508"/>
                  <a:pt x="68233" y="348770"/>
                </a:cubicBezTo>
                <a:cubicBezTo>
                  <a:pt x="70848" y="329513"/>
                  <a:pt x="75603" y="310969"/>
                  <a:pt x="82022" y="293852"/>
                </a:cubicBezTo>
                <a:cubicBezTo>
                  <a:pt x="87490" y="279587"/>
                  <a:pt x="94147" y="265798"/>
                  <a:pt x="102230" y="253197"/>
                </a:cubicBezTo>
                <a:lnTo>
                  <a:pt x="103419" y="251295"/>
                </a:lnTo>
                <a:lnTo>
                  <a:pt x="102705" y="249156"/>
                </a:lnTo>
                <a:cubicBezTo>
                  <a:pt x="98188" y="236555"/>
                  <a:pt x="95811" y="223479"/>
                  <a:pt x="95811" y="210166"/>
                </a:cubicBezTo>
                <a:cubicBezTo>
                  <a:pt x="95811" y="179734"/>
                  <a:pt x="107698" y="151205"/>
                  <a:pt x="129333" y="129570"/>
                </a:cubicBezTo>
                <a:cubicBezTo>
                  <a:pt x="150967" y="107936"/>
                  <a:pt x="179734" y="96049"/>
                  <a:pt x="209928" y="96049"/>
                </a:cubicBezTo>
                <a:cubicBezTo>
                  <a:pt x="240359" y="96049"/>
                  <a:pt x="268888" y="107936"/>
                  <a:pt x="290523" y="129570"/>
                </a:cubicBezTo>
                <a:cubicBezTo>
                  <a:pt x="296705" y="135752"/>
                  <a:pt x="302173" y="142409"/>
                  <a:pt x="306690" y="149779"/>
                </a:cubicBezTo>
                <a:lnTo>
                  <a:pt x="307879" y="151918"/>
                </a:lnTo>
                <a:lnTo>
                  <a:pt x="310256" y="151918"/>
                </a:lnTo>
                <a:cubicBezTo>
                  <a:pt x="364224" y="154771"/>
                  <a:pt x="414388" y="174504"/>
                  <a:pt x="451714" y="207075"/>
                </a:cubicBezTo>
                <a:cubicBezTo>
                  <a:pt x="490466" y="241310"/>
                  <a:pt x="513052" y="287432"/>
                  <a:pt x="516618" y="340925"/>
                </a:cubicBezTo>
                <a:cubicBezTo>
                  <a:pt x="519471" y="376349"/>
                  <a:pt x="544672" y="406542"/>
                  <a:pt x="569159" y="435785"/>
                </a:cubicBezTo>
                <a:lnTo>
                  <a:pt x="582948" y="452665"/>
                </a:lnTo>
                <a:cubicBezTo>
                  <a:pt x="586752" y="457419"/>
                  <a:pt x="589130" y="462888"/>
                  <a:pt x="590318" y="469069"/>
                </a:cubicBezTo>
                <a:cubicBezTo>
                  <a:pt x="591269" y="474775"/>
                  <a:pt x="590794" y="480718"/>
                  <a:pt x="589130" y="486186"/>
                </a:cubicBezTo>
                <a:cubicBezTo>
                  <a:pt x="586752" y="493081"/>
                  <a:pt x="583186" y="498311"/>
                  <a:pt x="578431" y="502115"/>
                </a:cubicBezTo>
                <a:cubicBezTo>
                  <a:pt x="574390" y="505444"/>
                  <a:pt x="569397" y="507583"/>
                  <a:pt x="564167" y="508534"/>
                </a:cubicBezTo>
                <a:lnTo>
                  <a:pt x="530645" y="514240"/>
                </a:lnTo>
                <a:lnTo>
                  <a:pt x="530645" y="582235"/>
                </a:lnTo>
                <a:cubicBezTo>
                  <a:pt x="530645" y="595787"/>
                  <a:pt x="525414" y="608862"/>
                  <a:pt x="516142" y="618848"/>
                </a:cubicBezTo>
                <a:cubicBezTo>
                  <a:pt x="506870" y="628833"/>
                  <a:pt x="494032" y="634777"/>
                  <a:pt x="480481" y="635490"/>
                </a:cubicBezTo>
                <a:lnTo>
                  <a:pt x="429128" y="638580"/>
                </a:lnTo>
                <a:cubicBezTo>
                  <a:pt x="423898" y="638818"/>
                  <a:pt x="419143" y="641196"/>
                  <a:pt x="415577" y="644999"/>
                </a:cubicBezTo>
                <a:cubicBezTo>
                  <a:pt x="412010" y="648803"/>
                  <a:pt x="410108" y="653796"/>
                  <a:pt x="410108" y="659026"/>
                </a:cubicBezTo>
                <a:lnTo>
                  <a:pt x="410108" y="730112"/>
                </a:lnTo>
                <a:cubicBezTo>
                  <a:pt x="410108" y="736769"/>
                  <a:pt x="404878" y="741999"/>
                  <a:pt x="398221" y="741999"/>
                </a:cubicBezTo>
                <a:lnTo>
                  <a:pt x="211592" y="741999"/>
                </a:lnTo>
                <a:close/>
                <a:moveTo>
                  <a:pt x="113166" y="282202"/>
                </a:moveTo>
                <a:cubicBezTo>
                  <a:pt x="110075" y="288621"/>
                  <a:pt x="106985" y="295278"/>
                  <a:pt x="104370" y="302173"/>
                </a:cubicBezTo>
                <a:cubicBezTo>
                  <a:pt x="98426" y="317626"/>
                  <a:pt x="94384" y="334268"/>
                  <a:pt x="91769" y="351861"/>
                </a:cubicBezTo>
                <a:cubicBezTo>
                  <a:pt x="85350" y="397032"/>
                  <a:pt x="89154" y="441015"/>
                  <a:pt x="102943" y="479292"/>
                </a:cubicBezTo>
                <a:cubicBezTo>
                  <a:pt x="116495" y="517093"/>
                  <a:pt x="138605" y="547762"/>
                  <a:pt x="168798" y="570586"/>
                </a:cubicBezTo>
                <a:cubicBezTo>
                  <a:pt x="189720" y="586277"/>
                  <a:pt x="204935" y="610764"/>
                  <a:pt x="213732" y="643335"/>
                </a:cubicBezTo>
                <a:cubicBezTo>
                  <a:pt x="219200" y="663306"/>
                  <a:pt x="222291" y="686842"/>
                  <a:pt x="223242" y="713470"/>
                </a:cubicBezTo>
                <a:lnTo>
                  <a:pt x="223242" y="717987"/>
                </a:lnTo>
                <a:lnTo>
                  <a:pt x="386334" y="717987"/>
                </a:lnTo>
                <a:lnTo>
                  <a:pt x="386334" y="658789"/>
                </a:lnTo>
                <a:cubicBezTo>
                  <a:pt x="386334" y="647377"/>
                  <a:pt x="390613" y="636678"/>
                  <a:pt x="398459" y="628357"/>
                </a:cubicBezTo>
                <a:cubicBezTo>
                  <a:pt x="406305" y="620036"/>
                  <a:pt x="416765" y="615281"/>
                  <a:pt x="427939" y="614568"/>
                </a:cubicBezTo>
                <a:lnTo>
                  <a:pt x="479292" y="611478"/>
                </a:lnTo>
                <a:cubicBezTo>
                  <a:pt x="486900" y="611002"/>
                  <a:pt x="493794" y="607674"/>
                  <a:pt x="499025" y="602206"/>
                </a:cubicBezTo>
                <a:cubicBezTo>
                  <a:pt x="504255" y="596737"/>
                  <a:pt x="507108" y="589367"/>
                  <a:pt x="507108" y="581760"/>
                </a:cubicBezTo>
                <a:lnTo>
                  <a:pt x="507108" y="503780"/>
                </a:lnTo>
                <a:cubicBezTo>
                  <a:pt x="507108" y="497598"/>
                  <a:pt x="511625" y="492606"/>
                  <a:pt x="517806" y="491892"/>
                </a:cubicBezTo>
                <a:lnTo>
                  <a:pt x="561789" y="484285"/>
                </a:lnTo>
                <a:lnTo>
                  <a:pt x="563929" y="483096"/>
                </a:lnTo>
                <a:cubicBezTo>
                  <a:pt x="565355" y="481907"/>
                  <a:pt x="566306" y="480243"/>
                  <a:pt x="566544" y="479054"/>
                </a:cubicBezTo>
                <a:cubicBezTo>
                  <a:pt x="567257" y="476677"/>
                  <a:pt x="567257" y="474775"/>
                  <a:pt x="567019" y="472873"/>
                </a:cubicBezTo>
                <a:cubicBezTo>
                  <a:pt x="566782" y="470733"/>
                  <a:pt x="565831" y="468831"/>
                  <a:pt x="564642" y="467405"/>
                </a:cubicBezTo>
                <a:lnTo>
                  <a:pt x="551091" y="451000"/>
                </a:lnTo>
                <a:cubicBezTo>
                  <a:pt x="524226" y="418905"/>
                  <a:pt x="496409" y="385621"/>
                  <a:pt x="493081" y="343302"/>
                </a:cubicBezTo>
                <a:cubicBezTo>
                  <a:pt x="489990" y="295278"/>
                  <a:pt x="470258" y="254624"/>
                  <a:pt x="436260" y="224906"/>
                </a:cubicBezTo>
                <a:cubicBezTo>
                  <a:pt x="407255" y="199467"/>
                  <a:pt x="368265" y="182587"/>
                  <a:pt x="326185" y="177357"/>
                </a:cubicBezTo>
                <a:lnTo>
                  <a:pt x="319290" y="176406"/>
                </a:lnTo>
                <a:lnTo>
                  <a:pt x="320954" y="183063"/>
                </a:lnTo>
                <a:cubicBezTo>
                  <a:pt x="323094" y="192097"/>
                  <a:pt x="324283" y="201131"/>
                  <a:pt x="324283" y="210403"/>
                </a:cubicBezTo>
                <a:cubicBezTo>
                  <a:pt x="324283" y="223955"/>
                  <a:pt x="321905" y="237269"/>
                  <a:pt x="317151" y="250344"/>
                </a:cubicBezTo>
                <a:cubicBezTo>
                  <a:pt x="312396" y="263183"/>
                  <a:pt x="305501" y="274832"/>
                  <a:pt x="296467" y="285055"/>
                </a:cubicBezTo>
                <a:cubicBezTo>
                  <a:pt x="287670" y="295278"/>
                  <a:pt x="281013" y="305977"/>
                  <a:pt x="276259" y="317388"/>
                </a:cubicBezTo>
                <a:cubicBezTo>
                  <a:pt x="271741" y="328800"/>
                  <a:pt x="269126" y="341163"/>
                  <a:pt x="268413" y="354239"/>
                </a:cubicBezTo>
                <a:cubicBezTo>
                  <a:pt x="267938" y="364699"/>
                  <a:pt x="263420" y="374447"/>
                  <a:pt x="255813" y="381817"/>
                </a:cubicBezTo>
                <a:cubicBezTo>
                  <a:pt x="248205" y="388949"/>
                  <a:pt x="238220" y="392991"/>
                  <a:pt x="227759" y="392991"/>
                </a:cubicBezTo>
                <a:lnTo>
                  <a:pt x="192097" y="392991"/>
                </a:lnTo>
                <a:cubicBezTo>
                  <a:pt x="181636" y="392991"/>
                  <a:pt x="171651" y="388949"/>
                  <a:pt x="164043" y="381817"/>
                </a:cubicBezTo>
                <a:cubicBezTo>
                  <a:pt x="156436" y="374447"/>
                  <a:pt x="151918" y="364699"/>
                  <a:pt x="151443" y="354239"/>
                </a:cubicBezTo>
                <a:cubicBezTo>
                  <a:pt x="150967" y="341163"/>
                  <a:pt x="148115" y="328800"/>
                  <a:pt x="143597" y="317388"/>
                </a:cubicBezTo>
                <a:cubicBezTo>
                  <a:pt x="139080" y="305977"/>
                  <a:pt x="132186" y="295040"/>
                  <a:pt x="123389" y="285055"/>
                </a:cubicBezTo>
                <a:lnTo>
                  <a:pt x="116019" y="276259"/>
                </a:lnTo>
                <a:lnTo>
                  <a:pt x="112691" y="282678"/>
                </a:lnTo>
                <a:close/>
                <a:moveTo>
                  <a:pt x="209928" y="119823"/>
                </a:moveTo>
                <a:cubicBezTo>
                  <a:pt x="185678" y="119823"/>
                  <a:pt x="163092" y="129095"/>
                  <a:pt x="146213" y="146213"/>
                </a:cubicBezTo>
                <a:cubicBezTo>
                  <a:pt x="129095" y="163330"/>
                  <a:pt x="119823" y="185916"/>
                  <a:pt x="119823" y="210166"/>
                </a:cubicBezTo>
                <a:cubicBezTo>
                  <a:pt x="119823" y="234416"/>
                  <a:pt x="121725" y="231800"/>
                  <a:pt x="125529" y="241786"/>
                </a:cubicBezTo>
                <a:cubicBezTo>
                  <a:pt x="129333" y="251771"/>
                  <a:pt x="134801" y="261043"/>
                  <a:pt x="141933" y="269364"/>
                </a:cubicBezTo>
                <a:cubicBezTo>
                  <a:pt x="152394" y="281489"/>
                  <a:pt x="160715" y="294565"/>
                  <a:pt x="166183" y="308592"/>
                </a:cubicBezTo>
                <a:cubicBezTo>
                  <a:pt x="171651" y="322381"/>
                  <a:pt x="174980" y="337359"/>
                  <a:pt x="175693" y="353288"/>
                </a:cubicBezTo>
                <a:cubicBezTo>
                  <a:pt x="175693" y="357567"/>
                  <a:pt x="177595" y="361609"/>
                  <a:pt x="180923" y="364462"/>
                </a:cubicBezTo>
                <a:cubicBezTo>
                  <a:pt x="184014" y="367314"/>
                  <a:pt x="188056" y="368979"/>
                  <a:pt x="192573" y="368979"/>
                </a:cubicBezTo>
                <a:lnTo>
                  <a:pt x="228234" y="368979"/>
                </a:lnTo>
                <a:cubicBezTo>
                  <a:pt x="232514" y="368979"/>
                  <a:pt x="236793" y="367314"/>
                  <a:pt x="239884" y="364462"/>
                </a:cubicBezTo>
                <a:cubicBezTo>
                  <a:pt x="242974" y="361609"/>
                  <a:pt x="244876" y="357567"/>
                  <a:pt x="244876" y="353288"/>
                </a:cubicBezTo>
                <a:cubicBezTo>
                  <a:pt x="245590" y="337596"/>
                  <a:pt x="248680" y="322619"/>
                  <a:pt x="254386" y="308592"/>
                </a:cubicBezTo>
                <a:cubicBezTo>
                  <a:pt x="259854" y="294803"/>
                  <a:pt x="268175" y="281727"/>
                  <a:pt x="278636" y="269364"/>
                </a:cubicBezTo>
                <a:cubicBezTo>
                  <a:pt x="285768" y="261281"/>
                  <a:pt x="291236" y="252009"/>
                  <a:pt x="295040" y="241786"/>
                </a:cubicBezTo>
                <a:cubicBezTo>
                  <a:pt x="298844" y="231800"/>
                  <a:pt x="300746" y="221102"/>
                  <a:pt x="300746" y="210166"/>
                </a:cubicBezTo>
                <a:cubicBezTo>
                  <a:pt x="300746" y="185916"/>
                  <a:pt x="291474" y="163330"/>
                  <a:pt x="274357" y="146213"/>
                </a:cubicBezTo>
                <a:cubicBezTo>
                  <a:pt x="257477" y="129095"/>
                  <a:pt x="234653" y="119823"/>
                  <a:pt x="210403" y="119823"/>
                </a:cubicBezTo>
                <a:close/>
                <a:moveTo>
                  <a:pt x="173315" y="433883"/>
                </a:moveTo>
                <a:cubicBezTo>
                  <a:pt x="166659" y="433883"/>
                  <a:pt x="161428" y="428415"/>
                  <a:pt x="161428" y="421996"/>
                </a:cubicBezTo>
                <a:cubicBezTo>
                  <a:pt x="161428" y="415576"/>
                  <a:pt x="166659" y="410108"/>
                  <a:pt x="173315" y="410108"/>
                </a:cubicBezTo>
                <a:lnTo>
                  <a:pt x="246778" y="410108"/>
                </a:lnTo>
                <a:cubicBezTo>
                  <a:pt x="253435" y="410108"/>
                  <a:pt x="258665" y="415576"/>
                  <a:pt x="258665" y="421996"/>
                </a:cubicBezTo>
                <a:cubicBezTo>
                  <a:pt x="258665" y="428415"/>
                  <a:pt x="253197" y="433883"/>
                  <a:pt x="246778" y="433883"/>
                </a:cubicBezTo>
                <a:lnTo>
                  <a:pt x="173315" y="433883"/>
                </a:lnTo>
                <a:close/>
                <a:moveTo>
                  <a:pt x="11887" y="221815"/>
                </a:moveTo>
                <a:cubicBezTo>
                  <a:pt x="5230" y="221815"/>
                  <a:pt x="0" y="216347"/>
                  <a:pt x="0" y="209928"/>
                </a:cubicBezTo>
                <a:cubicBezTo>
                  <a:pt x="0" y="203509"/>
                  <a:pt x="5230" y="198041"/>
                  <a:pt x="11887" y="198041"/>
                </a:cubicBezTo>
                <a:lnTo>
                  <a:pt x="54681" y="198041"/>
                </a:lnTo>
                <a:cubicBezTo>
                  <a:pt x="61338" y="198041"/>
                  <a:pt x="66568" y="203509"/>
                  <a:pt x="66568" y="209928"/>
                </a:cubicBezTo>
                <a:cubicBezTo>
                  <a:pt x="66568" y="216347"/>
                  <a:pt x="61338" y="221815"/>
                  <a:pt x="54681" y="221815"/>
                </a:cubicBezTo>
                <a:lnTo>
                  <a:pt x="11887" y="221815"/>
                </a:lnTo>
                <a:close/>
                <a:moveTo>
                  <a:pt x="151681" y="210166"/>
                </a:moveTo>
                <a:cubicBezTo>
                  <a:pt x="150967" y="210166"/>
                  <a:pt x="150254" y="210166"/>
                  <a:pt x="149303" y="210166"/>
                </a:cubicBezTo>
                <a:cubicBezTo>
                  <a:pt x="142884" y="208977"/>
                  <a:pt x="138605" y="202558"/>
                  <a:pt x="139793" y="196139"/>
                </a:cubicBezTo>
                <a:cubicBezTo>
                  <a:pt x="142409" y="182825"/>
                  <a:pt x="148828" y="170462"/>
                  <a:pt x="158338" y="160477"/>
                </a:cubicBezTo>
                <a:cubicBezTo>
                  <a:pt x="167847" y="150492"/>
                  <a:pt x="179972" y="143597"/>
                  <a:pt x="193286" y="140507"/>
                </a:cubicBezTo>
                <a:cubicBezTo>
                  <a:pt x="194237" y="140507"/>
                  <a:pt x="195188" y="140269"/>
                  <a:pt x="196139" y="140269"/>
                </a:cubicBezTo>
                <a:cubicBezTo>
                  <a:pt x="201607" y="140269"/>
                  <a:pt x="206362" y="144073"/>
                  <a:pt x="207788" y="149541"/>
                </a:cubicBezTo>
                <a:cubicBezTo>
                  <a:pt x="209215" y="155960"/>
                  <a:pt x="205411" y="162379"/>
                  <a:pt x="198992" y="163806"/>
                </a:cubicBezTo>
                <a:cubicBezTo>
                  <a:pt x="190195" y="165945"/>
                  <a:pt x="182112" y="170462"/>
                  <a:pt x="175693" y="177119"/>
                </a:cubicBezTo>
                <a:cubicBezTo>
                  <a:pt x="169274" y="183776"/>
                  <a:pt x="164994" y="191859"/>
                  <a:pt x="163330" y="200656"/>
                </a:cubicBezTo>
                <a:cubicBezTo>
                  <a:pt x="162379" y="206362"/>
                  <a:pt x="157387" y="210403"/>
                  <a:pt x="151681" y="210403"/>
                </a:cubicBezTo>
                <a:close/>
                <a:moveTo>
                  <a:pt x="319766" y="112215"/>
                </a:moveTo>
                <a:cubicBezTo>
                  <a:pt x="316675" y="112215"/>
                  <a:pt x="313584" y="111026"/>
                  <a:pt x="311445" y="108649"/>
                </a:cubicBezTo>
                <a:cubicBezTo>
                  <a:pt x="309305" y="106272"/>
                  <a:pt x="307879" y="103419"/>
                  <a:pt x="307879" y="100090"/>
                </a:cubicBezTo>
                <a:cubicBezTo>
                  <a:pt x="307879" y="96762"/>
                  <a:pt x="309067" y="93909"/>
                  <a:pt x="311445" y="91769"/>
                </a:cubicBezTo>
                <a:lnTo>
                  <a:pt x="341638" y="61576"/>
                </a:lnTo>
                <a:cubicBezTo>
                  <a:pt x="343778" y="59198"/>
                  <a:pt x="346869" y="58010"/>
                  <a:pt x="350197" y="58010"/>
                </a:cubicBezTo>
                <a:cubicBezTo>
                  <a:pt x="353525" y="58010"/>
                  <a:pt x="356378" y="59198"/>
                  <a:pt x="358518" y="61576"/>
                </a:cubicBezTo>
                <a:cubicBezTo>
                  <a:pt x="363273" y="66331"/>
                  <a:pt x="363273" y="73701"/>
                  <a:pt x="358518" y="78456"/>
                </a:cubicBezTo>
                <a:lnTo>
                  <a:pt x="328325" y="108649"/>
                </a:lnTo>
                <a:cubicBezTo>
                  <a:pt x="326185" y="110789"/>
                  <a:pt x="323094" y="112215"/>
                  <a:pt x="320003" y="112215"/>
                </a:cubicBezTo>
                <a:close/>
                <a:moveTo>
                  <a:pt x="100090" y="112215"/>
                </a:moveTo>
                <a:cubicBezTo>
                  <a:pt x="97000" y="112215"/>
                  <a:pt x="93909" y="111026"/>
                  <a:pt x="91531" y="108649"/>
                </a:cubicBezTo>
                <a:lnTo>
                  <a:pt x="61338" y="78456"/>
                </a:lnTo>
                <a:cubicBezTo>
                  <a:pt x="59198" y="76316"/>
                  <a:pt x="57772" y="73225"/>
                  <a:pt x="57772" y="70134"/>
                </a:cubicBezTo>
                <a:cubicBezTo>
                  <a:pt x="57772" y="67044"/>
                  <a:pt x="58961" y="63953"/>
                  <a:pt x="61338" y="61813"/>
                </a:cubicBezTo>
                <a:cubicBezTo>
                  <a:pt x="63478" y="59436"/>
                  <a:pt x="66568" y="58247"/>
                  <a:pt x="69897" y="58247"/>
                </a:cubicBezTo>
                <a:cubicBezTo>
                  <a:pt x="73225" y="58247"/>
                  <a:pt x="76078" y="59436"/>
                  <a:pt x="78218" y="61813"/>
                </a:cubicBezTo>
                <a:lnTo>
                  <a:pt x="108411" y="92007"/>
                </a:lnTo>
                <a:cubicBezTo>
                  <a:pt x="110551" y="94147"/>
                  <a:pt x="111977" y="97237"/>
                  <a:pt x="111977" y="100328"/>
                </a:cubicBezTo>
                <a:cubicBezTo>
                  <a:pt x="111977" y="103419"/>
                  <a:pt x="110789" y="106509"/>
                  <a:pt x="108411" y="108649"/>
                </a:cubicBezTo>
                <a:cubicBezTo>
                  <a:pt x="106034" y="110789"/>
                  <a:pt x="103181" y="112215"/>
                  <a:pt x="100090" y="112215"/>
                </a:cubicBezTo>
                <a:close/>
                <a:moveTo>
                  <a:pt x="209928" y="66568"/>
                </a:moveTo>
                <a:cubicBezTo>
                  <a:pt x="203271" y="66568"/>
                  <a:pt x="198041" y="61100"/>
                  <a:pt x="198041" y="54681"/>
                </a:cubicBezTo>
                <a:lnTo>
                  <a:pt x="198041" y="11887"/>
                </a:lnTo>
                <a:cubicBezTo>
                  <a:pt x="198041" y="5230"/>
                  <a:pt x="203271" y="0"/>
                  <a:pt x="209928" y="0"/>
                </a:cubicBezTo>
                <a:cubicBezTo>
                  <a:pt x="216585" y="0"/>
                  <a:pt x="221815" y="5468"/>
                  <a:pt x="221815" y="11887"/>
                </a:cubicBezTo>
                <a:lnTo>
                  <a:pt x="221815" y="54681"/>
                </a:lnTo>
                <a:cubicBezTo>
                  <a:pt x="221815" y="61338"/>
                  <a:pt x="216347" y="66568"/>
                  <a:pt x="209928" y="66568"/>
                </a:cubicBezTo>
                <a:close/>
              </a:path>
            </a:pathLst>
          </a:custGeom>
          <a:solidFill>
            <a:schemeClr val="accent1"/>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8426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DD705E5-091F-5AE4-E45C-F557F675DCF1}"/>
              </a:ext>
            </a:extLst>
          </p:cNvPr>
          <p:cNvSpPr>
            <a:spLocks noGrp="1"/>
          </p:cNvSpPr>
          <p:nvPr>
            <p:ph type="body" sz="quarter" idx="24"/>
          </p:nvPr>
        </p:nvSpPr>
        <p:spPr>
          <a:xfrm>
            <a:off x="7963831" y="3056712"/>
            <a:ext cx="3474720" cy="2877599"/>
          </a:xfrm>
        </p:spPr>
        <p:txBody>
          <a:bodyPr/>
          <a:lstStyle/>
          <a:p>
            <a:pPr>
              <a:buFont typeface="Wingdings" panose="05000000000000000000" pitchFamily="2" charset="2"/>
              <a:buChar char="ü"/>
            </a:pPr>
            <a:r>
              <a:rPr lang="en-US" dirty="0"/>
              <a:t>Finding and keeping the talent that drives your business’s success </a:t>
            </a:r>
          </a:p>
        </p:txBody>
      </p:sp>
      <p:sp>
        <p:nvSpPr>
          <p:cNvPr id="3" name="Text Placeholder 2">
            <a:extLst>
              <a:ext uri="{FF2B5EF4-FFF2-40B4-BE49-F238E27FC236}">
                <a16:creationId xmlns:a16="http://schemas.microsoft.com/office/drawing/2014/main" id="{D4275F16-50DC-D495-A661-B1A59535F64D}"/>
              </a:ext>
            </a:extLst>
          </p:cNvPr>
          <p:cNvSpPr>
            <a:spLocks noGrp="1"/>
          </p:cNvSpPr>
          <p:nvPr>
            <p:ph type="body" sz="quarter" idx="22"/>
          </p:nvPr>
        </p:nvSpPr>
        <p:spPr>
          <a:xfrm>
            <a:off x="4508155" y="3056711"/>
            <a:ext cx="3175689" cy="2877600"/>
          </a:xfrm>
        </p:spPr>
        <p:txBody>
          <a:bodyPr/>
          <a:lstStyle/>
          <a:p>
            <a:pPr>
              <a:buFont typeface="Wingdings" panose="05000000000000000000" pitchFamily="2" charset="2"/>
              <a:buChar char="ü"/>
            </a:pPr>
            <a:r>
              <a:rPr lang="en-US" dirty="0"/>
              <a:t>Providing income for when you decide to step away</a:t>
            </a:r>
          </a:p>
        </p:txBody>
      </p:sp>
      <p:sp>
        <p:nvSpPr>
          <p:cNvPr id="7" name="Text Placeholder 6">
            <a:extLst>
              <a:ext uri="{FF2B5EF4-FFF2-40B4-BE49-F238E27FC236}">
                <a16:creationId xmlns:a16="http://schemas.microsoft.com/office/drawing/2014/main" id="{9F5B122A-C94E-CDDC-8838-C324A19D4CD7}"/>
              </a:ext>
            </a:extLst>
          </p:cNvPr>
          <p:cNvSpPr>
            <a:spLocks noGrp="1"/>
          </p:cNvSpPr>
          <p:nvPr>
            <p:ph type="body" sz="quarter" idx="19"/>
          </p:nvPr>
        </p:nvSpPr>
        <p:spPr>
          <a:xfrm>
            <a:off x="4508155" y="3245587"/>
            <a:ext cx="3175689" cy="675741"/>
          </a:xfrm>
        </p:spPr>
        <p:txBody>
          <a:bodyPr vert="horz" lIns="182880" tIns="0" rIns="182880" bIns="0" rtlCol="0" anchor="ctr">
            <a:noAutofit/>
          </a:bodyPr>
          <a:lstStyle/>
          <a:p>
            <a:pPr>
              <a:lnSpc>
                <a:spcPct val="100000"/>
              </a:lnSpc>
              <a:spcBef>
                <a:spcPts val="0"/>
              </a:spcBef>
              <a:spcAft>
                <a:spcPts val="0"/>
              </a:spcAft>
            </a:pPr>
            <a:r>
              <a:rPr lang="en-US" sz="2000" dirty="0"/>
              <a:t>Retirement</a:t>
            </a:r>
          </a:p>
          <a:p>
            <a:pPr>
              <a:lnSpc>
                <a:spcPct val="100000"/>
              </a:lnSpc>
              <a:spcBef>
                <a:spcPts val="0"/>
              </a:spcBef>
              <a:spcAft>
                <a:spcPts val="0"/>
              </a:spcAft>
            </a:pPr>
            <a:r>
              <a:rPr lang="en-US" sz="2000" dirty="0"/>
              <a:t>Savings</a:t>
            </a:r>
          </a:p>
        </p:txBody>
      </p:sp>
      <p:sp>
        <p:nvSpPr>
          <p:cNvPr id="8" name="Text Placeholder 7">
            <a:extLst>
              <a:ext uri="{FF2B5EF4-FFF2-40B4-BE49-F238E27FC236}">
                <a16:creationId xmlns:a16="http://schemas.microsoft.com/office/drawing/2014/main" id="{61266ADF-10B9-E296-D9D7-89612C78C7E3}"/>
              </a:ext>
            </a:extLst>
          </p:cNvPr>
          <p:cNvSpPr>
            <a:spLocks noGrp="1"/>
          </p:cNvSpPr>
          <p:nvPr>
            <p:ph type="body" sz="quarter" idx="21"/>
          </p:nvPr>
        </p:nvSpPr>
        <p:spPr>
          <a:xfrm>
            <a:off x="7963831" y="3245587"/>
            <a:ext cx="3474720" cy="675741"/>
          </a:xfrm>
        </p:spPr>
        <p:txBody>
          <a:bodyPr/>
          <a:lstStyle/>
          <a:p>
            <a:r>
              <a:rPr lang="en-US" sz="2000" dirty="0"/>
              <a:t>Employee Retention and Recruitment </a:t>
            </a:r>
          </a:p>
        </p:txBody>
      </p:sp>
      <p:sp>
        <p:nvSpPr>
          <p:cNvPr id="9" name="Text Placeholder 8">
            <a:extLst>
              <a:ext uri="{FF2B5EF4-FFF2-40B4-BE49-F238E27FC236}">
                <a16:creationId xmlns:a16="http://schemas.microsoft.com/office/drawing/2014/main" id="{1DEE30B7-BD3A-CD25-EDA5-62B1EB7D1EF3}"/>
              </a:ext>
            </a:extLst>
          </p:cNvPr>
          <p:cNvSpPr>
            <a:spLocks noGrp="1"/>
          </p:cNvSpPr>
          <p:nvPr>
            <p:ph type="body" sz="quarter" idx="25"/>
          </p:nvPr>
        </p:nvSpPr>
        <p:spPr>
          <a:xfrm>
            <a:off x="1052478" y="3084493"/>
            <a:ext cx="3175690" cy="2877599"/>
          </a:xfrm>
        </p:spPr>
        <p:txBody>
          <a:bodyPr/>
          <a:lstStyle/>
          <a:p>
            <a:pPr>
              <a:buFont typeface="Wingdings" panose="05000000000000000000" pitchFamily="2" charset="2"/>
              <a:buChar char="ü"/>
            </a:pPr>
            <a:r>
              <a:rPr lang="en-US" dirty="0"/>
              <a:t>Reducing what you owe the government without sacrificing your profits </a:t>
            </a:r>
          </a:p>
          <a:p>
            <a:pPr marL="0" indent="0">
              <a:buNone/>
            </a:pPr>
            <a:endParaRPr lang="en-US" dirty="0"/>
          </a:p>
        </p:txBody>
      </p:sp>
      <p:sp>
        <p:nvSpPr>
          <p:cNvPr id="10" name="Text Placeholder 9">
            <a:extLst>
              <a:ext uri="{FF2B5EF4-FFF2-40B4-BE49-F238E27FC236}">
                <a16:creationId xmlns:a16="http://schemas.microsoft.com/office/drawing/2014/main" id="{6806281F-ECA9-2EBF-4860-E76994679F7B}"/>
              </a:ext>
            </a:extLst>
          </p:cNvPr>
          <p:cNvSpPr>
            <a:spLocks noGrp="1"/>
          </p:cNvSpPr>
          <p:nvPr>
            <p:ph type="body" sz="quarter" idx="26"/>
          </p:nvPr>
        </p:nvSpPr>
        <p:spPr>
          <a:xfrm>
            <a:off x="1033435" y="3245587"/>
            <a:ext cx="3175689" cy="675741"/>
          </a:xfrm>
        </p:spPr>
        <p:txBody>
          <a:bodyPr/>
          <a:lstStyle/>
          <a:p>
            <a:pPr>
              <a:lnSpc>
                <a:spcPct val="100000"/>
              </a:lnSpc>
              <a:spcBef>
                <a:spcPts val="0"/>
              </a:spcBef>
              <a:spcAft>
                <a:spcPts val="0"/>
              </a:spcAft>
            </a:pPr>
            <a:r>
              <a:rPr lang="en-US" sz="2000" dirty="0"/>
              <a:t>Tax</a:t>
            </a:r>
          </a:p>
          <a:p>
            <a:pPr>
              <a:lnSpc>
                <a:spcPct val="100000"/>
              </a:lnSpc>
              <a:spcBef>
                <a:spcPts val="0"/>
              </a:spcBef>
              <a:spcAft>
                <a:spcPts val="0"/>
              </a:spcAft>
            </a:pPr>
            <a:r>
              <a:rPr lang="en-US" sz="2000" dirty="0"/>
              <a:t>Savings </a:t>
            </a:r>
          </a:p>
        </p:txBody>
      </p:sp>
      <p:sp>
        <p:nvSpPr>
          <p:cNvPr id="6" name="Slide Number Placeholder 5">
            <a:extLst>
              <a:ext uri="{FF2B5EF4-FFF2-40B4-BE49-F238E27FC236}">
                <a16:creationId xmlns:a16="http://schemas.microsoft.com/office/drawing/2014/main" id="{375F96EC-EA86-9663-A8F6-10A7844DD69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
        <p:nvSpPr>
          <p:cNvPr id="4" name="Title 3">
            <a:extLst>
              <a:ext uri="{FF2B5EF4-FFF2-40B4-BE49-F238E27FC236}">
                <a16:creationId xmlns:a16="http://schemas.microsoft.com/office/drawing/2014/main" id="{1C7A0EC7-52D5-89B8-9571-687152DF1E8C}"/>
              </a:ext>
            </a:extLst>
          </p:cNvPr>
          <p:cNvSpPr>
            <a:spLocks noGrp="1"/>
          </p:cNvSpPr>
          <p:nvPr>
            <p:ph type="title"/>
          </p:nvPr>
        </p:nvSpPr>
        <p:spPr/>
        <p:txBody>
          <a:bodyPr/>
          <a:lstStyle/>
          <a:p>
            <a:r>
              <a:rPr lang="en-US" dirty="0"/>
              <a:t>Retirement Plans | </a:t>
            </a:r>
            <a:r>
              <a:rPr lang="en-US" b="1" dirty="0"/>
              <a:t>Why They Matter </a:t>
            </a:r>
          </a:p>
        </p:txBody>
      </p:sp>
      <p:pic>
        <p:nvPicPr>
          <p:cNvPr id="11" name="Graphic 10">
            <a:extLst>
              <a:ext uri="{FF2B5EF4-FFF2-40B4-BE49-F238E27FC236}">
                <a16:creationId xmlns:a16="http://schemas.microsoft.com/office/drawing/2014/main" id="{60B01D61-F708-C98D-F543-DB09EF107F1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20923" y="1318005"/>
            <a:ext cx="2110995" cy="2110995"/>
          </a:xfrm>
          <a:prstGeom prst="rect">
            <a:avLst/>
          </a:prstGeom>
        </p:spPr>
      </p:pic>
      <p:pic>
        <p:nvPicPr>
          <p:cNvPr id="13" name="Graphic 12">
            <a:extLst>
              <a:ext uri="{FF2B5EF4-FFF2-40B4-BE49-F238E27FC236}">
                <a16:creationId xmlns:a16="http://schemas.microsoft.com/office/drawing/2014/main" id="{D29CB6AA-65B7-0EF0-312E-688B82AB564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30053" y="1482811"/>
            <a:ext cx="1946189" cy="1946189"/>
          </a:xfrm>
          <a:prstGeom prst="rect">
            <a:avLst/>
          </a:prstGeom>
        </p:spPr>
      </p:pic>
      <p:pic>
        <p:nvPicPr>
          <p:cNvPr id="15" name="Graphic 14">
            <a:extLst>
              <a:ext uri="{FF2B5EF4-FFF2-40B4-BE49-F238E27FC236}">
                <a16:creationId xmlns:a16="http://schemas.microsoft.com/office/drawing/2014/main" id="{0A5ACCF8-5E71-9F0C-810C-CE8965EF168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737715" y="1502048"/>
            <a:ext cx="1926952" cy="1926952"/>
          </a:xfrm>
          <a:prstGeom prst="rect">
            <a:avLst/>
          </a:prstGeom>
        </p:spPr>
      </p:pic>
    </p:spTree>
    <p:extLst>
      <p:ext uri="{BB962C8B-B14F-4D97-AF65-F5344CB8AC3E}">
        <p14:creationId xmlns:p14="http://schemas.microsoft.com/office/powerpoint/2010/main" val="1918464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BDE09-D9BE-99B5-2F9E-1D6E41D2E96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603462D-EC11-438A-3681-E26A798AF940}"/>
              </a:ext>
            </a:extLst>
          </p:cNvPr>
          <p:cNvSpPr>
            <a:spLocks noGrp="1"/>
          </p:cNvSpPr>
          <p:nvPr>
            <p:ph type="body" sz="quarter" idx="24"/>
          </p:nvPr>
        </p:nvSpPr>
        <p:spPr>
          <a:xfrm>
            <a:off x="2899204" y="4745848"/>
            <a:ext cx="7589520" cy="1729095"/>
          </a:xfrm>
          <a:solidFill>
            <a:schemeClr val="bg1"/>
          </a:solidFill>
        </p:spPr>
        <p:txBody>
          <a:bodyPr vert="horz" lIns="182880" tIns="182880" rIns="182880" bIns="182880" rtlCol="0" anchor="t">
            <a:noAutofit/>
          </a:bodyPr>
          <a:lstStyle/>
          <a:p>
            <a:pPr marL="0" indent="0">
              <a:buNone/>
            </a:pPr>
            <a:r>
              <a:rPr lang="en-US" sz="2400" b="1" dirty="0">
                <a:solidFill>
                  <a:srgbClr val="3D9B35"/>
                </a:solidFill>
              </a:rPr>
              <a:t>Provide</a:t>
            </a:r>
          </a:p>
          <a:p>
            <a:r>
              <a:rPr lang="en-US" sz="2000" dirty="0"/>
              <a:t>Tax-advantaged savings</a:t>
            </a:r>
          </a:p>
          <a:p>
            <a:r>
              <a:rPr lang="en-US" sz="2000" dirty="0"/>
              <a:t>Income for retirement </a:t>
            </a:r>
          </a:p>
        </p:txBody>
      </p:sp>
      <p:sp>
        <p:nvSpPr>
          <p:cNvPr id="3" name="Text Placeholder 2">
            <a:extLst>
              <a:ext uri="{FF2B5EF4-FFF2-40B4-BE49-F238E27FC236}">
                <a16:creationId xmlns:a16="http://schemas.microsoft.com/office/drawing/2014/main" id="{B1DE19B2-F92E-9166-D6A7-A4F3DC233057}"/>
              </a:ext>
            </a:extLst>
          </p:cNvPr>
          <p:cNvSpPr>
            <a:spLocks noGrp="1"/>
          </p:cNvSpPr>
          <p:nvPr>
            <p:ph type="body" sz="quarter" idx="22"/>
          </p:nvPr>
        </p:nvSpPr>
        <p:spPr>
          <a:xfrm>
            <a:off x="2899204" y="2906490"/>
            <a:ext cx="7589520" cy="1729095"/>
          </a:xfrm>
        </p:spPr>
        <p:txBody>
          <a:bodyPr tIns="182880" bIns="182880" anchor="t"/>
          <a:lstStyle/>
          <a:p>
            <a:pPr marL="0" indent="0">
              <a:buNone/>
            </a:pPr>
            <a:r>
              <a:rPr lang="en-US" sz="2400" b="1" dirty="0">
                <a:solidFill>
                  <a:srgbClr val="3D9B35"/>
                </a:solidFill>
              </a:rPr>
              <a:t>Funded</a:t>
            </a:r>
          </a:p>
          <a:p>
            <a:r>
              <a:rPr lang="en-US" sz="2000" dirty="0"/>
              <a:t>By employer contributions and/or</a:t>
            </a:r>
          </a:p>
          <a:p>
            <a:r>
              <a:rPr lang="en-US" sz="2000" dirty="0"/>
              <a:t>Employee salary deferrals </a:t>
            </a:r>
          </a:p>
        </p:txBody>
      </p:sp>
      <p:sp>
        <p:nvSpPr>
          <p:cNvPr id="6" name="Text Placeholder 5">
            <a:extLst>
              <a:ext uri="{FF2B5EF4-FFF2-40B4-BE49-F238E27FC236}">
                <a16:creationId xmlns:a16="http://schemas.microsoft.com/office/drawing/2014/main" id="{9834AC5B-024A-E98A-26CE-1B0381252627}"/>
              </a:ext>
            </a:extLst>
          </p:cNvPr>
          <p:cNvSpPr>
            <a:spLocks noGrp="1"/>
          </p:cNvSpPr>
          <p:nvPr>
            <p:ph type="body" sz="quarter" idx="25"/>
          </p:nvPr>
        </p:nvSpPr>
        <p:spPr>
          <a:xfrm>
            <a:off x="2899204" y="1429459"/>
            <a:ext cx="7589520" cy="1365786"/>
          </a:xfrm>
          <a:solidFill>
            <a:schemeClr val="bg1"/>
          </a:solidFill>
        </p:spPr>
        <p:txBody>
          <a:bodyPr vert="horz" lIns="182880" tIns="182880" rIns="182880" bIns="182880" rtlCol="0" anchor="t">
            <a:noAutofit/>
          </a:bodyPr>
          <a:lstStyle/>
          <a:p>
            <a:pPr marL="0" indent="0">
              <a:buFont typeface="Arial" panose="020B0604020202020204" pitchFamily="34" charset="0"/>
              <a:buNone/>
            </a:pPr>
            <a:r>
              <a:rPr lang="en-US" sz="2400" b="1" dirty="0">
                <a:solidFill>
                  <a:srgbClr val="3D9B35"/>
                </a:solidFill>
              </a:rPr>
              <a:t>Established</a:t>
            </a:r>
          </a:p>
          <a:p>
            <a:r>
              <a:rPr lang="en-US" sz="2000" dirty="0"/>
              <a:t>For the benefit of the owner(s) and the employees</a:t>
            </a:r>
          </a:p>
        </p:txBody>
      </p:sp>
      <p:sp>
        <p:nvSpPr>
          <p:cNvPr id="8" name="Title 7">
            <a:extLst>
              <a:ext uri="{FF2B5EF4-FFF2-40B4-BE49-F238E27FC236}">
                <a16:creationId xmlns:a16="http://schemas.microsoft.com/office/drawing/2014/main" id="{716728E2-2B9C-9268-177C-9DAD391A22F5}"/>
              </a:ext>
            </a:extLst>
          </p:cNvPr>
          <p:cNvSpPr>
            <a:spLocks noGrp="1"/>
          </p:cNvSpPr>
          <p:nvPr>
            <p:ph type="title"/>
          </p:nvPr>
        </p:nvSpPr>
        <p:spPr>
          <a:xfrm>
            <a:off x="429741" y="431881"/>
            <a:ext cx="10237076" cy="501804"/>
          </a:xfrm>
        </p:spPr>
        <p:txBody>
          <a:bodyPr/>
          <a:lstStyle/>
          <a:p>
            <a:r>
              <a:rPr lang="en-US" b="1" dirty="0"/>
              <a:t>Qualified </a:t>
            </a:r>
            <a:r>
              <a:rPr lang="en-US" dirty="0"/>
              <a:t>Retirement Plans</a:t>
            </a:r>
          </a:p>
        </p:txBody>
      </p:sp>
      <p:pic>
        <p:nvPicPr>
          <p:cNvPr id="9" name="Graphic 8">
            <a:extLst>
              <a:ext uri="{FF2B5EF4-FFF2-40B4-BE49-F238E27FC236}">
                <a16:creationId xmlns:a16="http://schemas.microsoft.com/office/drawing/2014/main" id="{50CE7ACC-7263-8C33-6827-B2A39092707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3977" y="1361850"/>
            <a:ext cx="1635227" cy="1635227"/>
          </a:xfrm>
          <a:prstGeom prst="rect">
            <a:avLst/>
          </a:prstGeom>
        </p:spPr>
      </p:pic>
      <p:pic>
        <p:nvPicPr>
          <p:cNvPr id="10" name="Graphic 9">
            <a:extLst>
              <a:ext uri="{FF2B5EF4-FFF2-40B4-BE49-F238E27FC236}">
                <a16:creationId xmlns:a16="http://schemas.microsoft.com/office/drawing/2014/main" id="{DAA56C6D-BF2A-C504-5B09-4E3124D3B5C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401073" y="3107340"/>
            <a:ext cx="1498131" cy="1498131"/>
          </a:xfrm>
          <a:prstGeom prst="rect">
            <a:avLst/>
          </a:prstGeom>
        </p:spPr>
      </p:pic>
      <p:pic>
        <p:nvPicPr>
          <p:cNvPr id="12" name="Graphic 11" descr="Vacation outline">
            <a:extLst>
              <a:ext uri="{FF2B5EF4-FFF2-40B4-BE49-F238E27FC236}">
                <a16:creationId xmlns:a16="http://schemas.microsoft.com/office/drawing/2014/main" id="{1DA2EBD6-5FF3-9671-B3A6-6E296A47AC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524859" y="4923222"/>
            <a:ext cx="1374345" cy="1374345"/>
          </a:xfrm>
          <a:prstGeom prst="rect">
            <a:avLst/>
          </a:prstGeom>
        </p:spPr>
      </p:pic>
      <p:sp>
        <p:nvSpPr>
          <p:cNvPr id="19" name="Slide Number Placeholder 5">
            <a:extLst>
              <a:ext uri="{FF2B5EF4-FFF2-40B4-BE49-F238E27FC236}">
                <a16:creationId xmlns:a16="http://schemas.microsoft.com/office/drawing/2014/main" id="{B18ADF01-0A16-7B3C-B9DA-E393E8539E86}"/>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5875642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descr="Close-up of a tax form and a check&#10;&#10;AI-generated content may be incorrect.">
            <a:extLst>
              <a:ext uri="{FF2B5EF4-FFF2-40B4-BE49-F238E27FC236}">
                <a16:creationId xmlns:a16="http://schemas.microsoft.com/office/drawing/2014/main" id="{E7B8B29D-27FA-D7FA-4E5C-9ECFC78505B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p:blipFill>
        <p:spPr>
          <a:xfrm>
            <a:off x="120650" y="540969"/>
            <a:ext cx="11950700" cy="5776063"/>
          </a:xfrm>
          <a:noFill/>
        </p:spPr>
      </p:pic>
      <p:sp>
        <p:nvSpPr>
          <p:cNvPr id="6" name="Slide Number Placeholder 5" hidden="1">
            <a:extLst>
              <a:ext uri="{FF2B5EF4-FFF2-40B4-BE49-F238E27FC236}">
                <a16:creationId xmlns:a16="http://schemas.microsoft.com/office/drawing/2014/main" id="{9E059FB8-33C6-29E8-6FBC-4F684478F8E5}"/>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60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2024,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600"/>
                </a:spcAft>
                <a:buClrTx/>
                <a:buSzTx/>
                <a:buFontTx/>
                <a:buNone/>
                <a:tabLst/>
                <a:defRPr/>
              </a:pPr>
              <a:t>6</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13" name="TextBox 12">
            <a:extLst>
              <a:ext uri="{FF2B5EF4-FFF2-40B4-BE49-F238E27FC236}">
                <a16:creationId xmlns:a16="http://schemas.microsoft.com/office/drawing/2014/main" id="{34B1F19C-E2C8-9E60-A30F-88CD373C2369}"/>
              </a:ext>
            </a:extLst>
          </p:cNvPr>
          <p:cNvSpPr txBox="1"/>
          <p:nvPr/>
        </p:nvSpPr>
        <p:spPr>
          <a:xfrm>
            <a:off x="9185190" y="3656884"/>
            <a:ext cx="337339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Aptos" panose="02110004020202020204"/>
                <a:ea typeface="+mn-ea"/>
                <a:cs typeface="+mn-cs"/>
              </a:rPr>
              <a:t>Tax Advantages</a:t>
            </a:r>
          </a:p>
        </p:txBody>
      </p:sp>
      <p:sp>
        <p:nvSpPr>
          <p:cNvPr id="14" name="TextBox 13">
            <a:extLst>
              <a:ext uri="{FF2B5EF4-FFF2-40B4-BE49-F238E27FC236}">
                <a16:creationId xmlns:a16="http://schemas.microsoft.com/office/drawing/2014/main" id="{6BD36DA1-6D48-85C6-E4FD-5613B31F84BD}"/>
              </a:ext>
            </a:extLst>
          </p:cNvPr>
          <p:cNvSpPr txBox="1"/>
          <p:nvPr/>
        </p:nvSpPr>
        <p:spPr>
          <a:xfrm>
            <a:off x="7915335" y="2000787"/>
            <a:ext cx="3862344"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Aptos" panose="02110004020202020204"/>
                <a:ea typeface="+mn-ea"/>
                <a:cs typeface="+mn-cs"/>
              </a:rPr>
              <a:t>Qualified Retirement Plans</a:t>
            </a:r>
          </a:p>
        </p:txBody>
      </p:sp>
      <p:sp>
        <p:nvSpPr>
          <p:cNvPr id="16" name="Slide Number Placeholder 7">
            <a:extLst>
              <a:ext uri="{FF2B5EF4-FFF2-40B4-BE49-F238E27FC236}">
                <a16:creationId xmlns:a16="http://schemas.microsoft.com/office/drawing/2014/main" id="{3D09EE07-2357-080C-CCE8-42FDEB8BDAA5}"/>
              </a:ext>
            </a:extLst>
          </p:cNvPr>
          <p:cNvSpPr txBox="1">
            <a:spLocks/>
          </p:cNvSpPr>
          <p:nvPr/>
        </p:nvSpPr>
        <p:spPr>
          <a:xfrm>
            <a:off x="9988979" y="6456760"/>
            <a:ext cx="1788700" cy="153888"/>
          </a:xfrm>
          <a:prstGeom prst="rect">
            <a:avLst/>
          </a:prstGeom>
        </p:spPr>
        <p:txBody>
          <a:bodyPr vert="horz" wrap="square" lIns="0" tIns="0" rIns="0" bIns="0" rtlCol="0" anchor="ctr">
            <a:spAutoFit/>
          </a:bodyPr>
          <a:lstStyle>
            <a:defPPr>
              <a:defRPr lang="en-US"/>
            </a:defPPr>
            <a:lvl1pPr marL="0" algn="r" defTabSz="914400" rtl="0" eaLnBrk="1" latinLnBrk="0" hangingPunct="1">
              <a:defRPr sz="1000" b="0" i="0" kern="1200">
                <a:solidFill>
                  <a:schemeClr val="bg1"/>
                </a:solidFill>
                <a:latin typeface="Arial Narrow" panose="020B0604020202020204" pitchFamily="34" charset="0"/>
                <a:ea typeface="+mn-ea"/>
                <a:cs typeface="Arial Narrow"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Tree>
    <p:extLst>
      <p:ext uri="{BB962C8B-B14F-4D97-AF65-F5344CB8AC3E}">
        <p14:creationId xmlns:p14="http://schemas.microsoft.com/office/powerpoint/2010/main" val="1022971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F9A5CED-E918-6C28-8EE0-9FE4D7B11AC7}"/>
              </a:ext>
            </a:extLst>
          </p:cNvPr>
          <p:cNvSpPr>
            <a:spLocks noGrp="1"/>
          </p:cNvSpPr>
          <p:nvPr>
            <p:ph type="body" sz="quarter" idx="19"/>
          </p:nvPr>
        </p:nvSpPr>
        <p:spPr>
          <a:xfrm>
            <a:off x="1225769" y="3903107"/>
            <a:ext cx="2990997" cy="2114896"/>
          </a:xfrm>
          <a:solidFill>
            <a:schemeClr val="bg2">
              <a:lumMod val="95000"/>
            </a:schemeClr>
          </a:solidFill>
        </p:spPr>
        <p:txBody>
          <a:bodyPr/>
          <a:lstStyle/>
          <a:p>
            <a:r>
              <a:rPr lang="en-US" sz="2400" dirty="0"/>
              <a:t>Tax-Deductible Contributions </a:t>
            </a:r>
          </a:p>
        </p:txBody>
      </p:sp>
      <p:sp>
        <p:nvSpPr>
          <p:cNvPr id="4" name="Title 3">
            <a:extLst>
              <a:ext uri="{FF2B5EF4-FFF2-40B4-BE49-F238E27FC236}">
                <a16:creationId xmlns:a16="http://schemas.microsoft.com/office/drawing/2014/main" id="{983267F5-5CD8-4A83-E650-62226E68AF2A}"/>
              </a:ext>
            </a:extLst>
          </p:cNvPr>
          <p:cNvSpPr>
            <a:spLocks noGrp="1"/>
          </p:cNvSpPr>
          <p:nvPr>
            <p:ph type="title"/>
          </p:nvPr>
        </p:nvSpPr>
        <p:spPr/>
        <p:txBody>
          <a:bodyPr/>
          <a:lstStyle/>
          <a:p>
            <a:r>
              <a:rPr lang="en-US" dirty="0"/>
              <a:t>Qualified Retirement Plans | </a:t>
            </a:r>
            <a:r>
              <a:rPr lang="en-US" b="1" dirty="0"/>
              <a:t>Tax Advantages</a:t>
            </a:r>
          </a:p>
        </p:txBody>
      </p:sp>
      <p:sp>
        <p:nvSpPr>
          <p:cNvPr id="11"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679D4517-312F-627D-76EF-420F2AE581BA}"/>
              </a:ext>
            </a:extLst>
          </p:cNvPr>
          <p:cNvSpPr>
            <a:spLocks noChangeAspect="1"/>
          </p:cNvSpPr>
          <p:nvPr/>
        </p:nvSpPr>
        <p:spPr>
          <a:xfrm>
            <a:off x="1615926" y="1559030"/>
            <a:ext cx="2210683" cy="2260629"/>
          </a:xfrm>
          <a:prstGeom prst="snip2DiagRect">
            <a:avLst/>
          </a:prstGeom>
          <a:solidFill>
            <a:srgbClr val="3D9B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12" name="Snip Diagonal Corner Rectangle 11"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DA077FE5-8BEC-202A-777E-A653B2410E23}"/>
              </a:ext>
            </a:extLst>
          </p:cNvPr>
          <p:cNvSpPr>
            <a:spLocks noChangeAspect="1"/>
          </p:cNvSpPr>
          <p:nvPr/>
        </p:nvSpPr>
        <p:spPr>
          <a:xfrm>
            <a:off x="4988738" y="1556464"/>
            <a:ext cx="2214524" cy="2263195"/>
          </a:xfrm>
          <a:prstGeom prst="snip2DiagRect">
            <a:avLst/>
          </a:prstGeom>
          <a:solidFill>
            <a:srgbClr val="006B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25" name="Text Placeholder 6">
            <a:extLst>
              <a:ext uri="{FF2B5EF4-FFF2-40B4-BE49-F238E27FC236}">
                <a16:creationId xmlns:a16="http://schemas.microsoft.com/office/drawing/2014/main" id="{13D49674-5027-35B3-0C93-03A176851BA7}"/>
              </a:ext>
            </a:extLst>
          </p:cNvPr>
          <p:cNvSpPr txBox="1">
            <a:spLocks/>
          </p:cNvSpPr>
          <p:nvPr/>
        </p:nvSpPr>
        <p:spPr>
          <a:xfrm>
            <a:off x="4600501" y="3903107"/>
            <a:ext cx="2990997" cy="2114896"/>
          </a:xfrm>
          <a:prstGeom prst="rect">
            <a:avLst/>
          </a:prstGeom>
          <a:solidFill>
            <a:schemeClr val="bg2">
              <a:lumMod val="95000"/>
            </a:schemeClr>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Tax-Deferred</a:t>
            </a:r>
          </a:p>
          <a:p>
            <a:pPr marL="0" marR="0" lvl="0" indent="0" algn="ctr" defTabSz="914400" rtl="0" eaLnBrk="1" fontAlgn="auto" latinLnBrk="0" hangingPunct="1">
              <a:lnSpc>
                <a:spcPct val="100000"/>
              </a:lnSpc>
              <a:spcBef>
                <a:spcPts val="0"/>
              </a:spcBef>
              <a:spcAft>
                <a:spcPts val="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Growth </a:t>
            </a:r>
          </a:p>
        </p:txBody>
      </p:sp>
      <p:sp>
        <p:nvSpPr>
          <p:cNvPr id="2" name="Snip Diagonal Corner Rectangle 10" descr="e7d195523061f1c0cef09ac28eaae964ec9988a5cce77c8b8C1E4685C6E6B40CD7615480512384A61EE159C6FE0045D14B61E85D0A95589D558B81FFC809322ACC20DC2254D928200A3EA0841B8B1814C6F9EAF3CD64ADA721DB7A23FC2F6F2524D66ADA91EA1FADCBCD6AE6ED1AAC98BB784AA960F65ABEB0271660FB78869FFC31DDA34ED37A3C">
            <a:extLst>
              <a:ext uri="{FF2B5EF4-FFF2-40B4-BE49-F238E27FC236}">
                <a16:creationId xmlns:a16="http://schemas.microsoft.com/office/drawing/2014/main" id="{CC2B1B38-5C2E-6352-377C-72EDDF8CB09D}"/>
              </a:ext>
            </a:extLst>
          </p:cNvPr>
          <p:cNvSpPr>
            <a:spLocks noChangeAspect="1"/>
          </p:cNvSpPr>
          <p:nvPr/>
        </p:nvSpPr>
        <p:spPr>
          <a:xfrm>
            <a:off x="8365390" y="1559030"/>
            <a:ext cx="2210683" cy="2260629"/>
          </a:xfrm>
          <a:prstGeom prst="snip2DiagRect">
            <a:avLst/>
          </a:prstGeom>
          <a:solidFill>
            <a:srgbClr val="00A8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3F3F5"/>
              </a:solidFill>
              <a:effectLst/>
              <a:uLnTx/>
              <a:uFillTx/>
              <a:latin typeface="Aptos Light" panose="020B0004020202020204" pitchFamily="34" charset="0"/>
              <a:ea typeface="等线" panose="02010600030101010101" pitchFamily="2" charset="-122"/>
              <a:cs typeface="+mn-cs"/>
            </a:endParaRPr>
          </a:p>
        </p:txBody>
      </p:sp>
      <p:sp>
        <p:nvSpPr>
          <p:cNvPr id="9" name="Text Placeholder 6">
            <a:extLst>
              <a:ext uri="{FF2B5EF4-FFF2-40B4-BE49-F238E27FC236}">
                <a16:creationId xmlns:a16="http://schemas.microsoft.com/office/drawing/2014/main" id="{18628368-CD57-19F3-4ED0-5961EEE2D765}"/>
              </a:ext>
            </a:extLst>
          </p:cNvPr>
          <p:cNvSpPr txBox="1">
            <a:spLocks/>
          </p:cNvSpPr>
          <p:nvPr/>
        </p:nvSpPr>
        <p:spPr>
          <a:xfrm>
            <a:off x="7975233" y="3903107"/>
            <a:ext cx="2990997" cy="2114896"/>
          </a:xfrm>
          <a:prstGeom prst="rect">
            <a:avLst/>
          </a:prstGeom>
          <a:solidFill>
            <a:schemeClr val="bg2">
              <a:lumMod val="95000"/>
            </a:schemeClr>
          </a:solidFill>
        </p:spPr>
        <p:txBody>
          <a:bodyPr vert="horz" lIns="182880" tIns="0" rIns="182880" bIns="0" rtlCol="0" anchor="ctr">
            <a:noAutofit/>
          </a:bodyPr>
          <a:lstStyle>
            <a:lvl1pPr marL="0" indent="0" algn="ctr" defTabSz="914400" rtl="0" eaLnBrk="1" latinLnBrk="0" hangingPunct="1">
              <a:lnSpc>
                <a:spcPct val="90000"/>
              </a:lnSpc>
              <a:spcBef>
                <a:spcPts val="1000"/>
              </a:spcBef>
              <a:spcAft>
                <a:spcPts val="600"/>
              </a:spcAft>
              <a:buClr>
                <a:schemeClr val="accent1"/>
              </a:buClr>
              <a:buFont typeface="Arial" panose="020B0604020202020204" pitchFamily="34" charset="0"/>
              <a:buNone/>
              <a:defRPr sz="1800" b="1" kern="1200">
                <a:solidFill>
                  <a:schemeClr val="tx1"/>
                </a:solidFill>
                <a:latin typeface="+mn-lt"/>
                <a:ea typeface="+mn-ea"/>
                <a:cs typeface="+mn-cs"/>
              </a:defRPr>
            </a:lvl1pPr>
            <a:lvl2pPr marL="0" indent="0" algn="l" defTabSz="914400" rtl="0" eaLnBrk="1" latinLnBrk="0" hangingPunct="1">
              <a:lnSpc>
                <a:spcPct val="90000"/>
              </a:lnSpc>
              <a:spcBef>
                <a:spcPts val="500"/>
              </a:spcBef>
              <a:spcAft>
                <a:spcPts val="600"/>
              </a:spcAft>
              <a:buFont typeface="System Font Regular"/>
              <a:buNone/>
              <a:tabLst/>
              <a:defRPr sz="1800" kern="1200">
                <a:solidFill>
                  <a:schemeClr val="tx1"/>
                </a:solidFill>
                <a:latin typeface="+mn-lt"/>
                <a:ea typeface="+mn-ea"/>
                <a:cs typeface="+mn-cs"/>
              </a:defRPr>
            </a:lvl2pPr>
            <a:lvl3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3pPr>
            <a:lvl4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4pPr>
            <a:lvl5pPr marL="0" indent="0" algn="l" defTabSz="914400" rtl="0" eaLnBrk="1" latinLnBrk="0" hangingPunct="1">
              <a:lnSpc>
                <a:spcPct val="90000"/>
              </a:lnSpc>
              <a:spcBef>
                <a:spcPts val="500"/>
              </a:spcBef>
              <a:spcAft>
                <a:spcPts val="600"/>
              </a:spcAft>
              <a:buFont typeface="Arial" panose="020B0604020202020204" pitchFamily="34" charset="0"/>
              <a:buNone/>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414041"/>
                </a:solidFill>
                <a:effectLst/>
                <a:uLnTx/>
                <a:uFillTx/>
                <a:latin typeface="Aptos" panose="02110004020202020204"/>
                <a:ea typeface="+mn-ea"/>
                <a:cs typeface="+mn-cs"/>
              </a:rPr>
              <a:t>Additional Income Tax Credits </a:t>
            </a:r>
          </a:p>
        </p:txBody>
      </p:sp>
      <p:sp>
        <p:nvSpPr>
          <p:cNvPr id="3" name="Slide Number Placeholder 5">
            <a:extLst>
              <a:ext uri="{FF2B5EF4-FFF2-40B4-BE49-F238E27FC236}">
                <a16:creationId xmlns:a16="http://schemas.microsoft.com/office/drawing/2014/main" id="{AD66DF37-3CC8-2D6D-4E97-BA7215867C09}"/>
              </a:ext>
            </a:extLst>
          </p:cNvPr>
          <p:cNvSpPr>
            <a:spLocks noGrp="1"/>
          </p:cNvSpPr>
          <p:nvPr>
            <p:ph type="sldNum" sz="quarter" idx="4"/>
          </p:nvPr>
        </p:nvSpPr>
        <p:spPr>
          <a:xfrm>
            <a:off x="10015594" y="6477355"/>
            <a:ext cx="1788700" cy="153888"/>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rPr>
              <a:t>© 2025, National Life Group  |  </a:t>
            </a:r>
            <a:fld id="{7100E8EA-2210-4425-A1B5-66FC0BB99DA3}" type="slidenum">
              <a:rPr kumimoji="0" lang="en-US" sz="1000" b="0" i="0" u="none" strike="noStrike" kern="1200" cap="none" spc="0" normalizeH="0" baseline="0" noProof="0" smtClean="0">
                <a:ln>
                  <a:noFill/>
                </a:ln>
                <a:solidFill>
                  <a:srgbClr val="B1B3B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000" b="0" i="0" u="none" strike="noStrike" kern="1200" cap="none" spc="0" normalizeH="0" baseline="0" noProof="0" dirty="0">
              <a:ln>
                <a:noFill/>
              </a:ln>
              <a:solidFill>
                <a:srgbClr val="B1B3B5"/>
              </a:solidFill>
              <a:effectLst/>
              <a:uLnTx/>
              <a:uFillTx/>
              <a:latin typeface="Aptos Light" panose="020B0004020202020204" pitchFamily="34" charset="0"/>
              <a:ea typeface="+mn-ea"/>
            </a:endParaRPr>
          </a:p>
        </p:txBody>
      </p:sp>
      <p:pic>
        <p:nvPicPr>
          <p:cNvPr id="10" name="Graphic 9">
            <a:extLst>
              <a:ext uri="{FF2B5EF4-FFF2-40B4-BE49-F238E27FC236}">
                <a16:creationId xmlns:a16="http://schemas.microsoft.com/office/drawing/2014/main" id="{0A18D739-F00B-6116-3AF3-5CC47FA1167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55025" y="1844623"/>
            <a:ext cx="1732483" cy="1732483"/>
          </a:xfrm>
          <a:prstGeom prst="rect">
            <a:avLst/>
          </a:prstGeom>
        </p:spPr>
      </p:pic>
      <p:grpSp>
        <p:nvGrpSpPr>
          <p:cNvPr id="17" name="Group 16">
            <a:extLst>
              <a:ext uri="{FF2B5EF4-FFF2-40B4-BE49-F238E27FC236}">
                <a16:creationId xmlns:a16="http://schemas.microsoft.com/office/drawing/2014/main" id="{5814F0F1-6DC8-4555-1871-B07DEB0FECB3}"/>
              </a:ext>
            </a:extLst>
          </p:cNvPr>
          <p:cNvGrpSpPr/>
          <p:nvPr/>
        </p:nvGrpSpPr>
        <p:grpSpPr>
          <a:xfrm>
            <a:off x="5487972" y="2140009"/>
            <a:ext cx="1216054" cy="1093538"/>
            <a:chOff x="9775500" y="400504"/>
            <a:chExt cx="1216054" cy="1093538"/>
          </a:xfrm>
        </p:grpSpPr>
        <p:sp>
          <p:nvSpPr>
            <p:cNvPr id="15" name="Graphic 38">
              <a:extLst>
                <a:ext uri="{FF2B5EF4-FFF2-40B4-BE49-F238E27FC236}">
                  <a16:creationId xmlns:a16="http://schemas.microsoft.com/office/drawing/2014/main" id="{974A6992-2697-444E-C19F-716F765E1AC1}"/>
                </a:ext>
              </a:extLst>
            </p:cNvPr>
            <p:cNvSpPr>
              <a:spLocks noChangeAspect="1"/>
            </p:cNvSpPr>
            <p:nvPr/>
          </p:nvSpPr>
          <p:spPr>
            <a:xfrm rot="371705" flipH="1">
              <a:off x="9775500" y="400504"/>
              <a:ext cx="1216054" cy="1093538"/>
            </a:xfrm>
            <a:custGeom>
              <a:avLst/>
              <a:gdLst>
                <a:gd name="connsiteX0" fmla="*/ 330613 w 652388"/>
                <a:gd name="connsiteY0" fmla="*/ 636678 h 636916"/>
                <a:gd name="connsiteX1" fmla="*/ 274268 w 652388"/>
                <a:gd name="connsiteY1" fmla="*/ 632161 h 636916"/>
                <a:gd name="connsiteX2" fmla="*/ 30105 w 652388"/>
                <a:gd name="connsiteY2" fmla="*/ 478341 h 636916"/>
                <a:gd name="connsiteX3" fmla="*/ 22497 w 652388"/>
                <a:gd name="connsiteY3" fmla="*/ 467880 h 636916"/>
                <a:gd name="connsiteX4" fmla="*/ 114742 w 652388"/>
                <a:gd name="connsiteY4" fmla="*/ 401312 h 636916"/>
                <a:gd name="connsiteX5" fmla="*/ 121161 w 652388"/>
                <a:gd name="connsiteY5" fmla="*/ 411535 h 636916"/>
                <a:gd name="connsiteX6" fmla="*/ 292337 w 652388"/>
                <a:gd name="connsiteY6" fmla="*/ 520422 h 636916"/>
                <a:gd name="connsiteX7" fmla="*/ 329425 w 652388"/>
                <a:gd name="connsiteY7" fmla="*/ 523512 h 636916"/>
                <a:gd name="connsiteX8" fmla="*/ 478490 w 652388"/>
                <a:gd name="connsiteY8" fmla="*/ 467405 h 636916"/>
                <a:gd name="connsiteX9" fmla="*/ 534598 w 652388"/>
                <a:gd name="connsiteY9" fmla="*/ 292425 h 636916"/>
                <a:gd name="connsiteX10" fmla="*/ 375309 w 652388"/>
                <a:gd name="connsiteY10" fmla="*/ 148590 h 636916"/>
                <a:gd name="connsiteX11" fmla="*/ 328949 w 652388"/>
                <a:gd name="connsiteY11" fmla="*/ 144073 h 636916"/>
                <a:gd name="connsiteX12" fmla="*/ 216496 w 652388"/>
                <a:gd name="connsiteY12" fmla="*/ 167372 h 636916"/>
                <a:gd name="connsiteX13" fmla="*/ 238606 w 652388"/>
                <a:gd name="connsiteY13" fmla="*/ 214445 h 636916"/>
                <a:gd name="connsiteX14" fmla="*/ 238606 w 652388"/>
                <a:gd name="connsiteY14" fmla="*/ 238695 h 636916"/>
                <a:gd name="connsiteX15" fmla="*/ 219587 w 652388"/>
                <a:gd name="connsiteY15" fmla="*/ 253673 h 636916"/>
                <a:gd name="connsiteX16" fmla="*/ 33671 w 652388"/>
                <a:gd name="connsiteY16" fmla="*/ 293852 h 636916"/>
                <a:gd name="connsiteX17" fmla="*/ 27727 w 652388"/>
                <a:gd name="connsiteY17" fmla="*/ 294565 h 636916"/>
                <a:gd name="connsiteX18" fmla="*/ 7757 w 652388"/>
                <a:gd name="connsiteY18" fmla="*/ 286006 h 636916"/>
                <a:gd name="connsiteX19" fmla="*/ 862 w 652388"/>
                <a:gd name="connsiteY19" fmla="*/ 259854 h 636916"/>
                <a:gd name="connsiteX20" fmla="*/ 91681 w 652388"/>
                <a:gd name="connsiteY20" fmla="*/ 15453 h 636916"/>
                <a:gd name="connsiteX21" fmla="*/ 116644 w 652388"/>
                <a:gd name="connsiteY21" fmla="*/ 0 h 636916"/>
                <a:gd name="connsiteX22" fmla="*/ 141607 w 652388"/>
                <a:gd name="connsiteY22" fmla="*/ 15691 h 636916"/>
                <a:gd name="connsiteX23" fmla="*/ 165857 w 652388"/>
                <a:gd name="connsiteY23" fmla="*/ 65380 h 636916"/>
                <a:gd name="connsiteX24" fmla="*/ 327285 w 652388"/>
                <a:gd name="connsiteY24" fmla="*/ 30907 h 636916"/>
                <a:gd name="connsiteX25" fmla="*/ 397657 w 652388"/>
                <a:gd name="connsiteY25" fmla="*/ 37801 h 636916"/>
                <a:gd name="connsiteX26" fmla="*/ 645149 w 652388"/>
                <a:gd name="connsiteY26" fmla="*/ 266511 h 636916"/>
                <a:gd name="connsiteX27" fmla="*/ 556232 w 652388"/>
                <a:gd name="connsiteY27" fmla="*/ 550140 h 636916"/>
                <a:gd name="connsiteX28" fmla="*/ 331089 w 652388"/>
                <a:gd name="connsiteY28" fmla="*/ 636916 h 636916"/>
                <a:gd name="connsiteX29" fmla="*/ 57683 w 652388"/>
                <a:gd name="connsiteY29" fmla="*/ 473111 h 636916"/>
                <a:gd name="connsiteX30" fmla="*/ 278310 w 652388"/>
                <a:gd name="connsiteY30" fmla="*/ 608149 h 636916"/>
                <a:gd name="connsiteX31" fmla="*/ 330613 w 652388"/>
                <a:gd name="connsiteY31" fmla="*/ 612429 h 636916"/>
                <a:gd name="connsiteX32" fmla="*/ 539353 w 652388"/>
                <a:gd name="connsiteY32" fmla="*/ 532309 h 636916"/>
                <a:gd name="connsiteX33" fmla="*/ 621374 w 652388"/>
                <a:gd name="connsiteY33" fmla="*/ 271741 h 636916"/>
                <a:gd name="connsiteX34" fmla="*/ 392664 w 652388"/>
                <a:gd name="connsiteY34" fmla="*/ 61100 h 636916"/>
                <a:gd name="connsiteX35" fmla="*/ 327047 w 652388"/>
                <a:gd name="connsiteY35" fmla="*/ 54681 h 636916"/>
                <a:gd name="connsiteX36" fmla="*/ 165381 w 652388"/>
                <a:gd name="connsiteY36" fmla="*/ 92245 h 636916"/>
                <a:gd name="connsiteX37" fmla="*/ 153970 w 652388"/>
                <a:gd name="connsiteY37" fmla="*/ 97713 h 636916"/>
                <a:gd name="connsiteX38" fmla="*/ 119734 w 652388"/>
                <a:gd name="connsiteY38" fmla="*/ 25676 h 636916"/>
                <a:gd name="connsiteX39" fmla="*/ 116406 w 652388"/>
                <a:gd name="connsiteY39" fmla="*/ 23774 h 636916"/>
                <a:gd name="connsiteX40" fmla="*/ 113078 w 652388"/>
                <a:gd name="connsiteY40" fmla="*/ 25914 h 636916"/>
                <a:gd name="connsiteX41" fmla="*/ 23924 w 652388"/>
                <a:gd name="connsiteY41" fmla="*/ 265798 h 636916"/>
                <a:gd name="connsiteX42" fmla="*/ 24875 w 652388"/>
                <a:gd name="connsiteY42" fmla="*/ 269126 h 636916"/>
                <a:gd name="connsiteX43" fmla="*/ 24875 w 652388"/>
                <a:gd name="connsiteY43" fmla="*/ 269126 h 636916"/>
                <a:gd name="connsiteX44" fmla="*/ 27252 w 652388"/>
                <a:gd name="connsiteY44" fmla="*/ 270315 h 636916"/>
                <a:gd name="connsiteX45" fmla="*/ 213881 w 652388"/>
                <a:gd name="connsiteY45" fmla="*/ 229898 h 636916"/>
                <a:gd name="connsiteX46" fmla="*/ 216258 w 652388"/>
                <a:gd name="connsiteY46" fmla="*/ 227997 h 636916"/>
                <a:gd name="connsiteX47" fmla="*/ 216258 w 652388"/>
                <a:gd name="connsiteY47" fmla="*/ 224906 h 636916"/>
                <a:gd name="connsiteX48" fmla="*/ 182261 w 652388"/>
                <a:gd name="connsiteY48" fmla="*/ 155247 h 636916"/>
                <a:gd name="connsiteX49" fmla="*/ 193673 w 652388"/>
                <a:gd name="connsiteY49" fmla="*/ 150730 h 636916"/>
                <a:gd name="connsiteX50" fmla="*/ 328236 w 652388"/>
                <a:gd name="connsiteY50" fmla="*/ 119823 h 636916"/>
                <a:gd name="connsiteX51" fmla="*/ 379113 w 652388"/>
                <a:gd name="connsiteY51" fmla="*/ 124816 h 636916"/>
                <a:gd name="connsiteX52" fmla="*/ 557421 w 652388"/>
                <a:gd name="connsiteY52" fmla="*/ 286719 h 636916"/>
                <a:gd name="connsiteX53" fmla="*/ 494419 w 652388"/>
                <a:gd name="connsiteY53" fmla="*/ 484998 h 636916"/>
                <a:gd name="connsiteX54" fmla="*/ 328711 w 652388"/>
                <a:gd name="connsiteY54" fmla="*/ 547524 h 636916"/>
                <a:gd name="connsiteX55" fmla="*/ 287819 w 652388"/>
                <a:gd name="connsiteY55" fmla="*/ 544196 h 636916"/>
                <a:gd name="connsiteX56" fmla="*/ 108798 w 652388"/>
                <a:gd name="connsiteY56" fmla="*/ 435785 h 636916"/>
                <a:gd name="connsiteX57" fmla="*/ 108323 w 652388"/>
                <a:gd name="connsiteY57" fmla="*/ 435309 h 636916"/>
                <a:gd name="connsiteX58" fmla="*/ 56494 w 652388"/>
                <a:gd name="connsiteY58" fmla="*/ 473348 h 6369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652388" h="636916">
                  <a:moveTo>
                    <a:pt x="330613" y="636678"/>
                  </a:moveTo>
                  <a:cubicBezTo>
                    <a:pt x="311832" y="636678"/>
                    <a:pt x="292812" y="635014"/>
                    <a:pt x="274268" y="632161"/>
                  </a:cubicBezTo>
                  <a:cubicBezTo>
                    <a:pt x="178933" y="616470"/>
                    <a:pt x="90016" y="560363"/>
                    <a:pt x="30105" y="478341"/>
                  </a:cubicBezTo>
                  <a:lnTo>
                    <a:pt x="22497" y="467880"/>
                  </a:lnTo>
                  <a:lnTo>
                    <a:pt x="114742" y="401312"/>
                  </a:lnTo>
                  <a:lnTo>
                    <a:pt x="121161" y="411535"/>
                  </a:lnTo>
                  <a:cubicBezTo>
                    <a:pt x="163717" y="469782"/>
                    <a:pt x="226006" y="509485"/>
                    <a:pt x="292337" y="520422"/>
                  </a:cubicBezTo>
                  <a:cubicBezTo>
                    <a:pt x="304461" y="522324"/>
                    <a:pt x="316824" y="523512"/>
                    <a:pt x="329425" y="523512"/>
                  </a:cubicBezTo>
                  <a:cubicBezTo>
                    <a:pt x="385770" y="523512"/>
                    <a:pt x="439976" y="503066"/>
                    <a:pt x="478490" y="467405"/>
                  </a:cubicBezTo>
                  <a:cubicBezTo>
                    <a:pt x="526277" y="422947"/>
                    <a:pt x="548625" y="352574"/>
                    <a:pt x="534598" y="292425"/>
                  </a:cubicBezTo>
                  <a:cubicBezTo>
                    <a:pt x="518193" y="223242"/>
                    <a:pt x="452814" y="164043"/>
                    <a:pt x="375309" y="148590"/>
                  </a:cubicBezTo>
                  <a:cubicBezTo>
                    <a:pt x="360569" y="145737"/>
                    <a:pt x="344878" y="144073"/>
                    <a:pt x="328949" y="144073"/>
                  </a:cubicBezTo>
                  <a:cubicBezTo>
                    <a:pt x="292337" y="144073"/>
                    <a:pt x="253347" y="152156"/>
                    <a:pt x="216496" y="167372"/>
                  </a:cubicBezTo>
                  <a:lnTo>
                    <a:pt x="238606" y="214445"/>
                  </a:lnTo>
                  <a:cubicBezTo>
                    <a:pt x="242410" y="222291"/>
                    <a:pt x="242410" y="231087"/>
                    <a:pt x="238606" y="238695"/>
                  </a:cubicBezTo>
                  <a:cubicBezTo>
                    <a:pt x="234802" y="246303"/>
                    <a:pt x="227908" y="251771"/>
                    <a:pt x="219587" y="253673"/>
                  </a:cubicBezTo>
                  <a:lnTo>
                    <a:pt x="33671" y="293852"/>
                  </a:lnTo>
                  <a:cubicBezTo>
                    <a:pt x="31769" y="294327"/>
                    <a:pt x="29629" y="294565"/>
                    <a:pt x="27727" y="294565"/>
                  </a:cubicBezTo>
                  <a:cubicBezTo>
                    <a:pt x="20120" y="294565"/>
                    <a:pt x="12987" y="291474"/>
                    <a:pt x="7757" y="286006"/>
                  </a:cubicBezTo>
                  <a:cubicBezTo>
                    <a:pt x="1100" y="279111"/>
                    <a:pt x="-1515" y="269126"/>
                    <a:pt x="862" y="259854"/>
                  </a:cubicBezTo>
                  <a:cubicBezTo>
                    <a:pt x="22735" y="175931"/>
                    <a:pt x="53404" y="93671"/>
                    <a:pt x="91681" y="15453"/>
                  </a:cubicBezTo>
                  <a:cubicBezTo>
                    <a:pt x="96435" y="5944"/>
                    <a:pt x="105945" y="0"/>
                    <a:pt x="116644" y="0"/>
                  </a:cubicBezTo>
                  <a:cubicBezTo>
                    <a:pt x="127342" y="0"/>
                    <a:pt x="136852" y="5944"/>
                    <a:pt x="141607" y="15691"/>
                  </a:cubicBezTo>
                  <a:lnTo>
                    <a:pt x="165857" y="65380"/>
                  </a:lnTo>
                  <a:cubicBezTo>
                    <a:pt x="219349" y="42794"/>
                    <a:pt x="273317" y="30907"/>
                    <a:pt x="327285" y="30907"/>
                  </a:cubicBezTo>
                  <a:cubicBezTo>
                    <a:pt x="381253" y="30907"/>
                    <a:pt x="374596" y="33284"/>
                    <a:pt x="397657" y="37801"/>
                  </a:cubicBezTo>
                  <a:cubicBezTo>
                    <a:pt x="519144" y="62051"/>
                    <a:pt x="618521" y="154058"/>
                    <a:pt x="645149" y="266511"/>
                  </a:cubicBezTo>
                  <a:cubicBezTo>
                    <a:pt x="668685" y="366601"/>
                    <a:pt x="633737" y="477865"/>
                    <a:pt x="556232" y="550140"/>
                  </a:cubicBezTo>
                  <a:cubicBezTo>
                    <a:pt x="497272" y="605296"/>
                    <a:pt x="415250" y="636916"/>
                    <a:pt x="331089" y="636916"/>
                  </a:cubicBezTo>
                  <a:close/>
                  <a:moveTo>
                    <a:pt x="57683" y="473111"/>
                  </a:moveTo>
                  <a:cubicBezTo>
                    <a:pt x="113078" y="545147"/>
                    <a:pt x="193673" y="594122"/>
                    <a:pt x="278310" y="608149"/>
                  </a:cubicBezTo>
                  <a:cubicBezTo>
                    <a:pt x="295665" y="611002"/>
                    <a:pt x="313258" y="612429"/>
                    <a:pt x="330613" y="612429"/>
                  </a:cubicBezTo>
                  <a:cubicBezTo>
                    <a:pt x="408593" y="612429"/>
                    <a:pt x="484671" y="583186"/>
                    <a:pt x="539353" y="532309"/>
                  </a:cubicBezTo>
                  <a:cubicBezTo>
                    <a:pt x="610676" y="465741"/>
                    <a:pt x="643009" y="363511"/>
                    <a:pt x="621374" y="271741"/>
                  </a:cubicBezTo>
                  <a:cubicBezTo>
                    <a:pt x="596887" y="168085"/>
                    <a:pt x="505117" y="83448"/>
                    <a:pt x="392664" y="61100"/>
                  </a:cubicBezTo>
                  <a:cubicBezTo>
                    <a:pt x="371268" y="56821"/>
                    <a:pt x="349157" y="54681"/>
                    <a:pt x="327047" y="54681"/>
                  </a:cubicBezTo>
                  <a:cubicBezTo>
                    <a:pt x="272604" y="54681"/>
                    <a:pt x="218398" y="67282"/>
                    <a:pt x="165381" y="92245"/>
                  </a:cubicBezTo>
                  <a:lnTo>
                    <a:pt x="153970" y="97713"/>
                  </a:lnTo>
                  <a:lnTo>
                    <a:pt x="119734" y="25676"/>
                  </a:lnTo>
                  <a:cubicBezTo>
                    <a:pt x="119021" y="24250"/>
                    <a:pt x="117832" y="23774"/>
                    <a:pt x="116406" y="23774"/>
                  </a:cubicBezTo>
                  <a:cubicBezTo>
                    <a:pt x="114980" y="23774"/>
                    <a:pt x="113791" y="24488"/>
                    <a:pt x="113078" y="25914"/>
                  </a:cubicBezTo>
                  <a:cubicBezTo>
                    <a:pt x="75514" y="102705"/>
                    <a:pt x="45558" y="183301"/>
                    <a:pt x="23924" y="265798"/>
                  </a:cubicBezTo>
                  <a:cubicBezTo>
                    <a:pt x="23686" y="266987"/>
                    <a:pt x="23924" y="268413"/>
                    <a:pt x="24875" y="269126"/>
                  </a:cubicBezTo>
                  <a:lnTo>
                    <a:pt x="24875" y="269126"/>
                  </a:lnTo>
                  <a:cubicBezTo>
                    <a:pt x="24875" y="269126"/>
                    <a:pt x="27252" y="270315"/>
                    <a:pt x="27252" y="270315"/>
                  </a:cubicBezTo>
                  <a:lnTo>
                    <a:pt x="213881" y="229898"/>
                  </a:lnTo>
                  <a:cubicBezTo>
                    <a:pt x="215307" y="229661"/>
                    <a:pt x="216021" y="228472"/>
                    <a:pt x="216258" y="227997"/>
                  </a:cubicBezTo>
                  <a:cubicBezTo>
                    <a:pt x="216734" y="226808"/>
                    <a:pt x="216734" y="225857"/>
                    <a:pt x="216258" y="224906"/>
                  </a:cubicBezTo>
                  <a:lnTo>
                    <a:pt x="182261" y="155247"/>
                  </a:lnTo>
                  <a:lnTo>
                    <a:pt x="193673" y="150730"/>
                  </a:lnTo>
                  <a:cubicBezTo>
                    <a:pt x="237180" y="130521"/>
                    <a:pt x="283778" y="119823"/>
                    <a:pt x="328236" y="119823"/>
                  </a:cubicBezTo>
                  <a:cubicBezTo>
                    <a:pt x="372694" y="119823"/>
                    <a:pt x="362946" y="121487"/>
                    <a:pt x="379113" y="124816"/>
                  </a:cubicBezTo>
                  <a:cubicBezTo>
                    <a:pt x="465652" y="141933"/>
                    <a:pt x="538877" y="208739"/>
                    <a:pt x="557421" y="286719"/>
                  </a:cubicBezTo>
                  <a:cubicBezTo>
                    <a:pt x="573588" y="355190"/>
                    <a:pt x="548149" y="434834"/>
                    <a:pt x="494419" y="484998"/>
                  </a:cubicBezTo>
                  <a:cubicBezTo>
                    <a:pt x="451625" y="524701"/>
                    <a:pt x="391238" y="547524"/>
                    <a:pt x="328711" y="547524"/>
                  </a:cubicBezTo>
                  <a:cubicBezTo>
                    <a:pt x="314922" y="547524"/>
                    <a:pt x="301371" y="546336"/>
                    <a:pt x="287819" y="544196"/>
                  </a:cubicBezTo>
                  <a:cubicBezTo>
                    <a:pt x="219825" y="533022"/>
                    <a:pt x="154445" y="493557"/>
                    <a:pt x="108798" y="435785"/>
                  </a:cubicBezTo>
                  <a:lnTo>
                    <a:pt x="108323" y="435309"/>
                  </a:lnTo>
                  <a:lnTo>
                    <a:pt x="56494" y="473348"/>
                  </a:lnTo>
                  <a:close/>
                </a:path>
              </a:pathLst>
            </a:custGeom>
            <a:solidFill>
              <a:schemeClr val="bg2"/>
            </a:solid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16" name="Graphic 51">
              <a:extLst>
                <a:ext uri="{FF2B5EF4-FFF2-40B4-BE49-F238E27FC236}">
                  <a16:creationId xmlns:a16="http://schemas.microsoft.com/office/drawing/2014/main" id="{BE4D38B0-69A9-28FE-D1E3-839338F28137}"/>
                </a:ext>
              </a:extLst>
            </p:cNvPr>
            <p:cNvSpPr>
              <a:spLocks noChangeAspect="1"/>
            </p:cNvSpPr>
            <p:nvPr/>
          </p:nvSpPr>
          <p:spPr>
            <a:xfrm>
              <a:off x="10196311" y="727980"/>
              <a:ext cx="330790" cy="486761"/>
            </a:xfrm>
            <a:custGeom>
              <a:avLst/>
              <a:gdLst>
                <a:gd name="connsiteX0" fmla="*/ 255788 w 436711"/>
                <a:gd name="connsiteY0" fmla="*/ 594124 h 642624"/>
                <a:gd name="connsiteX1" fmla="*/ 255788 w 436711"/>
                <a:gd name="connsiteY1" fmla="*/ 629786 h 642624"/>
                <a:gd name="connsiteX2" fmla="*/ 242950 w 436711"/>
                <a:gd name="connsiteY2" fmla="*/ 642624 h 642624"/>
                <a:gd name="connsiteX3" fmla="*/ 193737 w 436711"/>
                <a:gd name="connsiteY3" fmla="*/ 642624 h 642624"/>
                <a:gd name="connsiteX4" fmla="*/ 180898 w 436711"/>
                <a:gd name="connsiteY4" fmla="*/ 629786 h 642624"/>
                <a:gd name="connsiteX5" fmla="*/ 180898 w 436711"/>
                <a:gd name="connsiteY5" fmla="*/ 591747 h 642624"/>
                <a:gd name="connsiteX6" fmla="*/ 4492 w 436711"/>
                <a:gd name="connsiteY6" fmla="*/ 515431 h 642624"/>
                <a:gd name="connsiteX7" fmla="*/ 3065 w 436711"/>
                <a:gd name="connsiteY7" fmla="*/ 497362 h 642624"/>
                <a:gd name="connsiteX8" fmla="*/ 52516 w 436711"/>
                <a:gd name="connsiteY8" fmla="*/ 438639 h 642624"/>
                <a:gd name="connsiteX9" fmla="*/ 70347 w 436711"/>
                <a:gd name="connsiteY9" fmla="*/ 436975 h 642624"/>
                <a:gd name="connsiteX10" fmla="*/ 181136 w 436711"/>
                <a:gd name="connsiteY10" fmla="*/ 492369 h 642624"/>
                <a:gd name="connsiteX11" fmla="*/ 181136 w 436711"/>
                <a:gd name="connsiteY11" fmla="*/ 364225 h 642624"/>
                <a:gd name="connsiteX12" fmla="*/ 18281 w 436711"/>
                <a:gd name="connsiteY12" fmla="*/ 211355 h 642624"/>
                <a:gd name="connsiteX13" fmla="*/ 181136 w 436711"/>
                <a:gd name="connsiteY13" fmla="*/ 47787 h 642624"/>
                <a:gd name="connsiteX14" fmla="*/ 181136 w 436711"/>
                <a:gd name="connsiteY14" fmla="*/ 12838 h 642624"/>
                <a:gd name="connsiteX15" fmla="*/ 193974 w 436711"/>
                <a:gd name="connsiteY15" fmla="*/ 0 h 642624"/>
                <a:gd name="connsiteX16" fmla="*/ 243187 w 436711"/>
                <a:gd name="connsiteY16" fmla="*/ 0 h 642624"/>
                <a:gd name="connsiteX17" fmla="*/ 256026 w 436711"/>
                <a:gd name="connsiteY17" fmla="*/ 12838 h 642624"/>
                <a:gd name="connsiteX18" fmla="*/ 256026 w 436711"/>
                <a:gd name="connsiteY18" fmla="*/ 48500 h 642624"/>
                <a:gd name="connsiteX19" fmla="*/ 412462 w 436711"/>
                <a:gd name="connsiteY19" fmla="*/ 111740 h 642624"/>
                <a:gd name="connsiteX20" fmla="*/ 414839 w 436711"/>
                <a:gd name="connsiteY20" fmla="*/ 129333 h 642624"/>
                <a:gd name="connsiteX21" fmla="*/ 370381 w 436711"/>
                <a:gd name="connsiteY21" fmla="*/ 190671 h 642624"/>
                <a:gd name="connsiteX22" fmla="*/ 352312 w 436711"/>
                <a:gd name="connsiteY22" fmla="*/ 193287 h 642624"/>
                <a:gd name="connsiteX23" fmla="*/ 256026 w 436711"/>
                <a:gd name="connsiteY23" fmla="*/ 148115 h 642624"/>
                <a:gd name="connsiteX24" fmla="*/ 256026 w 436711"/>
                <a:gd name="connsiteY24" fmla="*/ 271505 h 642624"/>
                <a:gd name="connsiteX25" fmla="*/ 436712 w 436711"/>
                <a:gd name="connsiteY25" fmla="*/ 426752 h 642624"/>
                <a:gd name="connsiteX26" fmla="*/ 256026 w 436711"/>
                <a:gd name="connsiteY26" fmla="*/ 594124 h 642624"/>
                <a:gd name="connsiteX27" fmla="*/ 180898 w 436711"/>
                <a:gd name="connsiteY27" fmla="*/ 251296 h 642624"/>
                <a:gd name="connsiteX28" fmla="*/ 180898 w 436711"/>
                <a:gd name="connsiteY28" fmla="*/ 146451 h 642624"/>
                <a:gd name="connsiteX29" fmla="*/ 133112 w 436711"/>
                <a:gd name="connsiteY29" fmla="*/ 199706 h 642624"/>
                <a:gd name="connsiteX30" fmla="*/ 180898 w 436711"/>
                <a:gd name="connsiteY30" fmla="*/ 251534 h 642624"/>
                <a:gd name="connsiteX31" fmla="*/ 321405 w 436711"/>
                <a:gd name="connsiteY31" fmla="*/ 438877 h 642624"/>
                <a:gd name="connsiteX32" fmla="*/ 255788 w 436711"/>
                <a:gd name="connsiteY32" fmla="*/ 382531 h 642624"/>
                <a:gd name="connsiteX33" fmla="*/ 255788 w 436711"/>
                <a:gd name="connsiteY33" fmla="*/ 496649 h 642624"/>
                <a:gd name="connsiteX34" fmla="*/ 321405 w 436711"/>
                <a:gd name="connsiteY34" fmla="*/ 438877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6711" h="642624">
                  <a:moveTo>
                    <a:pt x="255788" y="594124"/>
                  </a:moveTo>
                  <a:lnTo>
                    <a:pt x="255788" y="629786"/>
                  </a:lnTo>
                  <a:cubicBezTo>
                    <a:pt x="255788" y="636918"/>
                    <a:pt x="250082" y="642624"/>
                    <a:pt x="242950" y="642624"/>
                  </a:cubicBezTo>
                  <a:lnTo>
                    <a:pt x="193737" y="642624"/>
                  </a:lnTo>
                  <a:cubicBezTo>
                    <a:pt x="186604" y="642624"/>
                    <a:pt x="180898" y="636918"/>
                    <a:pt x="180898" y="629786"/>
                  </a:cubicBezTo>
                  <a:lnTo>
                    <a:pt x="180898" y="591747"/>
                  </a:lnTo>
                  <a:cubicBezTo>
                    <a:pt x="113617" y="582950"/>
                    <a:pt x="52992" y="556798"/>
                    <a:pt x="4492" y="515431"/>
                  </a:cubicBezTo>
                  <a:cubicBezTo>
                    <a:pt x="-976" y="510914"/>
                    <a:pt x="-1452" y="502830"/>
                    <a:pt x="3065" y="497362"/>
                  </a:cubicBezTo>
                  <a:lnTo>
                    <a:pt x="52516" y="438639"/>
                  </a:lnTo>
                  <a:cubicBezTo>
                    <a:pt x="57033" y="433409"/>
                    <a:pt x="64879" y="432458"/>
                    <a:pt x="70347" y="436975"/>
                  </a:cubicBezTo>
                  <a:cubicBezTo>
                    <a:pt x="103869" y="463840"/>
                    <a:pt x="140244" y="483097"/>
                    <a:pt x="181136" y="492369"/>
                  </a:cubicBezTo>
                  <a:lnTo>
                    <a:pt x="181136" y="364225"/>
                  </a:lnTo>
                  <a:cubicBezTo>
                    <a:pt x="84612" y="339500"/>
                    <a:pt x="18281" y="304789"/>
                    <a:pt x="18281" y="211355"/>
                  </a:cubicBezTo>
                  <a:cubicBezTo>
                    <a:pt x="18281" y="117921"/>
                    <a:pt x="83185" y="60149"/>
                    <a:pt x="181136" y="47787"/>
                  </a:cubicBezTo>
                  <a:lnTo>
                    <a:pt x="181136" y="12838"/>
                  </a:lnTo>
                  <a:cubicBezTo>
                    <a:pt x="181136" y="5706"/>
                    <a:pt x="186842" y="0"/>
                    <a:pt x="193974" y="0"/>
                  </a:cubicBezTo>
                  <a:lnTo>
                    <a:pt x="243187" y="0"/>
                  </a:lnTo>
                  <a:cubicBezTo>
                    <a:pt x="250320" y="0"/>
                    <a:pt x="256026" y="5706"/>
                    <a:pt x="256026" y="12838"/>
                  </a:cubicBezTo>
                  <a:lnTo>
                    <a:pt x="256026" y="48500"/>
                  </a:lnTo>
                  <a:cubicBezTo>
                    <a:pt x="318553" y="54919"/>
                    <a:pt x="369668" y="77505"/>
                    <a:pt x="412462" y="111740"/>
                  </a:cubicBezTo>
                  <a:cubicBezTo>
                    <a:pt x="417930" y="116019"/>
                    <a:pt x="418881" y="123865"/>
                    <a:pt x="414839" y="129333"/>
                  </a:cubicBezTo>
                  <a:lnTo>
                    <a:pt x="370381" y="190671"/>
                  </a:lnTo>
                  <a:cubicBezTo>
                    <a:pt x="366102" y="196377"/>
                    <a:pt x="358018" y="197566"/>
                    <a:pt x="352312" y="193287"/>
                  </a:cubicBezTo>
                  <a:cubicBezTo>
                    <a:pt x="321881" y="170701"/>
                    <a:pt x="288597" y="155723"/>
                    <a:pt x="256026" y="148115"/>
                  </a:cubicBezTo>
                  <a:lnTo>
                    <a:pt x="256026" y="271505"/>
                  </a:lnTo>
                  <a:cubicBezTo>
                    <a:pt x="364913" y="296230"/>
                    <a:pt x="436712" y="330941"/>
                    <a:pt x="436712" y="426752"/>
                  </a:cubicBezTo>
                  <a:cubicBezTo>
                    <a:pt x="436712" y="522563"/>
                    <a:pt x="370381" y="585803"/>
                    <a:pt x="256026" y="594124"/>
                  </a:cubicBezTo>
                  <a:close/>
                  <a:moveTo>
                    <a:pt x="180898" y="251296"/>
                  </a:moveTo>
                  <a:lnTo>
                    <a:pt x="180898" y="146451"/>
                  </a:lnTo>
                  <a:cubicBezTo>
                    <a:pt x="150705" y="154059"/>
                    <a:pt x="133112" y="174980"/>
                    <a:pt x="133112" y="199706"/>
                  </a:cubicBezTo>
                  <a:cubicBezTo>
                    <a:pt x="133112" y="224431"/>
                    <a:pt x="146901" y="239885"/>
                    <a:pt x="180898" y="251534"/>
                  </a:cubicBezTo>
                  <a:close/>
                  <a:moveTo>
                    <a:pt x="321405" y="438877"/>
                  </a:moveTo>
                  <a:cubicBezTo>
                    <a:pt x="321405" y="409634"/>
                    <a:pt x="302861" y="395607"/>
                    <a:pt x="255788" y="382531"/>
                  </a:cubicBezTo>
                  <a:lnTo>
                    <a:pt x="255788" y="496649"/>
                  </a:lnTo>
                  <a:cubicBezTo>
                    <a:pt x="299057" y="491181"/>
                    <a:pt x="321405" y="467406"/>
                    <a:pt x="321405" y="438877"/>
                  </a:cubicBezTo>
                  <a:close/>
                </a:path>
              </a:pathLst>
            </a:custGeom>
            <a:noFill/>
            <a:ln w="23622" cap="rnd">
              <a:solidFill>
                <a:schemeClr val="bg2"/>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grpSp>
      <p:grpSp>
        <p:nvGrpSpPr>
          <p:cNvPr id="27" name="Group 26">
            <a:extLst>
              <a:ext uri="{FF2B5EF4-FFF2-40B4-BE49-F238E27FC236}">
                <a16:creationId xmlns:a16="http://schemas.microsoft.com/office/drawing/2014/main" id="{082BEA98-EA75-F75F-09F7-F4C0CE67F856}"/>
              </a:ext>
            </a:extLst>
          </p:cNvPr>
          <p:cNvGrpSpPr/>
          <p:nvPr/>
        </p:nvGrpSpPr>
        <p:grpSpPr>
          <a:xfrm>
            <a:off x="8816338" y="1949359"/>
            <a:ext cx="1308786" cy="1428817"/>
            <a:chOff x="8934542" y="1949359"/>
            <a:chExt cx="1308786" cy="1428817"/>
          </a:xfrm>
        </p:grpSpPr>
        <p:grpSp>
          <p:nvGrpSpPr>
            <p:cNvPr id="18" name="Group 17">
              <a:extLst>
                <a:ext uri="{FF2B5EF4-FFF2-40B4-BE49-F238E27FC236}">
                  <a16:creationId xmlns:a16="http://schemas.microsoft.com/office/drawing/2014/main" id="{471D7EB7-AAA5-FBA1-669A-659B7B5789EB}"/>
                </a:ext>
              </a:extLst>
            </p:cNvPr>
            <p:cNvGrpSpPr>
              <a:grpSpLocks noChangeAspect="1"/>
            </p:cNvGrpSpPr>
            <p:nvPr/>
          </p:nvGrpSpPr>
          <p:grpSpPr>
            <a:xfrm>
              <a:off x="8934542" y="1995379"/>
              <a:ext cx="1308786" cy="1382797"/>
              <a:chOff x="875560" y="832048"/>
              <a:chExt cx="754387" cy="722504"/>
            </a:xfrm>
            <a:solidFill>
              <a:schemeClr val="bg2"/>
            </a:solidFill>
          </p:grpSpPr>
          <p:sp>
            <p:nvSpPr>
              <p:cNvPr id="19" name="Freeform: Shape 18">
                <a:extLst>
                  <a:ext uri="{FF2B5EF4-FFF2-40B4-BE49-F238E27FC236}">
                    <a16:creationId xmlns:a16="http://schemas.microsoft.com/office/drawing/2014/main" id="{87B06894-9818-9B2D-0E60-40E52E6F5B35}"/>
                  </a:ext>
                </a:extLst>
              </p:cNvPr>
              <p:cNvSpPr/>
              <p:nvPr/>
            </p:nvSpPr>
            <p:spPr>
              <a:xfrm>
                <a:off x="875560" y="1256184"/>
                <a:ext cx="754387" cy="298368"/>
              </a:xfrm>
              <a:custGeom>
                <a:avLst/>
                <a:gdLst>
                  <a:gd name="connsiteX0" fmla="*/ 451000 w 754387"/>
                  <a:gd name="connsiteY0" fmla="*/ 298369 h 298368"/>
                  <a:gd name="connsiteX1" fmla="*/ 426750 w 754387"/>
                  <a:gd name="connsiteY1" fmla="*/ 295991 h 298368"/>
                  <a:gd name="connsiteX2" fmla="*/ 142171 w 754387"/>
                  <a:gd name="connsiteY2" fmla="*/ 247254 h 298368"/>
                  <a:gd name="connsiteX3" fmla="*/ 142171 w 754387"/>
                  <a:gd name="connsiteY3" fmla="*/ 275308 h 298368"/>
                  <a:gd name="connsiteX4" fmla="*/ 130759 w 754387"/>
                  <a:gd name="connsiteY4" fmla="*/ 286719 h 298368"/>
                  <a:gd name="connsiteX5" fmla="*/ 11412 w 754387"/>
                  <a:gd name="connsiteY5" fmla="*/ 286719 h 298368"/>
                  <a:gd name="connsiteX6" fmla="*/ 0 w 754387"/>
                  <a:gd name="connsiteY6" fmla="*/ 275308 h 298368"/>
                  <a:gd name="connsiteX7" fmla="*/ 0 w 754387"/>
                  <a:gd name="connsiteY7" fmla="*/ 11412 h 298368"/>
                  <a:gd name="connsiteX8" fmla="*/ 11412 w 754387"/>
                  <a:gd name="connsiteY8" fmla="*/ 0 h 298368"/>
                  <a:gd name="connsiteX9" fmla="*/ 131472 w 754387"/>
                  <a:gd name="connsiteY9" fmla="*/ 0 h 298368"/>
                  <a:gd name="connsiteX10" fmla="*/ 142884 w 754387"/>
                  <a:gd name="connsiteY10" fmla="*/ 11412 h 298368"/>
                  <a:gd name="connsiteX11" fmla="*/ 142884 w 754387"/>
                  <a:gd name="connsiteY11" fmla="*/ 37326 h 298368"/>
                  <a:gd name="connsiteX12" fmla="*/ 244401 w 754387"/>
                  <a:gd name="connsiteY12" fmla="*/ 10936 h 298368"/>
                  <a:gd name="connsiteX13" fmla="*/ 287908 w 754387"/>
                  <a:gd name="connsiteY13" fmla="*/ 5468 h 298368"/>
                  <a:gd name="connsiteX14" fmla="*/ 352099 w 754387"/>
                  <a:gd name="connsiteY14" fmla="*/ 17831 h 298368"/>
                  <a:gd name="connsiteX15" fmla="*/ 481194 w 754387"/>
                  <a:gd name="connsiteY15" fmla="*/ 69421 h 298368"/>
                  <a:gd name="connsiteX16" fmla="*/ 496410 w 754387"/>
                  <a:gd name="connsiteY16" fmla="*/ 79406 h 298368"/>
                  <a:gd name="connsiteX17" fmla="*/ 500927 w 754387"/>
                  <a:gd name="connsiteY17" fmla="*/ 83924 h 298368"/>
                  <a:gd name="connsiteX18" fmla="*/ 677808 w 754387"/>
                  <a:gd name="connsiteY18" fmla="*/ 28054 h 298368"/>
                  <a:gd name="connsiteX19" fmla="*/ 694926 w 754387"/>
                  <a:gd name="connsiteY19" fmla="*/ 25439 h 298368"/>
                  <a:gd name="connsiteX20" fmla="*/ 724406 w 754387"/>
                  <a:gd name="connsiteY20" fmla="*/ 33046 h 298368"/>
                  <a:gd name="connsiteX21" fmla="*/ 752460 w 754387"/>
                  <a:gd name="connsiteY21" fmla="*/ 69659 h 298368"/>
                  <a:gd name="connsiteX22" fmla="*/ 730350 w 754387"/>
                  <a:gd name="connsiteY22" fmla="*/ 132661 h 298368"/>
                  <a:gd name="connsiteX23" fmla="*/ 533498 w 754387"/>
                  <a:gd name="connsiteY23" fmla="*/ 271504 h 298368"/>
                  <a:gd name="connsiteX24" fmla="*/ 450525 w 754387"/>
                  <a:gd name="connsiteY24" fmla="*/ 298131 h 298368"/>
                  <a:gd name="connsiteX25" fmla="*/ 287670 w 754387"/>
                  <a:gd name="connsiteY25" fmla="*/ 28529 h 298368"/>
                  <a:gd name="connsiteX26" fmla="*/ 249869 w 754387"/>
                  <a:gd name="connsiteY26" fmla="*/ 33284 h 298368"/>
                  <a:gd name="connsiteX27" fmla="*/ 142171 w 754387"/>
                  <a:gd name="connsiteY27" fmla="*/ 61576 h 298368"/>
                  <a:gd name="connsiteX28" fmla="*/ 142171 w 754387"/>
                  <a:gd name="connsiteY28" fmla="*/ 224906 h 298368"/>
                  <a:gd name="connsiteX29" fmla="*/ 430317 w 754387"/>
                  <a:gd name="connsiteY29" fmla="*/ 274594 h 298368"/>
                  <a:gd name="connsiteX30" fmla="*/ 450763 w 754387"/>
                  <a:gd name="connsiteY30" fmla="*/ 276259 h 298368"/>
                  <a:gd name="connsiteX31" fmla="*/ 520184 w 754387"/>
                  <a:gd name="connsiteY31" fmla="*/ 253911 h 298368"/>
                  <a:gd name="connsiteX32" fmla="*/ 716798 w 754387"/>
                  <a:gd name="connsiteY32" fmla="*/ 115068 h 298368"/>
                  <a:gd name="connsiteX33" fmla="*/ 730825 w 754387"/>
                  <a:gd name="connsiteY33" fmla="*/ 75603 h 298368"/>
                  <a:gd name="connsiteX34" fmla="*/ 712994 w 754387"/>
                  <a:gd name="connsiteY34" fmla="*/ 52779 h 298368"/>
                  <a:gd name="connsiteX35" fmla="*/ 695877 w 754387"/>
                  <a:gd name="connsiteY35" fmla="*/ 48500 h 298368"/>
                  <a:gd name="connsiteX36" fmla="*/ 684227 w 754387"/>
                  <a:gd name="connsiteY36" fmla="*/ 50639 h 298368"/>
                  <a:gd name="connsiteX37" fmla="*/ 510674 w 754387"/>
                  <a:gd name="connsiteY37" fmla="*/ 104845 h 298368"/>
                  <a:gd name="connsiteX38" fmla="*/ 509961 w 754387"/>
                  <a:gd name="connsiteY38" fmla="*/ 111740 h 298368"/>
                  <a:gd name="connsiteX39" fmla="*/ 506157 w 754387"/>
                  <a:gd name="connsiteY39" fmla="*/ 129333 h 298368"/>
                  <a:gd name="connsiteX40" fmla="*/ 463363 w 754387"/>
                  <a:gd name="connsiteY40" fmla="*/ 158575 h 298368"/>
                  <a:gd name="connsiteX41" fmla="*/ 456944 w 754387"/>
                  <a:gd name="connsiteY41" fmla="*/ 158100 h 298368"/>
                  <a:gd name="connsiteX42" fmla="*/ 304075 w 754387"/>
                  <a:gd name="connsiteY42" fmla="*/ 133374 h 298368"/>
                  <a:gd name="connsiteX43" fmla="*/ 295040 w 754387"/>
                  <a:gd name="connsiteY43" fmla="*/ 120061 h 298368"/>
                  <a:gd name="connsiteX44" fmla="*/ 306690 w 754387"/>
                  <a:gd name="connsiteY44" fmla="*/ 111026 h 298368"/>
                  <a:gd name="connsiteX45" fmla="*/ 460748 w 754387"/>
                  <a:gd name="connsiteY45" fmla="*/ 135752 h 298368"/>
                  <a:gd name="connsiteX46" fmla="*/ 463839 w 754387"/>
                  <a:gd name="connsiteY46" fmla="*/ 135752 h 298368"/>
                  <a:gd name="connsiteX47" fmla="*/ 485473 w 754387"/>
                  <a:gd name="connsiteY47" fmla="*/ 121963 h 298368"/>
                  <a:gd name="connsiteX48" fmla="*/ 485236 w 754387"/>
                  <a:gd name="connsiteY48" fmla="*/ 103181 h 298368"/>
                  <a:gd name="connsiteX49" fmla="*/ 473111 w 754387"/>
                  <a:gd name="connsiteY49" fmla="*/ 91056 h 298368"/>
                  <a:gd name="connsiteX50" fmla="*/ 343302 w 754387"/>
                  <a:gd name="connsiteY50" fmla="*/ 39228 h 298368"/>
                  <a:gd name="connsiteX51" fmla="*/ 287908 w 754387"/>
                  <a:gd name="connsiteY51" fmla="*/ 28292 h 298368"/>
                  <a:gd name="connsiteX52" fmla="*/ 22823 w 754387"/>
                  <a:gd name="connsiteY52" fmla="*/ 264847 h 298368"/>
                  <a:gd name="connsiteX53" fmla="*/ 119348 w 754387"/>
                  <a:gd name="connsiteY53" fmla="*/ 264847 h 298368"/>
                  <a:gd name="connsiteX54" fmla="*/ 119348 w 754387"/>
                  <a:gd name="connsiteY54" fmla="*/ 23774 h 298368"/>
                  <a:gd name="connsiteX55" fmla="*/ 22823 w 754387"/>
                  <a:gd name="connsiteY55" fmla="*/ 23774 h 298368"/>
                  <a:gd name="connsiteX56" fmla="*/ 22823 w 754387"/>
                  <a:gd name="connsiteY56" fmla="*/ 264847 h 298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754387" h="298368">
                    <a:moveTo>
                      <a:pt x="451000" y="298369"/>
                    </a:moveTo>
                    <a:cubicBezTo>
                      <a:pt x="443393" y="298369"/>
                      <a:pt x="435072" y="297656"/>
                      <a:pt x="426750" y="295991"/>
                    </a:cubicBezTo>
                    <a:lnTo>
                      <a:pt x="142171" y="247254"/>
                    </a:lnTo>
                    <a:lnTo>
                      <a:pt x="142171" y="275308"/>
                    </a:lnTo>
                    <a:cubicBezTo>
                      <a:pt x="142171" y="281727"/>
                      <a:pt x="137178" y="286719"/>
                      <a:pt x="130759" y="286719"/>
                    </a:cubicBezTo>
                    <a:lnTo>
                      <a:pt x="11412" y="286719"/>
                    </a:lnTo>
                    <a:cubicBezTo>
                      <a:pt x="4993" y="286719"/>
                      <a:pt x="0" y="281727"/>
                      <a:pt x="0" y="275308"/>
                    </a:cubicBezTo>
                    <a:lnTo>
                      <a:pt x="0" y="11412"/>
                    </a:lnTo>
                    <a:cubicBezTo>
                      <a:pt x="0" y="4993"/>
                      <a:pt x="4993" y="0"/>
                      <a:pt x="11412" y="0"/>
                    </a:cubicBezTo>
                    <a:lnTo>
                      <a:pt x="131472" y="0"/>
                    </a:lnTo>
                    <a:cubicBezTo>
                      <a:pt x="137892" y="0"/>
                      <a:pt x="142884" y="4993"/>
                      <a:pt x="142884" y="11412"/>
                    </a:cubicBezTo>
                    <a:lnTo>
                      <a:pt x="142884" y="37326"/>
                    </a:lnTo>
                    <a:lnTo>
                      <a:pt x="244401" y="10936"/>
                    </a:lnTo>
                    <a:cubicBezTo>
                      <a:pt x="258428" y="7370"/>
                      <a:pt x="273168" y="5468"/>
                      <a:pt x="287908" y="5468"/>
                    </a:cubicBezTo>
                    <a:cubicBezTo>
                      <a:pt x="310018" y="5468"/>
                      <a:pt x="332128" y="9748"/>
                      <a:pt x="352099" y="17831"/>
                    </a:cubicBezTo>
                    <a:lnTo>
                      <a:pt x="481194" y="69421"/>
                    </a:lnTo>
                    <a:cubicBezTo>
                      <a:pt x="486900" y="71323"/>
                      <a:pt x="491417" y="74176"/>
                      <a:pt x="496410" y="79406"/>
                    </a:cubicBezTo>
                    <a:lnTo>
                      <a:pt x="500927" y="83924"/>
                    </a:lnTo>
                    <a:lnTo>
                      <a:pt x="677808" y="28054"/>
                    </a:lnTo>
                    <a:cubicBezTo>
                      <a:pt x="683514" y="26390"/>
                      <a:pt x="689220" y="25439"/>
                      <a:pt x="694926" y="25439"/>
                    </a:cubicBezTo>
                    <a:cubicBezTo>
                      <a:pt x="704911" y="25439"/>
                      <a:pt x="714658" y="28054"/>
                      <a:pt x="724406" y="33046"/>
                    </a:cubicBezTo>
                    <a:cubicBezTo>
                      <a:pt x="738195" y="40654"/>
                      <a:pt x="748418" y="53968"/>
                      <a:pt x="752460" y="69659"/>
                    </a:cubicBezTo>
                    <a:cubicBezTo>
                      <a:pt x="758641" y="92958"/>
                      <a:pt x="749607" y="118872"/>
                      <a:pt x="730350" y="132661"/>
                    </a:cubicBezTo>
                    <a:lnTo>
                      <a:pt x="533498" y="271504"/>
                    </a:lnTo>
                    <a:cubicBezTo>
                      <a:pt x="508059" y="289097"/>
                      <a:pt x="480243" y="298131"/>
                      <a:pt x="450525" y="298131"/>
                    </a:cubicBezTo>
                    <a:close/>
                    <a:moveTo>
                      <a:pt x="287670" y="28529"/>
                    </a:moveTo>
                    <a:cubicBezTo>
                      <a:pt x="274832" y="28529"/>
                      <a:pt x="262232" y="30194"/>
                      <a:pt x="249869" y="33284"/>
                    </a:cubicBezTo>
                    <a:lnTo>
                      <a:pt x="142171" y="61576"/>
                    </a:lnTo>
                    <a:lnTo>
                      <a:pt x="142171" y="224906"/>
                    </a:lnTo>
                    <a:lnTo>
                      <a:pt x="430317" y="274594"/>
                    </a:lnTo>
                    <a:cubicBezTo>
                      <a:pt x="437211" y="275783"/>
                      <a:pt x="443868" y="276259"/>
                      <a:pt x="450763" y="276259"/>
                    </a:cubicBezTo>
                    <a:cubicBezTo>
                      <a:pt x="475964" y="276259"/>
                      <a:pt x="499976" y="268413"/>
                      <a:pt x="520184" y="253911"/>
                    </a:cubicBezTo>
                    <a:lnTo>
                      <a:pt x="716798" y="115068"/>
                    </a:lnTo>
                    <a:cubicBezTo>
                      <a:pt x="728923" y="105321"/>
                      <a:pt x="734154" y="90343"/>
                      <a:pt x="730825" y="75603"/>
                    </a:cubicBezTo>
                    <a:cubicBezTo>
                      <a:pt x="728210" y="65380"/>
                      <a:pt x="722029" y="57296"/>
                      <a:pt x="712994" y="52779"/>
                    </a:cubicBezTo>
                    <a:cubicBezTo>
                      <a:pt x="707526" y="49926"/>
                      <a:pt x="701583" y="48500"/>
                      <a:pt x="695877" y="48500"/>
                    </a:cubicBezTo>
                    <a:cubicBezTo>
                      <a:pt x="690171" y="48500"/>
                      <a:pt x="687793" y="49213"/>
                      <a:pt x="684227" y="50639"/>
                    </a:cubicBezTo>
                    <a:lnTo>
                      <a:pt x="510674" y="104845"/>
                    </a:lnTo>
                    <a:lnTo>
                      <a:pt x="509961" y="111740"/>
                    </a:lnTo>
                    <a:cubicBezTo>
                      <a:pt x="509248" y="118396"/>
                      <a:pt x="508534" y="124578"/>
                      <a:pt x="506157" y="129333"/>
                    </a:cubicBezTo>
                    <a:cubicBezTo>
                      <a:pt x="498549" y="147639"/>
                      <a:pt x="482383" y="158575"/>
                      <a:pt x="463363" y="158575"/>
                    </a:cubicBezTo>
                    <a:cubicBezTo>
                      <a:pt x="444344" y="158575"/>
                      <a:pt x="458846" y="158575"/>
                      <a:pt x="456944" y="158100"/>
                    </a:cubicBezTo>
                    <a:lnTo>
                      <a:pt x="304075" y="133374"/>
                    </a:lnTo>
                    <a:cubicBezTo>
                      <a:pt x="298131" y="132661"/>
                      <a:pt x="294089" y="126480"/>
                      <a:pt x="295040" y="120061"/>
                    </a:cubicBezTo>
                    <a:cubicBezTo>
                      <a:pt x="295754" y="115068"/>
                      <a:pt x="300984" y="111026"/>
                      <a:pt x="306690" y="111026"/>
                    </a:cubicBezTo>
                    <a:lnTo>
                      <a:pt x="460748" y="135752"/>
                    </a:lnTo>
                    <a:lnTo>
                      <a:pt x="463839" y="135752"/>
                    </a:lnTo>
                    <a:cubicBezTo>
                      <a:pt x="473348" y="135752"/>
                      <a:pt x="481669" y="130521"/>
                      <a:pt x="485473" y="121963"/>
                    </a:cubicBezTo>
                    <a:cubicBezTo>
                      <a:pt x="488326" y="116257"/>
                      <a:pt x="488326" y="109362"/>
                      <a:pt x="485236" y="103181"/>
                    </a:cubicBezTo>
                    <a:cubicBezTo>
                      <a:pt x="482620" y="97713"/>
                      <a:pt x="478579" y="93671"/>
                      <a:pt x="473111" y="91056"/>
                    </a:cubicBezTo>
                    <a:lnTo>
                      <a:pt x="343302" y="39228"/>
                    </a:lnTo>
                    <a:cubicBezTo>
                      <a:pt x="326423" y="32095"/>
                      <a:pt x="307403" y="28292"/>
                      <a:pt x="287908" y="28292"/>
                    </a:cubicBezTo>
                    <a:close/>
                    <a:moveTo>
                      <a:pt x="22823" y="264847"/>
                    </a:moveTo>
                    <a:lnTo>
                      <a:pt x="119348" y="264847"/>
                    </a:lnTo>
                    <a:lnTo>
                      <a:pt x="119348" y="23774"/>
                    </a:lnTo>
                    <a:lnTo>
                      <a:pt x="22823" y="23774"/>
                    </a:lnTo>
                    <a:lnTo>
                      <a:pt x="22823" y="264847"/>
                    </a:ln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20" name="Freeform: Shape 19">
                <a:extLst>
                  <a:ext uri="{FF2B5EF4-FFF2-40B4-BE49-F238E27FC236}">
                    <a16:creationId xmlns:a16="http://schemas.microsoft.com/office/drawing/2014/main" id="{67559829-BF34-9D17-6362-0ED43E7F11B3}"/>
                  </a:ext>
                </a:extLst>
              </p:cNvPr>
              <p:cNvSpPr/>
              <p:nvPr/>
            </p:nvSpPr>
            <p:spPr>
              <a:xfrm>
                <a:off x="1195801" y="832048"/>
                <a:ext cx="403213" cy="403213"/>
              </a:xfrm>
              <a:custGeom>
                <a:avLst/>
                <a:gdLst>
                  <a:gd name="connsiteX0" fmla="*/ 201607 w 403213"/>
                  <a:gd name="connsiteY0" fmla="*/ 403214 h 403213"/>
                  <a:gd name="connsiteX1" fmla="*/ 0 w 403213"/>
                  <a:gd name="connsiteY1" fmla="*/ 201607 h 403213"/>
                  <a:gd name="connsiteX2" fmla="*/ 201607 w 403213"/>
                  <a:gd name="connsiteY2" fmla="*/ 0 h 403213"/>
                  <a:gd name="connsiteX3" fmla="*/ 403214 w 403213"/>
                  <a:gd name="connsiteY3" fmla="*/ 201607 h 403213"/>
                  <a:gd name="connsiteX4" fmla="*/ 201607 w 403213"/>
                  <a:gd name="connsiteY4" fmla="*/ 403214 h 403213"/>
                  <a:gd name="connsiteX5" fmla="*/ 201607 w 403213"/>
                  <a:gd name="connsiteY5" fmla="*/ 22586 h 403213"/>
                  <a:gd name="connsiteX6" fmla="*/ 22823 w 403213"/>
                  <a:gd name="connsiteY6" fmla="*/ 201369 h 403213"/>
                  <a:gd name="connsiteX7" fmla="*/ 201607 w 403213"/>
                  <a:gd name="connsiteY7" fmla="*/ 380153 h 403213"/>
                  <a:gd name="connsiteX8" fmla="*/ 380390 w 403213"/>
                  <a:gd name="connsiteY8" fmla="*/ 201369 h 403213"/>
                  <a:gd name="connsiteX9" fmla="*/ 201607 w 403213"/>
                  <a:gd name="connsiteY9" fmla="*/ 22586 h 403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03213" h="403213">
                    <a:moveTo>
                      <a:pt x="201607" y="403214"/>
                    </a:moveTo>
                    <a:cubicBezTo>
                      <a:pt x="90343" y="403214"/>
                      <a:pt x="0" y="312633"/>
                      <a:pt x="0" y="201607"/>
                    </a:cubicBezTo>
                    <a:cubicBezTo>
                      <a:pt x="0" y="90580"/>
                      <a:pt x="90580" y="0"/>
                      <a:pt x="201607" y="0"/>
                    </a:cubicBezTo>
                    <a:cubicBezTo>
                      <a:pt x="312633" y="0"/>
                      <a:pt x="403214" y="90580"/>
                      <a:pt x="403214" y="201607"/>
                    </a:cubicBezTo>
                    <a:cubicBezTo>
                      <a:pt x="403214" y="312633"/>
                      <a:pt x="312633" y="403214"/>
                      <a:pt x="201607" y="403214"/>
                    </a:cubicBezTo>
                    <a:close/>
                    <a:moveTo>
                      <a:pt x="201607" y="22586"/>
                    </a:moveTo>
                    <a:cubicBezTo>
                      <a:pt x="102943" y="22586"/>
                      <a:pt x="22823" y="102943"/>
                      <a:pt x="22823" y="201369"/>
                    </a:cubicBezTo>
                    <a:cubicBezTo>
                      <a:pt x="22823" y="299795"/>
                      <a:pt x="103181" y="380153"/>
                      <a:pt x="201607" y="380153"/>
                    </a:cubicBezTo>
                    <a:cubicBezTo>
                      <a:pt x="300033" y="380153"/>
                      <a:pt x="380390" y="299795"/>
                      <a:pt x="380390" y="201369"/>
                    </a:cubicBezTo>
                    <a:cubicBezTo>
                      <a:pt x="380390" y="102943"/>
                      <a:pt x="300271" y="22586"/>
                      <a:pt x="201607" y="22586"/>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sp>
            <p:nvSpPr>
              <p:cNvPr id="21" name="Freeform: Shape 20">
                <a:extLst>
                  <a:ext uri="{FF2B5EF4-FFF2-40B4-BE49-F238E27FC236}">
                    <a16:creationId xmlns:a16="http://schemas.microsoft.com/office/drawing/2014/main" id="{6FCA46BC-F509-6593-6F6E-E7E55C1F822C}"/>
                  </a:ext>
                </a:extLst>
              </p:cNvPr>
              <p:cNvSpPr/>
              <p:nvPr/>
            </p:nvSpPr>
            <p:spPr>
              <a:xfrm>
                <a:off x="1316337" y="975408"/>
                <a:ext cx="161903" cy="115305"/>
              </a:xfrm>
              <a:custGeom>
                <a:avLst/>
                <a:gdLst>
                  <a:gd name="connsiteX0" fmla="*/ 58247 w 161903"/>
                  <a:gd name="connsiteY0" fmla="*/ 115306 h 115305"/>
                  <a:gd name="connsiteX1" fmla="*/ 50164 w 161903"/>
                  <a:gd name="connsiteY1" fmla="*/ 111977 h 115305"/>
                  <a:gd name="connsiteX2" fmla="*/ 3566 w 161903"/>
                  <a:gd name="connsiteY2" fmla="*/ 65380 h 115305"/>
                  <a:gd name="connsiteX3" fmla="*/ 0 w 161903"/>
                  <a:gd name="connsiteY3" fmla="*/ 58010 h 115305"/>
                  <a:gd name="connsiteX4" fmla="*/ 3566 w 161903"/>
                  <a:gd name="connsiteY4" fmla="*/ 49451 h 115305"/>
                  <a:gd name="connsiteX5" fmla="*/ 11174 w 161903"/>
                  <a:gd name="connsiteY5" fmla="*/ 45885 h 115305"/>
                  <a:gd name="connsiteX6" fmla="*/ 19495 w 161903"/>
                  <a:gd name="connsiteY6" fmla="*/ 49451 h 115305"/>
                  <a:gd name="connsiteX7" fmla="*/ 58010 w 161903"/>
                  <a:gd name="connsiteY7" fmla="*/ 87965 h 115305"/>
                  <a:gd name="connsiteX8" fmla="*/ 142409 w 161903"/>
                  <a:gd name="connsiteY8" fmla="*/ 3566 h 115305"/>
                  <a:gd name="connsiteX9" fmla="*/ 150016 w 161903"/>
                  <a:gd name="connsiteY9" fmla="*/ 0 h 115305"/>
                  <a:gd name="connsiteX10" fmla="*/ 158338 w 161903"/>
                  <a:gd name="connsiteY10" fmla="*/ 3566 h 115305"/>
                  <a:gd name="connsiteX11" fmla="*/ 161904 w 161903"/>
                  <a:gd name="connsiteY11" fmla="*/ 10936 h 115305"/>
                  <a:gd name="connsiteX12" fmla="*/ 158338 w 161903"/>
                  <a:gd name="connsiteY12" fmla="*/ 19495 h 115305"/>
                  <a:gd name="connsiteX13" fmla="*/ 66093 w 161903"/>
                  <a:gd name="connsiteY13" fmla="*/ 111740 h 115305"/>
                  <a:gd name="connsiteX14" fmla="*/ 58010 w 161903"/>
                  <a:gd name="connsiteY14" fmla="*/ 115068 h 115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1903" h="115305">
                    <a:moveTo>
                      <a:pt x="58247" y="115306"/>
                    </a:moveTo>
                    <a:cubicBezTo>
                      <a:pt x="55394" y="115306"/>
                      <a:pt x="52304" y="113879"/>
                      <a:pt x="50164" y="111977"/>
                    </a:cubicBezTo>
                    <a:lnTo>
                      <a:pt x="3566" y="65380"/>
                    </a:lnTo>
                    <a:cubicBezTo>
                      <a:pt x="713" y="62764"/>
                      <a:pt x="0" y="59912"/>
                      <a:pt x="0" y="58010"/>
                    </a:cubicBezTo>
                    <a:cubicBezTo>
                      <a:pt x="0" y="54919"/>
                      <a:pt x="1189" y="51828"/>
                      <a:pt x="3566" y="49451"/>
                    </a:cubicBezTo>
                    <a:cubicBezTo>
                      <a:pt x="5706" y="47073"/>
                      <a:pt x="8321" y="45885"/>
                      <a:pt x="11174" y="45885"/>
                    </a:cubicBezTo>
                    <a:cubicBezTo>
                      <a:pt x="14027" y="45885"/>
                      <a:pt x="17118" y="47073"/>
                      <a:pt x="19495" y="49451"/>
                    </a:cubicBezTo>
                    <a:lnTo>
                      <a:pt x="58010" y="87965"/>
                    </a:lnTo>
                    <a:lnTo>
                      <a:pt x="142409" y="3566"/>
                    </a:lnTo>
                    <a:cubicBezTo>
                      <a:pt x="144786" y="1189"/>
                      <a:pt x="147164" y="0"/>
                      <a:pt x="150016" y="0"/>
                    </a:cubicBezTo>
                    <a:cubicBezTo>
                      <a:pt x="152869" y="0"/>
                      <a:pt x="155960" y="1189"/>
                      <a:pt x="158338" y="3566"/>
                    </a:cubicBezTo>
                    <a:cubicBezTo>
                      <a:pt x="161428" y="6181"/>
                      <a:pt x="161904" y="9034"/>
                      <a:pt x="161904" y="10936"/>
                    </a:cubicBezTo>
                    <a:cubicBezTo>
                      <a:pt x="161904" y="14027"/>
                      <a:pt x="160715" y="17118"/>
                      <a:pt x="158338" y="19495"/>
                    </a:cubicBezTo>
                    <a:lnTo>
                      <a:pt x="66093" y="111740"/>
                    </a:lnTo>
                    <a:cubicBezTo>
                      <a:pt x="63953" y="113879"/>
                      <a:pt x="60862" y="115068"/>
                      <a:pt x="58010" y="115068"/>
                    </a:cubicBezTo>
                    <a:close/>
                  </a:path>
                </a:pathLst>
              </a:custGeom>
              <a:grpFill/>
              <a:ln w="0"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grpSp>
        <p:sp>
          <p:nvSpPr>
            <p:cNvPr id="23" name="Flowchart: Connector 22">
              <a:extLst>
                <a:ext uri="{FF2B5EF4-FFF2-40B4-BE49-F238E27FC236}">
                  <a16:creationId xmlns:a16="http://schemas.microsoft.com/office/drawing/2014/main" id="{903FE6A5-28D0-202A-6F86-156D0BFF0A16}"/>
                </a:ext>
              </a:extLst>
            </p:cNvPr>
            <p:cNvSpPr>
              <a:spLocks noChangeAspect="1"/>
            </p:cNvSpPr>
            <p:nvPr/>
          </p:nvSpPr>
          <p:spPr>
            <a:xfrm>
              <a:off x="9342328" y="1949359"/>
              <a:ext cx="847333" cy="894315"/>
            </a:xfrm>
            <a:prstGeom prst="flowChartConnector">
              <a:avLst/>
            </a:prstGeom>
            <a:solidFill>
              <a:srgbClr val="00A89E"/>
            </a:solidFill>
            <a:ln>
              <a:solidFill>
                <a:srgbClr val="00A89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3F3F5"/>
                </a:solidFill>
                <a:effectLst/>
                <a:uLnTx/>
                <a:uFillTx/>
                <a:latin typeface="Aptos" panose="02110004020202020204"/>
                <a:ea typeface="+mn-ea"/>
                <a:cs typeface="+mn-cs"/>
              </a:endParaRPr>
            </a:p>
          </p:txBody>
        </p:sp>
        <p:sp>
          <p:nvSpPr>
            <p:cNvPr id="22" name="Graphic 51">
              <a:extLst>
                <a:ext uri="{FF2B5EF4-FFF2-40B4-BE49-F238E27FC236}">
                  <a16:creationId xmlns:a16="http://schemas.microsoft.com/office/drawing/2014/main" id="{F7FD52EE-0433-8552-19E2-23DC2612EFC8}"/>
                </a:ext>
              </a:extLst>
            </p:cNvPr>
            <p:cNvSpPr>
              <a:spLocks noChangeAspect="1"/>
            </p:cNvSpPr>
            <p:nvPr/>
          </p:nvSpPr>
          <p:spPr>
            <a:xfrm>
              <a:off x="9578883" y="2150726"/>
              <a:ext cx="436711" cy="642624"/>
            </a:xfrm>
            <a:custGeom>
              <a:avLst/>
              <a:gdLst>
                <a:gd name="connsiteX0" fmla="*/ 255788 w 436711"/>
                <a:gd name="connsiteY0" fmla="*/ 594124 h 642624"/>
                <a:gd name="connsiteX1" fmla="*/ 255788 w 436711"/>
                <a:gd name="connsiteY1" fmla="*/ 629786 h 642624"/>
                <a:gd name="connsiteX2" fmla="*/ 242950 w 436711"/>
                <a:gd name="connsiteY2" fmla="*/ 642624 h 642624"/>
                <a:gd name="connsiteX3" fmla="*/ 193737 w 436711"/>
                <a:gd name="connsiteY3" fmla="*/ 642624 h 642624"/>
                <a:gd name="connsiteX4" fmla="*/ 180898 w 436711"/>
                <a:gd name="connsiteY4" fmla="*/ 629786 h 642624"/>
                <a:gd name="connsiteX5" fmla="*/ 180898 w 436711"/>
                <a:gd name="connsiteY5" fmla="*/ 591747 h 642624"/>
                <a:gd name="connsiteX6" fmla="*/ 4492 w 436711"/>
                <a:gd name="connsiteY6" fmla="*/ 515431 h 642624"/>
                <a:gd name="connsiteX7" fmla="*/ 3065 w 436711"/>
                <a:gd name="connsiteY7" fmla="*/ 497362 h 642624"/>
                <a:gd name="connsiteX8" fmla="*/ 52516 w 436711"/>
                <a:gd name="connsiteY8" fmla="*/ 438639 h 642624"/>
                <a:gd name="connsiteX9" fmla="*/ 70347 w 436711"/>
                <a:gd name="connsiteY9" fmla="*/ 436975 h 642624"/>
                <a:gd name="connsiteX10" fmla="*/ 181136 w 436711"/>
                <a:gd name="connsiteY10" fmla="*/ 492369 h 642624"/>
                <a:gd name="connsiteX11" fmla="*/ 181136 w 436711"/>
                <a:gd name="connsiteY11" fmla="*/ 364225 h 642624"/>
                <a:gd name="connsiteX12" fmla="*/ 18281 w 436711"/>
                <a:gd name="connsiteY12" fmla="*/ 211355 h 642624"/>
                <a:gd name="connsiteX13" fmla="*/ 181136 w 436711"/>
                <a:gd name="connsiteY13" fmla="*/ 47787 h 642624"/>
                <a:gd name="connsiteX14" fmla="*/ 181136 w 436711"/>
                <a:gd name="connsiteY14" fmla="*/ 12838 h 642624"/>
                <a:gd name="connsiteX15" fmla="*/ 193974 w 436711"/>
                <a:gd name="connsiteY15" fmla="*/ 0 h 642624"/>
                <a:gd name="connsiteX16" fmla="*/ 243187 w 436711"/>
                <a:gd name="connsiteY16" fmla="*/ 0 h 642624"/>
                <a:gd name="connsiteX17" fmla="*/ 256026 w 436711"/>
                <a:gd name="connsiteY17" fmla="*/ 12838 h 642624"/>
                <a:gd name="connsiteX18" fmla="*/ 256026 w 436711"/>
                <a:gd name="connsiteY18" fmla="*/ 48500 h 642624"/>
                <a:gd name="connsiteX19" fmla="*/ 412462 w 436711"/>
                <a:gd name="connsiteY19" fmla="*/ 111740 h 642624"/>
                <a:gd name="connsiteX20" fmla="*/ 414839 w 436711"/>
                <a:gd name="connsiteY20" fmla="*/ 129333 h 642624"/>
                <a:gd name="connsiteX21" fmla="*/ 370381 w 436711"/>
                <a:gd name="connsiteY21" fmla="*/ 190671 h 642624"/>
                <a:gd name="connsiteX22" fmla="*/ 352312 w 436711"/>
                <a:gd name="connsiteY22" fmla="*/ 193287 h 642624"/>
                <a:gd name="connsiteX23" fmla="*/ 256026 w 436711"/>
                <a:gd name="connsiteY23" fmla="*/ 148115 h 642624"/>
                <a:gd name="connsiteX24" fmla="*/ 256026 w 436711"/>
                <a:gd name="connsiteY24" fmla="*/ 271505 h 642624"/>
                <a:gd name="connsiteX25" fmla="*/ 436712 w 436711"/>
                <a:gd name="connsiteY25" fmla="*/ 426752 h 642624"/>
                <a:gd name="connsiteX26" fmla="*/ 256026 w 436711"/>
                <a:gd name="connsiteY26" fmla="*/ 594124 h 642624"/>
                <a:gd name="connsiteX27" fmla="*/ 180898 w 436711"/>
                <a:gd name="connsiteY27" fmla="*/ 251296 h 642624"/>
                <a:gd name="connsiteX28" fmla="*/ 180898 w 436711"/>
                <a:gd name="connsiteY28" fmla="*/ 146451 h 642624"/>
                <a:gd name="connsiteX29" fmla="*/ 133112 w 436711"/>
                <a:gd name="connsiteY29" fmla="*/ 199706 h 642624"/>
                <a:gd name="connsiteX30" fmla="*/ 180898 w 436711"/>
                <a:gd name="connsiteY30" fmla="*/ 251534 h 642624"/>
                <a:gd name="connsiteX31" fmla="*/ 321405 w 436711"/>
                <a:gd name="connsiteY31" fmla="*/ 438877 h 642624"/>
                <a:gd name="connsiteX32" fmla="*/ 255788 w 436711"/>
                <a:gd name="connsiteY32" fmla="*/ 382531 h 642624"/>
                <a:gd name="connsiteX33" fmla="*/ 255788 w 436711"/>
                <a:gd name="connsiteY33" fmla="*/ 496649 h 642624"/>
                <a:gd name="connsiteX34" fmla="*/ 321405 w 436711"/>
                <a:gd name="connsiteY34" fmla="*/ 438877 h 642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436711" h="642624">
                  <a:moveTo>
                    <a:pt x="255788" y="594124"/>
                  </a:moveTo>
                  <a:lnTo>
                    <a:pt x="255788" y="629786"/>
                  </a:lnTo>
                  <a:cubicBezTo>
                    <a:pt x="255788" y="636918"/>
                    <a:pt x="250082" y="642624"/>
                    <a:pt x="242950" y="642624"/>
                  </a:cubicBezTo>
                  <a:lnTo>
                    <a:pt x="193737" y="642624"/>
                  </a:lnTo>
                  <a:cubicBezTo>
                    <a:pt x="186604" y="642624"/>
                    <a:pt x="180898" y="636918"/>
                    <a:pt x="180898" y="629786"/>
                  </a:cubicBezTo>
                  <a:lnTo>
                    <a:pt x="180898" y="591747"/>
                  </a:lnTo>
                  <a:cubicBezTo>
                    <a:pt x="113617" y="582950"/>
                    <a:pt x="52992" y="556798"/>
                    <a:pt x="4492" y="515431"/>
                  </a:cubicBezTo>
                  <a:cubicBezTo>
                    <a:pt x="-976" y="510914"/>
                    <a:pt x="-1452" y="502830"/>
                    <a:pt x="3065" y="497362"/>
                  </a:cubicBezTo>
                  <a:lnTo>
                    <a:pt x="52516" y="438639"/>
                  </a:lnTo>
                  <a:cubicBezTo>
                    <a:pt x="57033" y="433409"/>
                    <a:pt x="64879" y="432458"/>
                    <a:pt x="70347" y="436975"/>
                  </a:cubicBezTo>
                  <a:cubicBezTo>
                    <a:pt x="103869" y="463840"/>
                    <a:pt x="140244" y="483097"/>
                    <a:pt x="181136" y="492369"/>
                  </a:cubicBezTo>
                  <a:lnTo>
                    <a:pt x="181136" y="364225"/>
                  </a:lnTo>
                  <a:cubicBezTo>
                    <a:pt x="84612" y="339500"/>
                    <a:pt x="18281" y="304789"/>
                    <a:pt x="18281" y="211355"/>
                  </a:cubicBezTo>
                  <a:cubicBezTo>
                    <a:pt x="18281" y="117921"/>
                    <a:pt x="83185" y="60149"/>
                    <a:pt x="181136" y="47787"/>
                  </a:cubicBezTo>
                  <a:lnTo>
                    <a:pt x="181136" y="12838"/>
                  </a:lnTo>
                  <a:cubicBezTo>
                    <a:pt x="181136" y="5706"/>
                    <a:pt x="186842" y="0"/>
                    <a:pt x="193974" y="0"/>
                  </a:cubicBezTo>
                  <a:lnTo>
                    <a:pt x="243187" y="0"/>
                  </a:lnTo>
                  <a:cubicBezTo>
                    <a:pt x="250320" y="0"/>
                    <a:pt x="256026" y="5706"/>
                    <a:pt x="256026" y="12838"/>
                  </a:cubicBezTo>
                  <a:lnTo>
                    <a:pt x="256026" y="48500"/>
                  </a:lnTo>
                  <a:cubicBezTo>
                    <a:pt x="318553" y="54919"/>
                    <a:pt x="369668" y="77505"/>
                    <a:pt x="412462" y="111740"/>
                  </a:cubicBezTo>
                  <a:cubicBezTo>
                    <a:pt x="417930" y="116019"/>
                    <a:pt x="418881" y="123865"/>
                    <a:pt x="414839" y="129333"/>
                  </a:cubicBezTo>
                  <a:lnTo>
                    <a:pt x="370381" y="190671"/>
                  </a:lnTo>
                  <a:cubicBezTo>
                    <a:pt x="366102" y="196377"/>
                    <a:pt x="358018" y="197566"/>
                    <a:pt x="352312" y="193287"/>
                  </a:cubicBezTo>
                  <a:cubicBezTo>
                    <a:pt x="321881" y="170701"/>
                    <a:pt x="288597" y="155723"/>
                    <a:pt x="256026" y="148115"/>
                  </a:cubicBezTo>
                  <a:lnTo>
                    <a:pt x="256026" y="271505"/>
                  </a:lnTo>
                  <a:cubicBezTo>
                    <a:pt x="364913" y="296230"/>
                    <a:pt x="436712" y="330941"/>
                    <a:pt x="436712" y="426752"/>
                  </a:cubicBezTo>
                  <a:cubicBezTo>
                    <a:pt x="436712" y="522563"/>
                    <a:pt x="370381" y="585803"/>
                    <a:pt x="256026" y="594124"/>
                  </a:cubicBezTo>
                  <a:close/>
                  <a:moveTo>
                    <a:pt x="180898" y="251296"/>
                  </a:moveTo>
                  <a:lnTo>
                    <a:pt x="180898" y="146451"/>
                  </a:lnTo>
                  <a:cubicBezTo>
                    <a:pt x="150705" y="154059"/>
                    <a:pt x="133112" y="174980"/>
                    <a:pt x="133112" y="199706"/>
                  </a:cubicBezTo>
                  <a:cubicBezTo>
                    <a:pt x="133112" y="224431"/>
                    <a:pt x="146901" y="239885"/>
                    <a:pt x="180898" y="251534"/>
                  </a:cubicBezTo>
                  <a:close/>
                  <a:moveTo>
                    <a:pt x="321405" y="438877"/>
                  </a:moveTo>
                  <a:cubicBezTo>
                    <a:pt x="321405" y="409634"/>
                    <a:pt x="302861" y="395607"/>
                    <a:pt x="255788" y="382531"/>
                  </a:cubicBezTo>
                  <a:lnTo>
                    <a:pt x="255788" y="496649"/>
                  </a:lnTo>
                  <a:cubicBezTo>
                    <a:pt x="299057" y="491181"/>
                    <a:pt x="321405" y="467406"/>
                    <a:pt x="321405" y="438877"/>
                  </a:cubicBezTo>
                  <a:close/>
                </a:path>
              </a:pathLst>
            </a:custGeom>
            <a:noFill/>
            <a:ln w="23622" cap="rnd">
              <a:solidFill>
                <a:schemeClr val="bg2"/>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414041"/>
                </a:solidFill>
                <a:effectLst/>
                <a:uLnTx/>
                <a:uFillTx/>
                <a:latin typeface="Aptos" panose="02110004020202020204"/>
                <a:ea typeface="+mn-ea"/>
                <a:cs typeface="+mn-cs"/>
              </a:endParaRPr>
            </a:p>
          </p:txBody>
        </p:sp>
      </p:grpSp>
    </p:spTree>
    <p:extLst>
      <p:ext uri="{BB962C8B-B14F-4D97-AF65-F5344CB8AC3E}">
        <p14:creationId xmlns:p14="http://schemas.microsoft.com/office/powerpoint/2010/main" val="1806256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44712-D9C1-3182-C819-3FF11CD575AE}"/>
              </a:ext>
            </a:extLst>
          </p:cNvPr>
          <p:cNvSpPr>
            <a:spLocks noGrp="1"/>
          </p:cNvSpPr>
          <p:nvPr>
            <p:ph type="title"/>
          </p:nvPr>
        </p:nvSpPr>
        <p:spPr/>
        <p:txBody>
          <a:bodyPr/>
          <a:lstStyle/>
          <a:p>
            <a:r>
              <a:rPr lang="en-US" b="1" dirty="0"/>
              <a:t>Tax-Deductible </a:t>
            </a:r>
            <a:r>
              <a:rPr lang="en-US" dirty="0"/>
              <a:t>Contributions</a:t>
            </a:r>
          </a:p>
        </p:txBody>
      </p:sp>
      <p:sp>
        <p:nvSpPr>
          <p:cNvPr id="3" name="Slide Number Placeholder 2">
            <a:extLst>
              <a:ext uri="{FF2B5EF4-FFF2-40B4-BE49-F238E27FC236}">
                <a16:creationId xmlns:a16="http://schemas.microsoft.com/office/drawing/2014/main" id="{D8DCB5C5-3216-4831-B29C-DB3792F60D9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5E3E5394-AD0D-AC2D-D1B3-E1ACBA2C05B5}"/>
              </a:ext>
            </a:extLst>
          </p:cNvPr>
          <p:cNvSpPr>
            <a:spLocks noGrp="1"/>
          </p:cNvSpPr>
          <p:nvPr>
            <p:ph type="body" sz="quarter" idx="11"/>
          </p:nvPr>
        </p:nvSpPr>
        <p:spPr/>
        <p:txBody>
          <a:bodyPr>
            <a:normAutofit lnSpcReduction="10000"/>
          </a:bodyPr>
          <a:lstStyle/>
          <a:p>
            <a:r>
              <a:rPr lang="en-US" b="1" dirty="0"/>
              <a:t>How You Benefit – Example</a:t>
            </a:r>
          </a:p>
        </p:txBody>
      </p:sp>
      <p:pic>
        <p:nvPicPr>
          <p:cNvPr id="5" name="Picture 4">
            <a:extLst>
              <a:ext uri="{FF2B5EF4-FFF2-40B4-BE49-F238E27FC236}">
                <a16:creationId xmlns:a16="http://schemas.microsoft.com/office/drawing/2014/main" id="{F87121BB-B003-B0EA-F8AE-98C58AC3FE70}"/>
              </a:ext>
            </a:extLst>
          </p:cNvPr>
          <p:cNvPicPr>
            <a:picLocks noChangeAspect="1"/>
          </p:cNvPicPr>
          <p:nvPr/>
        </p:nvPicPr>
        <p:blipFill>
          <a:blip r:embed="rId3">
            <a:extLst>
              <a:ext uri="{28A0092B-C50C-407E-A947-70E740481C1C}">
                <a14:useLocalDpi xmlns:a14="http://schemas.microsoft.com/office/drawing/2010/main" val="0"/>
              </a:ext>
            </a:extLst>
          </a:blip>
          <a:srcRect b="-58"/>
          <a:stretch/>
        </p:blipFill>
        <p:spPr>
          <a:xfrm>
            <a:off x="10709031" y="0"/>
            <a:ext cx="1482969" cy="1516537"/>
          </a:xfrm>
          <a:prstGeom prst="rect">
            <a:avLst/>
          </a:prstGeom>
        </p:spPr>
      </p:pic>
      <p:sp>
        <p:nvSpPr>
          <p:cNvPr id="7" name="TextBox 6">
            <a:extLst>
              <a:ext uri="{FF2B5EF4-FFF2-40B4-BE49-F238E27FC236}">
                <a16:creationId xmlns:a16="http://schemas.microsoft.com/office/drawing/2014/main" id="{76E26596-418A-C8DC-CC6F-B73801F8EF34}"/>
              </a:ext>
            </a:extLst>
          </p:cNvPr>
          <p:cNvSpPr txBox="1"/>
          <p:nvPr/>
        </p:nvSpPr>
        <p:spPr>
          <a:xfrm>
            <a:off x="687761" y="6204204"/>
            <a:ext cx="494030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extBox 8">
            <a:extLst>
              <a:ext uri="{FF2B5EF4-FFF2-40B4-BE49-F238E27FC236}">
                <a16:creationId xmlns:a16="http://schemas.microsoft.com/office/drawing/2014/main" id="{ADC3BF59-D7E1-CADD-7E6D-1EC11588D737}"/>
              </a:ext>
            </a:extLst>
          </p:cNvPr>
          <p:cNvSpPr txBox="1"/>
          <p:nvPr/>
        </p:nvSpPr>
        <p:spPr>
          <a:xfrm>
            <a:off x="682452" y="1694241"/>
            <a:ext cx="4940300" cy="110799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Self-employed attorney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Earning $500,000 annually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40% tax rate</a:t>
            </a:r>
          </a:p>
        </p:txBody>
      </p:sp>
      <p:sp>
        <p:nvSpPr>
          <p:cNvPr id="10" name="Text Placeholder 5">
            <a:extLst>
              <a:ext uri="{FF2B5EF4-FFF2-40B4-BE49-F238E27FC236}">
                <a16:creationId xmlns:a16="http://schemas.microsoft.com/office/drawing/2014/main" id="{CCCD8DF6-4E22-350C-413B-251CBB7A230B}"/>
              </a:ext>
            </a:extLst>
          </p:cNvPr>
          <p:cNvSpPr txBox="1">
            <a:spLocks/>
          </p:cNvSpPr>
          <p:nvPr/>
        </p:nvSpPr>
        <p:spPr>
          <a:xfrm>
            <a:off x="5622752" y="1898723"/>
            <a:ext cx="4940300" cy="1251486"/>
          </a:xfrm>
          <a:prstGeom prst="rect">
            <a:avLst/>
          </a:prstGeom>
          <a:solidFill>
            <a:schemeClr val="bg1"/>
          </a:solidFill>
        </p:spPr>
        <p:txBody>
          <a:bodyPr vert="horz" lIns="182880" tIns="182880" rIns="182880" bIns="182880" rtlCol="0" anchor="t">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3D9B35"/>
                </a:solidFill>
                <a:effectLst/>
                <a:uLnTx/>
                <a:uFillTx/>
                <a:latin typeface="Aptos" panose="02110004020202020204"/>
                <a:ea typeface="+mn-ea"/>
                <a:cs typeface="+mn-cs"/>
              </a:rPr>
              <a:t>Option 1: Do Nothing</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Income tax of $200,000</a:t>
            </a:r>
          </a:p>
        </p:txBody>
      </p:sp>
      <p:sp>
        <p:nvSpPr>
          <p:cNvPr id="11" name="Text Placeholder 5">
            <a:extLst>
              <a:ext uri="{FF2B5EF4-FFF2-40B4-BE49-F238E27FC236}">
                <a16:creationId xmlns:a16="http://schemas.microsoft.com/office/drawing/2014/main" id="{2E4BDBEA-95DA-A07F-DB75-F8AAD44C58BA}"/>
              </a:ext>
            </a:extLst>
          </p:cNvPr>
          <p:cNvSpPr txBox="1">
            <a:spLocks/>
          </p:cNvSpPr>
          <p:nvPr/>
        </p:nvSpPr>
        <p:spPr>
          <a:xfrm>
            <a:off x="5622752" y="3317560"/>
            <a:ext cx="4940300" cy="2790348"/>
          </a:xfrm>
          <a:prstGeom prst="rect">
            <a:avLst/>
          </a:prstGeom>
          <a:solidFill>
            <a:schemeClr val="bg1"/>
          </a:solidFill>
        </p:spPr>
        <p:txBody>
          <a:bodyPr vert="horz" lIns="182880" tIns="182880" rIns="182880" bIns="182880" rtlCol="0" anchor="t">
            <a:noAutofit/>
          </a:bodyPr>
          <a:lstStyle>
            <a:lvl1pPr marL="228600" indent="-228600" algn="l" defTabSz="914400" rtl="0" eaLnBrk="1" latinLnBrk="0" hangingPunct="1">
              <a:lnSpc>
                <a:spcPct val="90000"/>
              </a:lnSpc>
              <a:spcBef>
                <a:spcPts val="1000"/>
              </a:spcBef>
              <a:spcAft>
                <a:spcPts val="600"/>
              </a:spcAft>
              <a:buClr>
                <a:schemeClr val="accent1"/>
              </a:buClr>
              <a:buFont typeface="Arial" panose="020B0604020202020204" pitchFamily="34" charset="0"/>
              <a:buChar char="•"/>
              <a:defRPr sz="2000" kern="1200">
                <a:solidFill>
                  <a:schemeClr val="tx1"/>
                </a:solidFill>
                <a:latin typeface="+mn-lt"/>
                <a:ea typeface="+mn-ea"/>
                <a:cs typeface="+mn-cs"/>
              </a:defRPr>
            </a:lvl1pPr>
            <a:lvl2pPr marL="571500" indent="-285750" algn="l" defTabSz="914400" rtl="0" eaLnBrk="1" latinLnBrk="0" hangingPunct="1">
              <a:lnSpc>
                <a:spcPct val="90000"/>
              </a:lnSpc>
              <a:spcBef>
                <a:spcPts val="500"/>
              </a:spcBef>
              <a:spcAft>
                <a:spcPts val="600"/>
              </a:spcAft>
              <a:buFont typeface="System Font Regular"/>
              <a:buChar char="–"/>
              <a:tabLst/>
              <a:defRPr sz="1800" kern="1200">
                <a:solidFill>
                  <a:schemeClr val="tx1"/>
                </a:solidFill>
                <a:latin typeface="+mn-lt"/>
                <a:ea typeface="+mn-ea"/>
                <a:cs typeface="+mn-cs"/>
              </a:defRPr>
            </a:lvl2pPr>
            <a:lvl3pPr marL="808038" indent="-2365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3pPr>
            <a:lvl4pPr marL="1031875" indent="-223838"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4pPr>
            <a:lvl5pPr marL="1257300" indent="-225425" algn="l" defTabSz="914400" rtl="0" eaLnBrk="1" latinLnBrk="0" hangingPunct="1">
              <a:lnSpc>
                <a:spcPct val="90000"/>
              </a:lnSpc>
              <a:spcBef>
                <a:spcPts val="500"/>
              </a:spcBef>
              <a:spcAft>
                <a:spcPts val="600"/>
              </a:spcAft>
              <a:buFont typeface="Arial" panose="020B0604020202020204" pitchFamily="34" charset="0"/>
              <a:buChar char="•"/>
              <a:tabLst/>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None/>
              <a:tabLst/>
              <a:defRPr/>
            </a:pPr>
            <a:r>
              <a:rPr kumimoji="0" lang="en-US" sz="2400" b="1" i="0" u="none" strike="noStrike" kern="1200" cap="none" spc="0" normalizeH="0" baseline="0" noProof="0" dirty="0">
                <a:ln>
                  <a:noFill/>
                </a:ln>
                <a:solidFill>
                  <a:srgbClr val="3D9B35"/>
                </a:solidFill>
                <a:effectLst/>
                <a:uLnTx/>
                <a:uFillTx/>
                <a:latin typeface="Aptos" panose="02110004020202020204"/>
                <a:ea typeface="+mn-ea"/>
                <a:cs typeface="+mn-cs"/>
              </a:rPr>
              <a:t>Option 2: Qualified Plan</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Plan contribution of $200,000, reducing taxable income to $300,000</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Income tax of $120,000</a:t>
            </a:r>
          </a:p>
          <a:p>
            <a:pPr marL="228600" marR="0" lvl="0" indent="-228600" algn="l" defTabSz="914400" rtl="0" eaLnBrk="1" fontAlgn="auto" latinLnBrk="0" hangingPunct="1">
              <a:lnSpc>
                <a:spcPct val="90000"/>
              </a:lnSpc>
              <a:spcBef>
                <a:spcPts val="1000"/>
              </a:spcBef>
              <a:spcAft>
                <a:spcPts val="600"/>
              </a:spcAft>
              <a:buClr>
                <a:srgbClr val="3C9B34"/>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414041"/>
                </a:solidFill>
                <a:effectLst/>
                <a:uLnTx/>
                <a:uFillTx/>
                <a:latin typeface="Aptos" panose="02110004020202020204"/>
                <a:ea typeface="+mn-ea"/>
                <a:cs typeface="+mn-cs"/>
              </a:rPr>
              <a:t>Tax savings of $80,000</a:t>
            </a:r>
          </a:p>
        </p:txBody>
      </p:sp>
      <p:pic>
        <p:nvPicPr>
          <p:cNvPr id="6" name="Picture 5" descr="Short-haired woman in glasses and suit looking at camera and standing in front of seated colleagues in conference hall">
            <a:extLst>
              <a:ext uri="{FF2B5EF4-FFF2-40B4-BE49-F238E27FC236}">
                <a16:creationId xmlns:a16="http://schemas.microsoft.com/office/drawing/2014/main" id="{4FA34510-21D5-844A-D611-EE0F81B7DC4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600895" y="3087377"/>
            <a:ext cx="3103414" cy="302053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309413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98C04C-27AD-AE3B-9F4F-4D857A0B1EE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3319F5-42FE-7D8C-FA55-AD33DF42F8A0}"/>
              </a:ext>
            </a:extLst>
          </p:cNvPr>
          <p:cNvSpPr>
            <a:spLocks noGrp="1"/>
          </p:cNvSpPr>
          <p:nvPr>
            <p:ph type="title"/>
          </p:nvPr>
        </p:nvSpPr>
        <p:spPr/>
        <p:txBody>
          <a:bodyPr/>
          <a:lstStyle/>
          <a:p>
            <a:r>
              <a:rPr lang="en-US" b="1" dirty="0"/>
              <a:t>Tax-Deferred</a:t>
            </a:r>
            <a:r>
              <a:rPr lang="en-US" dirty="0"/>
              <a:t> Growth</a:t>
            </a:r>
          </a:p>
        </p:txBody>
      </p:sp>
      <p:sp>
        <p:nvSpPr>
          <p:cNvPr id="3" name="Slide Number Placeholder 2">
            <a:extLst>
              <a:ext uri="{FF2B5EF4-FFF2-40B4-BE49-F238E27FC236}">
                <a16:creationId xmlns:a16="http://schemas.microsoft.com/office/drawing/2014/main" id="{E036611F-0DA1-48AE-8340-0A4BD1C0BE9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rPr>
              <a:t> </a:t>
            </a:r>
            <a:fld id="{7100E8EA-2210-4425-A1B5-66FC0BB99DA3}" type="slidenum">
              <a:rPr kumimoji="0" lang="en-US" sz="1000" b="0" i="0" u="none" strike="noStrike" kern="1200" cap="none" spc="0" normalizeH="0" baseline="0" noProof="0" smtClean="0">
                <a:ln>
                  <a:noFill/>
                </a:ln>
                <a:solidFill>
                  <a:srgbClr val="F3F3F5"/>
                </a:solidFill>
                <a:effectLst/>
                <a:uLnTx/>
                <a:uFillTx/>
                <a:latin typeface="Aptos Light" panose="020B0004020202020204" pitchFamily="34" charset="0"/>
                <a:ea typeface="+mn-ea"/>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000" b="0" i="0" u="none" strike="noStrike" kern="1200" cap="none" spc="0" normalizeH="0" baseline="0" noProof="0" dirty="0">
              <a:ln>
                <a:noFill/>
              </a:ln>
              <a:solidFill>
                <a:srgbClr val="F3F3F5"/>
              </a:solidFill>
              <a:effectLst/>
              <a:uLnTx/>
              <a:uFillTx/>
              <a:latin typeface="Aptos Light" panose="020B0004020202020204" pitchFamily="34" charset="0"/>
              <a:ea typeface="+mn-ea"/>
            </a:endParaRPr>
          </a:p>
        </p:txBody>
      </p:sp>
      <p:sp>
        <p:nvSpPr>
          <p:cNvPr id="4" name="Text Placeholder 3">
            <a:extLst>
              <a:ext uri="{FF2B5EF4-FFF2-40B4-BE49-F238E27FC236}">
                <a16:creationId xmlns:a16="http://schemas.microsoft.com/office/drawing/2014/main" id="{ADDDB79A-448F-34BF-C328-7761A049CBBB}"/>
              </a:ext>
            </a:extLst>
          </p:cNvPr>
          <p:cNvSpPr>
            <a:spLocks noGrp="1"/>
          </p:cNvSpPr>
          <p:nvPr>
            <p:ph type="body" sz="quarter" idx="11"/>
          </p:nvPr>
        </p:nvSpPr>
        <p:spPr/>
        <p:txBody>
          <a:bodyPr>
            <a:normAutofit lnSpcReduction="10000"/>
          </a:bodyPr>
          <a:lstStyle/>
          <a:p>
            <a:r>
              <a:rPr lang="en-US" b="1" dirty="0"/>
              <a:t>How You Benefit – Example</a:t>
            </a:r>
          </a:p>
        </p:txBody>
      </p:sp>
      <p:sp>
        <p:nvSpPr>
          <p:cNvPr id="7" name="TextBox 6">
            <a:extLst>
              <a:ext uri="{FF2B5EF4-FFF2-40B4-BE49-F238E27FC236}">
                <a16:creationId xmlns:a16="http://schemas.microsoft.com/office/drawing/2014/main" id="{E0554163-76AE-099E-A402-229EAEB33A1D}"/>
              </a:ext>
            </a:extLst>
          </p:cNvPr>
          <p:cNvSpPr txBox="1"/>
          <p:nvPr/>
        </p:nvSpPr>
        <p:spPr>
          <a:xfrm>
            <a:off x="1109222" y="6262300"/>
            <a:ext cx="6108700"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Times New Roman" panose="02020603050405020304" pitchFamily="18" charset="0"/>
                <a:cs typeface="Times New Roman" panose="02020603050405020304" pitchFamily="18" charset="0"/>
              </a:rPr>
              <a:t>This is a hypothetical example and is not the story of an actual client.</a:t>
            </a:r>
            <a:endParaRPr kumimoji="0" lang="en-US" sz="1200" b="0" i="0" u="none" strike="noStrike" kern="1200" cap="none" spc="0" normalizeH="0" baseline="0" noProof="0" dirty="0">
              <a:ln>
                <a:noFill/>
              </a:ln>
              <a:solidFill>
                <a:srgbClr val="F3F3F5">
                  <a:lumMod val="50000"/>
                </a:srgbClr>
              </a:solidFill>
              <a:effectLst/>
              <a:uLnTx/>
              <a:uFillTx/>
              <a:latin typeface="Aptos" panose="020B0004020202020204" pitchFamily="34" charset="0"/>
              <a:ea typeface="Aptos" panose="020B0004020202020204" pitchFamily="34" charset="0"/>
              <a:cs typeface="Aptos" panose="020B0004020202020204" pitchFamily="34" charset="0"/>
            </a:endParaRPr>
          </a:p>
        </p:txBody>
      </p:sp>
      <p:sp>
        <p:nvSpPr>
          <p:cNvPr id="9" name="TextBox 8">
            <a:extLst>
              <a:ext uri="{FF2B5EF4-FFF2-40B4-BE49-F238E27FC236}">
                <a16:creationId xmlns:a16="http://schemas.microsoft.com/office/drawing/2014/main" id="{7007F461-D2B5-95D7-1A0F-784798FC94DB}"/>
              </a:ext>
            </a:extLst>
          </p:cNvPr>
          <p:cNvSpPr txBox="1"/>
          <p:nvPr/>
        </p:nvSpPr>
        <p:spPr>
          <a:xfrm>
            <a:off x="685800" y="1691640"/>
            <a:ext cx="4940300" cy="1107996"/>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Annual plan contribution of $23,000</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6% rate of growth</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srgbClr val="414041"/>
                </a:solidFill>
                <a:effectLst/>
                <a:uLnTx/>
                <a:uFillTx/>
                <a:latin typeface="Aptos" panose="02110004020202020204"/>
                <a:ea typeface="+mn-ea"/>
                <a:cs typeface="+mn-cs"/>
              </a:rPr>
              <a:t>40% tax rate</a:t>
            </a:r>
          </a:p>
        </p:txBody>
      </p:sp>
      <p:pic>
        <p:nvPicPr>
          <p:cNvPr id="6" name="Picture 5">
            <a:extLst>
              <a:ext uri="{FF2B5EF4-FFF2-40B4-BE49-F238E27FC236}">
                <a16:creationId xmlns:a16="http://schemas.microsoft.com/office/drawing/2014/main" id="{C9CD5C27-AF0D-7AAC-81F0-087BB29245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1477" y="0"/>
            <a:ext cx="1610523" cy="1645920"/>
          </a:xfrm>
          <a:prstGeom prst="rect">
            <a:avLst/>
          </a:prstGeom>
        </p:spPr>
      </p:pic>
      <p:graphicFrame>
        <p:nvGraphicFramePr>
          <p:cNvPr id="8" name="Table 7">
            <a:extLst>
              <a:ext uri="{FF2B5EF4-FFF2-40B4-BE49-F238E27FC236}">
                <a16:creationId xmlns:a16="http://schemas.microsoft.com/office/drawing/2014/main" id="{01257001-B88F-DFEF-605C-D9AC6E6C1F0D}"/>
              </a:ext>
            </a:extLst>
          </p:cNvPr>
          <p:cNvGraphicFramePr>
            <a:graphicFrameLocks noGrp="1"/>
          </p:cNvGraphicFramePr>
          <p:nvPr>
            <p:extLst>
              <p:ext uri="{D42A27DB-BD31-4B8C-83A1-F6EECF244321}">
                <p14:modId xmlns:p14="http://schemas.microsoft.com/office/powerpoint/2010/main" val="4081154882"/>
              </p:ext>
            </p:extLst>
          </p:nvPr>
        </p:nvGraphicFramePr>
        <p:xfrm>
          <a:off x="1109222" y="2875104"/>
          <a:ext cx="4630190" cy="2646528"/>
        </p:xfrm>
        <a:graphic>
          <a:graphicData uri="http://schemas.openxmlformats.org/drawingml/2006/table">
            <a:tbl>
              <a:tblPr firstRow="1" bandRow="1">
                <a:tableStyleId>{00A15C55-8517-42AA-B614-E9B94910E393}</a:tableStyleId>
              </a:tblPr>
              <a:tblGrid>
                <a:gridCol w="2315095">
                  <a:extLst>
                    <a:ext uri="{9D8B030D-6E8A-4147-A177-3AD203B41FA5}">
                      <a16:colId xmlns:a16="http://schemas.microsoft.com/office/drawing/2014/main" val="3349590624"/>
                    </a:ext>
                  </a:extLst>
                </a:gridCol>
                <a:gridCol w="2315095">
                  <a:extLst>
                    <a:ext uri="{9D8B030D-6E8A-4147-A177-3AD203B41FA5}">
                      <a16:colId xmlns:a16="http://schemas.microsoft.com/office/drawing/2014/main" val="3225629219"/>
                    </a:ext>
                  </a:extLst>
                </a:gridCol>
              </a:tblGrid>
              <a:tr h="661632">
                <a:tc gridSpan="2">
                  <a:txBody>
                    <a:bodyPr/>
                    <a:lstStyle/>
                    <a:p>
                      <a:r>
                        <a:rPr lang="en-US" sz="2600" dirty="0"/>
                        <a:t>Taxable Account</a:t>
                      </a:r>
                    </a:p>
                  </a:txBody>
                  <a:tcPr anchor="ctr" anchorCtr="1"/>
                </a:tc>
                <a:tc hMerge="1">
                  <a:txBody>
                    <a:bodyPr/>
                    <a:lstStyle/>
                    <a:p>
                      <a:endParaRPr lang="en-US" dirty="0"/>
                    </a:p>
                  </a:txBody>
                  <a:tcPr/>
                </a:tc>
                <a:extLst>
                  <a:ext uri="{0D108BD9-81ED-4DB2-BD59-A6C34878D82A}">
                    <a16:rowId xmlns:a16="http://schemas.microsoft.com/office/drawing/2014/main" val="150782090"/>
                  </a:ext>
                </a:extLst>
              </a:tr>
              <a:tr h="661632">
                <a:tc>
                  <a:txBody>
                    <a:bodyPr/>
                    <a:lstStyle/>
                    <a:p>
                      <a:pPr algn="r"/>
                      <a:r>
                        <a:rPr lang="en-US" sz="2400" dirty="0"/>
                        <a:t>Year 5</a:t>
                      </a:r>
                    </a:p>
                  </a:txBody>
                  <a:tcPr anchor="ctr" anchorCtr="1"/>
                </a:tc>
                <a:tc>
                  <a:txBody>
                    <a:bodyPr/>
                    <a:lstStyle/>
                    <a:p>
                      <a:r>
                        <a:rPr lang="en-US" sz="2400" dirty="0"/>
                        <a:t>$123,583</a:t>
                      </a:r>
                    </a:p>
                  </a:txBody>
                  <a:tcPr anchor="ctr" anchorCtr="1"/>
                </a:tc>
                <a:extLst>
                  <a:ext uri="{0D108BD9-81ED-4DB2-BD59-A6C34878D82A}">
                    <a16:rowId xmlns:a16="http://schemas.microsoft.com/office/drawing/2014/main" val="4207936569"/>
                  </a:ext>
                </a:extLst>
              </a:tr>
              <a:tr h="661632">
                <a:tc>
                  <a:txBody>
                    <a:bodyPr/>
                    <a:lstStyle/>
                    <a:p>
                      <a:pPr algn="r"/>
                      <a:r>
                        <a:rPr lang="en-US" sz="2400" dirty="0"/>
                        <a:t>Year 10</a:t>
                      </a:r>
                    </a:p>
                  </a:txBody>
                  <a:tcPr anchor="ctr" anchorCtr="1"/>
                </a:tc>
                <a:tc>
                  <a:txBody>
                    <a:bodyPr/>
                    <a:lstStyle/>
                    <a:p>
                      <a:r>
                        <a:rPr lang="en-US" sz="2400" dirty="0"/>
                        <a:t>$271,072</a:t>
                      </a:r>
                    </a:p>
                  </a:txBody>
                  <a:tcPr anchor="ctr" anchorCtr="1"/>
                </a:tc>
                <a:extLst>
                  <a:ext uri="{0D108BD9-81ED-4DB2-BD59-A6C34878D82A}">
                    <a16:rowId xmlns:a16="http://schemas.microsoft.com/office/drawing/2014/main" val="2502990693"/>
                  </a:ext>
                </a:extLst>
              </a:tr>
              <a:tr h="661632">
                <a:tc>
                  <a:txBody>
                    <a:bodyPr/>
                    <a:lstStyle/>
                    <a:p>
                      <a:pPr algn="r"/>
                      <a:r>
                        <a:rPr lang="en-US" sz="2400" dirty="0"/>
                        <a:t>Year 20</a:t>
                      </a:r>
                    </a:p>
                  </a:txBody>
                  <a:tcPr anchor="ctr" anchorCtr="1"/>
                </a:tc>
                <a:tc>
                  <a:txBody>
                    <a:bodyPr/>
                    <a:lstStyle/>
                    <a:p>
                      <a:r>
                        <a:rPr lang="en-US" sz="2400" dirty="0"/>
                        <a:t>$657,157</a:t>
                      </a:r>
                    </a:p>
                  </a:txBody>
                  <a:tcPr anchor="ctr" anchorCtr="1"/>
                </a:tc>
                <a:extLst>
                  <a:ext uri="{0D108BD9-81ED-4DB2-BD59-A6C34878D82A}">
                    <a16:rowId xmlns:a16="http://schemas.microsoft.com/office/drawing/2014/main" val="3700827485"/>
                  </a:ext>
                </a:extLst>
              </a:tr>
            </a:tbl>
          </a:graphicData>
        </a:graphic>
      </p:graphicFrame>
      <p:graphicFrame>
        <p:nvGraphicFramePr>
          <p:cNvPr id="12" name="Table 11">
            <a:extLst>
              <a:ext uri="{FF2B5EF4-FFF2-40B4-BE49-F238E27FC236}">
                <a16:creationId xmlns:a16="http://schemas.microsoft.com/office/drawing/2014/main" id="{EF1E7208-A64B-367C-E6CB-7DE8FB3B5DB6}"/>
              </a:ext>
            </a:extLst>
          </p:cNvPr>
          <p:cNvGraphicFramePr>
            <a:graphicFrameLocks noGrp="1"/>
          </p:cNvGraphicFramePr>
          <p:nvPr>
            <p:extLst>
              <p:ext uri="{D42A27DB-BD31-4B8C-83A1-F6EECF244321}">
                <p14:modId xmlns:p14="http://schemas.microsoft.com/office/powerpoint/2010/main" val="684820932"/>
              </p:ext>
            </p:extLst>
          </p:nvPr>
        </p:nvGraphicFramePr>
        <p:xfrm>
          <a:off x="5951287" y="2875104"/>
          <a:ext cx="4630190" cy="2646528"/>
        </p:xfrm>
        <a:graphic>
          <a:graphicData uri="http://schemas.openxmlformats.org/drawingml/2006/table">
            <a:tbl>
              <a:tblPr firstRow="1" bandRow="1">
                <a:tableStyleId>{00A15C55-8517-42AA-B614-E9B94910E393}</a:tableStyleId>
              </a:tblPr>
              <a:tblGrid>
                <a:gridCol w="2315095">
                  <a:extLst>
                    <a:ext uri="{9D8B030D-6E8A-4147-A177-3AD203B41FA5}">
                      <a16:colId xmlns:a16="http://schemas.microsoft.com/office/drawing/2014/main" val="3349590624"/>
                    </a:ext>
                  </a:extLst>
                </a:gridCol>
                <a:gridCol w="2315095">
                  <a:extLst>
                    <a:ext uri="{9D8B030D-6E8A-4147-A177-3AD203B41FA5}">
                      <a16:colId xmlns:a16="http://schemas.microsoft.com/office/drawing/2014/main" val="3225629219"/>
                    </a:ext>
                  </a:extLst>
                </a:gridCol>
              </a:tblGrid>
              <a:tr h="661632">
                <a:tc gridSpan="2">
                  <a:txBody>
                    <a:bodyPr/>
                    <a:lstStyle/>
                    <a:p>
                      <a:r>
                        <a:rPr lang="en-US" sz="2600" dirty="0"/>
                        <a:t>Tax-Deferred Account</a:t>
                      </a:r>
                    </a:p>
                  </a:txBody>
                  <a:tcPr anchor="ctr" anchorCtr="1"/>
                </a:tc>
                <a:tc hMerge="1">
                  <a:txBody>
                    <a:bodyPr/>
                    <a:lstStyle/>
                    <a:p>
                      <a:endParaRPr lang="en-US" dirty="0"/>
                    </a:p>
                  </a:txBody>
                  <a:tcPr/>
                </a:tc>
                <a:extLst>
                  <a:ext uri="{0D108BD9-81ED-4DB2-BD59-A6C34878D82A}">
                    <a16:rowId xmlns:a16="http://schemas.microsoft.com/office/drawing/2014/main" val="150782090"/>
                  </a:ext>
                </a:extLst>
              </a:tr>
              <a:tr h="661632">
                <a:tc>
                  <a:txBody>
                    <a:bodyPr/>
                    <a:lstStyle/>
                    <a:p>
                      <a:r>
                        <a:rPr lang="en-US" sz="2400" dirty="0"/>
                        <a:t>Year 5</a:t>
                      </a:r>
                    </a:p>
                  </a:txBody>
                  <a:tcPr anchor="ctr" anchorCtr="1"/>
                </a:tc>
                <a:tc>
                  <a:txBody>
                    <a:bodyPr/>
                    <a:lstStyle/>
                    <a:p>
                      <a:r>
                        <a:rPr lang="en-US" sz="2400" dirty="0"/>
                        <a:t>$129,653</a:t>
                      </a:r>
                    </a:p>
                  </a:txBody>
                  <a:tcPr anchor="ctr" anchorCtr="1"/>
                </a:tc>
                <a:extLst>
                  <a:ext uri="{0D108BD9-81ED-4DB2-BD59-A6C34878D82A}">
                    <a16:rowId xmlns:a16="http://schemas.microsoft.com/office/drawing/2014/main" val="4207936569"/>
                  </a:ext>
                </a:extLst>
              </a:tr>
              <a:tr h="661632">
                <a:tc>
                  <a:txBody>
                    <a:bodyPr/>
                    <a:lstStyle/>
                    <a:p>
                      <a:r>
                        <a:rPr lang="en-US" sz="2400" dirty="0"/>
                        <a:t>Year 10</a:t>
                      </a:r>
                    </a:p>
                  </a:txBody>
                  <a:tcPr anchor="ctr" anchorCtr="1"/>
                </a:tc>
                <a:tc>
                  <a:txBody>
                    <a:bodyPr/>
                    <a:lstStyle/>
                    <a:p>
                      <a:r>
                        <a:rPr lang="en-US" sz="2400" dirty="0"/>
                        <a:t>$303,158</a:t>
                      </a:r>
                    </a:p>
                  </a:txBody>
                  <a:tcPr anchor="ctr" anchorCtr="1"/>
                </a:tc>
                <a:extLst>
                  <a:ext uri="{0D108BD9-81ED-4DB2-BD59-A6C34878D82A}">
                    <a16:rowId xmlns:a16="http://schemas.microsoft.com/office/drawing/2014/main" val="2502990693"/>
                  </a:ext>
                </a:extLst>
              </a:tr>
              <a:tr h="661632">
                <a:tc>
                  <a:txBody>
                    <a:bodyPr/>
                    <a:lstStyle/>
                    <a:p>
                      <a:r>
                        <a:rPr lang="en-US" sz="2400" dirty="0"/>
                        <a:t>Year 20</a:t>
                      </a:r>
                    </a:p>
                  </a:txBody>
                  <a:tcPr anchor="ctr" anchorCtr="1"/>
                </a:tc>
                <a:tc>
                  <a:txBody>
                    <a:bodyPr/>
                    <a:lstStyle/>
                    <a:p>
                      <a:r>
                        <a:rPr lang="en-US" sz="2400" dirty="0"/>
                        <a:t>$846,069</a:t>
                      </a:r>
                    </a:p>
                  </a:txBody>
                  <a:tcPr anchor="ctr" anchorCtr="1"/>
                </a:tc>
                <a:extLst>
                  <a:ext uri="{0D108BD9-81ED-4DB2-BD59-A6C34878D82A}">
                    <a16:rowId xmlns:a16="http://schemas.microsoft.com/office/drawing/2014/main" val="3700827485"/>
                  </a:ext>
                </a:extLst>
              </a:tr>
            </a:tbl>
          </a:graphicData>
        </a:graphic>
      </p:graphicFrame>
      <p:sp>
        <p:nvSpPr>
          <p:cNvPr id="13" name="TextBox 12">
            <a:extLst>
              <a:ext uri="{FF2B5EF4-FFF2-40B4-BE49-F238E27FC236}">
                <a16:creationId xmlns:a16="http://schemas.microsoft.com/office/drawing/2014/main" id="{26E4D6E8-19D0-10C7-6DC9-5B6BA915888C}"/>
              </a:ext>
            </a:extLst>
          </p:cNvPr>
          <p:cNvSpPr txBox="1"/>
          <p:nvPr/>
        </p:nvSpPr>
        <p:spPr>
          <a:xfrm>
            <a:off x="1109222" y="5667648"/>
            <a:ext cx="9472255" cy="584775"/>
          </a:xfrm>
          <a:prstGeom prst="rect">
            <a:avLst/>
          </a:prstGeom>
          <a:solidFill>
            <a:srgbClr val="006B8C"/>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rPr>
              <a:t>Difference: </a:t>
            </a:r>
            <a:r>
              <a:rPr kumimoji="0" lang="en-US" sz="3200" b="1" i="0" u="none" strike="noStrike" kern="1200" cap="none" spc="0" normalizeH="0" baseline="0" noProof="0" dirty="0">
                <a:ln>
                  <a:noFill/>
                </a:ln>
                <a:solidFill>
                  <a:srgbClr val="FFFFFF"/>
                </a:solidFill>
                <a:effectLst/>
                <a:uLnTx/>
                <a:uFillTx/>
                <a:latin typeface="Aptos" panose="02110004020202020204"/>
                <a:ea typeface="+mn-ea"/>
                <a:cs typeface="+mn-cs"/>
              </a:rPr>
              <a:t>$188,912</a:t>
            </a:r>
            <a:endParaRPr kumimoji="0" lang="en-US" sz="3200" b="0" i="0" u="none" strike="noStrike" kern="1200" cap="none" spc="0" normalizeH="0" baseline="0" noProof="0" dirty="0">
              <a:ln>
                <a:noFill/>
              </a:ln>
              <a:solidFill>
                <a:srgbClr val="FFFFFF"/>
              </a:solidFill>
              <a:effectLst/>
              <a:uLnTx/>
              <a:uFillTx/>
              <a:latin typeface="Aptos" panose="02110004020202020204"/>
              <a:ea typeface="+mn-ea"/>
              <a:cs typeface="+mn-cs"/>
            </a:endParaRPr>
          </a:p>
        </p:txBody>
      </p:sp>
    </p:spTree>
    <p:extLst>
      <p:ext uri="{BB962C8B-B14F-4D97-AF65-F5344CB8AC3E}">
        <p14:creationId xmlns:p14="http://schemas.microsoft.com/office/powerpoint/2010/main" val="841870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2.xml><?xml version="1.0" encoding="utf-8"?>
<a:theme xmlns:a="http://schemas.openxmlformats.org/drawingml/2006/main" name="1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6" id="{0E5938B8-2DFC-5048-AEA6-C058C0358245}" vid="{A0E8D73B-D09B-7E4D-9FC8-528913014D4A}"/>
    </a:ext>
  </a:extLst>
</a:theme>
</file>

<file path=ppt/theme/theme3.xml><?xml version="1.0" encoding="utf-8"?>
<a:theme xmlns:a="http://schemas.openxmlformats.org/drawingml/2006/main" name="TEMPLATE_PPT-NL-2023-16x9">
  <a:themeElements>
    <a:clrScheme name="NLG 2021">
      <a:dk1>
        <a:srgbClr val="3E3F3C"/>
      </a:dk1>
      <a:lt1>
        <a:srgbClr val="FFFFFF"/>
      </a:lt1>
      <a:dk2>
        <a:srgbClr val="616365"/>
      </a:dk2>
      <a:lt2>
        <a:srgbClr val="F3F3F5"/>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EMPLATE_PPT-NL-2023-16x9" id="{F1C17F64-3D1C-413C-B789-CBD4C7819233}" vid="{C3B993D3-395B-4606-8ECE-844ACAD6A87D}"/>
    </a:ext>
  </a:extLst>
</a:theme>
</file>

<file path=ppt/theme/theme4.xml><?xml version="1.0" encoding="utf-8"?>
<a:theme xmlns:a="http://schemas.openxmlformats.org/drawingml/2006/main" name="2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5.xml><?xml version="1.0" encoding="utf-8"?>
<a:theme xmlns:a="http://schemas.openxmlformats.org/drawingml/2006/main" name="3_NLG Theme">
  <a:themeElements>
    <a:clrScheme name="NLG Brand">
      <a:dk1>
        <a:srgbClr val="414041"/>
      </a:dk1>
      <a:lt1>
        <a:srgbClr val="F3F3F5"/>
      </a:lt1>
      <a:dk2>
        <a:srgbClr val="B1B3B5"/>
      </a:dk2>
      <a:lt2>
        <a:srgbClr val="FFFFFF"/>
      </a:lt2>
      <a:accent1>
        <a:srgbClr val="3C9B34"/>
      </a:accent1>
      <a:accent2>
        <a:srgbClr val="69B800"/>
      </a:accent2>
      <a:accent3>
        <a:srgbClr val="1D345E"/>
      </a:accent3>
      <a:accent4>
        <a:srgbClr val="056B8C"/>
      </a:accent4>
      <a:accent5>
        <a:srgbClr val="00A89E"/>
      </a:accent5>
      <a:accent6>
        <a:srgbClr val="BED600"/>
      </a:accent6>
      <a:hlink>
        <a:srgbClr val="E07426"/>
      </a:hlink>
      <a:folHlink>
        <a:srgbClr val="78468F"/>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owerPoint-Template_NLG" id="{F9BED368-C4FE-1540-BF84-31C6104E193F}" vid="{DB019F76-FA72-AD49-B66C-8EF9496C48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E5A36AC43D2A44E827B2B7FFB3D6885" ma:contentTypeVersion="12" ma:contentTypeDescription="Create a new document." ma:contentTypeScope="" ma:versionID="9b624579109eb4de6def9aa579aacdb6">
  <xsd:schema xmlns:xsd="http://www.w3.org/2001/XMLSchema" xmlns:xs="http://www.w3.org/2001/XMLSchema" xmlns:p="http://schemas.microsoft.com/office/2006/metadata/properties" xmlns:ns2="7d09aafb-0549-4605-9b9d-ced58af69941" xmlns:ns3="4dc93b32-1ea9-451e-98f7-24a70dbeb165" targetNamespace="http://schemas.microsoft.com/office/2006/metadata/properties" ma:root="true" ma:fieldsID="49b099ea8ad31479ad349606f78918f5" ns2:_="" ns3:_="">
    <xsd:import namespace="7d09aafb-0549-4605-9b9d-ced58af69941"/>
    <xsd:import namespace="4dc93b32-1ea9-451e-98f7-24a70dbeb16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SearchPropertie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09aafb-0549-4605-9b9d-ced58af699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d9ebc5-07a5-4df0-9b01-a672bad35af9"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dc93b32-1ea9-451e-98f7-24a70dbeb165"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f246a2e-42bc-43ac-93ff-c2e8ab781b1f}" ma:internalName="TaxCatchAll" ma:showField="CatchAllData" ma:web="4dc93b32-1ea9-451e-98f7-24a70dbeb16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4dc93b32-1ea9-451e-98f7-24a70dbeb165" xsi:nil="true"/>
    <lcf76f155ced4ddcb4097134ff3c332f xmlns="7d09aafb-0549-4605-9b9d-ced58af69941">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AEC4BFF9-B349-4EF4-A67D-3308A88E527B}"/>
</file>

<file path=customXml/itemProps2.xml><?xml version="1.0" encoding="utf-8"?>
<ds:datastoreItem xmlns:ds="http://schemas.openxmlformats.org/officeDocument/2006/customXml" ds:itemID="{1F22A304-8ED9-42B2-84BF-FADBE2BA5808}"/>
</file>

<file path=customXml/itemProps3.xml><?xml version="1.0" encoding="utf-8"?>
<ds:datastoreItem xmlns:ds="http://schemas.openxmlformats.org/officeDocument/2006/customXml" ds:itemID="{96864780-6EBA-47B4-ACDE-A86EDF49CE89}"/>
</file>

<file path=docMetadata/LabelInfo.xml><?xml version="1.0" encoding="utf-8"?>
<clbl:labelList xmlns:clbl="http://schemas.microsoft.com/office/2020/mipLabelMetadata">
  <clbl:label id="{336fa9be-5e80-4887-a872-0c5d294150ae}" enabled="0" method="" siteId="{336fa9be-5e80-4887-a872-0c5d294150ae}" removed="1"/>
</clbl:labelList>
</file>

<file path=docProps/app.xml><?xml version="1.0" encoding="utf-8"?>
<Properties xmlns="http://schemas.openxmlformats.org/officeDocument/2006/extended-properties" xmlns:vt="http://schemas.openxmlformats.org/officeDocument/2006/docPropsVTypes">
  <TotalTime>10641</TotalTime>
  <Words>4050</Words>
  <Application>Microsoft Office PowerPoint</Application>
  <PresentationFormat>Widescreen</PresentationFormat>
  <Paragraphs>413</Paragraphs>
  <Slides>29</Slides>
  <Notes>29</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29</vt:i4>
      </vt:variant>
    </vt:vector>
  </HeadingPairs>
  <TitlesOfParts>
    <vt:vector size="42" baseType="lpstr">
      <vt:lpstr>Aptos</vt:lpstr>
      <vt:lpstr>Aptos Light</vt:lpstr>
      <vt:lpstr>Arial</vt:lpstr>
      <vt:lpstr>Arial Narrow</vt:lpstr>
      <vt:lpstr>System Font Regular</vt:lpstr>
      <vt:lpstr>Tahoma</vt:lpstr>
      <vt:lpstr>Wingdings</vt:lpstr>
      <vt:lpstr>Wingdings 3</vt:lpstr>
      <vt:lpstr>NLG Theme</vt:lpstr>
      <vt:lpstr>1_NLG Theme</vt:lpstr>
      <vt:lpstr>TEMPLATE_PPT-NL-2023-16x9</vt:lpstr>
      <vt:lpstr>2_NLG Theme</vt:lpstr>
      <vt:lpstr>3_NLG Theme</vt:lpstr>
      <vt:lpstr>Secure Your Future</vt:lpstr>
      <vt:lpstr>Important Information</vt:lpstr>
      <vt:lpstr>Your Mind is Always in Motion</vt:lpstr>
      <vt:lpstr>Retirement Plans | Why They Matter </vt:lpstr>
      <vt:lpstr>Qualified Retirement Plans</vt:lpstr>
      <vt:lpstr>PowerPoint Presentation</vt:lpstr>
      <vt:lpstr>Qualified Retirement Plans | Tax Advantages</vt:lpstr>
      <vt:lpstr>Tax-Deductible Contributions</vt:lpstr>
      <vt:lpstr>Tax-Deferred Growth</vt:lpstr>
      <vt:lpstr>Additional Income Tax Credits</vt:lpstr>
      <vt:lpstr>Finding the Right Solution for Your Business</vt:lpstr>
      <vt:lpstr>Types of Qualified Plans</vt:lpstr>
      <vt:lpstr>PowerPoint Presentation</vt:lpstr>
      <vt:lpstr>What is a Defined Contribution Plan?</vt:lpstr>
      <vt:lpstr>Types of Defined Contribution Plans</vt:lpstr>
      <vt:lpstr>SEP IRAs</vt:lpstr>
      <vt:lpstr>SIMPLE IRAs</vt:lpstr>
      <vt:lpstr>Profit Sharing Plans</vt:lpstr>
      <vt:lpstr>Solo 401(k) Plans</vt:lpstr>
      <vt:lpstr>Defined Contribution Plans | Finding the Right Solution</vt:lpstr>
      <vt:lpstr>Plan Comparison | SIMPLE IRA vs. Profit Sharing</vt:lpstr>
      <vt:lpstr>Defined Contribution Plans | Finding the Right Solution</vt:lpstr>
      <vt:lpstr>Plan Comparison | SEP IRA vs. Solo 401(k)</vt:lpstr>
      <vt:lpstr>Is a Defined Contribution Plan Right for You?</vt:lpstr>
      <vt:lpstr>Resource | Informational Brochures</vt:lpstr>
      <vt:lpstr>Resource | Qualified Plan Video</vt:lpstr>
      <vt:lpstr>Your Next Steps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Baumann, James</dc:creator>
  <cp:lastModifiedBy>Cathlina, Pam</cp:lastModifiedBy>
  <cp:revision>18</cp:revision>
  <dcterms:created xsi:type="dcterms:W3CDTF">2025-01-02T19:45:08Z</dcterms:created>
  <dcterms:modified xsi:type="dcterms:W3CDTF">2025-03-18T19:20:10Z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0x0101000E5A36AC43D2A44E827B2B7FFB3D6885</vt:lpwstr>
  </property>
</Properties>
</file>