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media/image26.svg" ContentType="image/svg"/>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3.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4.xml" ContentType="application/vnd.openxmlformats-officedocument.presentationml.notesSlide+xml"/>
  <Override PartName="/ppt/tags/tag173.xml" ContentType="application/vnd.openxmlformats-officedocument.presentationml.tags+xml"/>
  <Override PartName="/ppt/notesSlides/notesSlide25.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notesSlides/notesSlide26.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78.xml" ContentType="application/vnd.openxmlformats-officedocument.presentationml.tags+xml"/>
  <Override PartName="/ppt/notesSlides/notesSlide29.xml" ContentType="application/vnd.openxmlformats-officedocument.presentationml.notesSlide+xml"/>
  <Override PartName="/ppt/tags/tag179.xml" ContentType="application/vnd.openxmlformats-officedocument.presentationml.tags+xml"/>
  <Override PartName="/ppt/notesSlides/notesSlide30.xml" ContentType="application/vnd.openxmlformats-officedocument.presentationml.notesSlide+xml"/>
  <Override PartName="/ppt/tags/tag180.xml" ContentType="application/vnd.openxmlformats-officedocument.presentationml.tags+xml"/>
  <Override PartName="/ppt/notesSlides/notesSlide31.xml" ContentType="application/vnd.openxmlformats-officedocument.presentationml.notesSlide+xml"/>
  <Override PartName="/ppt/tags/tag18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402" r:id="rId2"/>
    <p:sldId id="505" r:id="rId3"/>
    <p:sldId id="490" r:id="rId4"/>
    <p:sldId id="496" r:id="rId5"/>
    <p:sldId id="523" r:id="rId6"/>
    <p:sldId id="524" r:id="rId7"/>
    <p:sldId id="548" r:id="rId8"/>
    <p:sldId id="526" r:id="rId9"/>
    <p:sldId id="549" r:id="rId10"/>
    <p:sldId id="528" r:id="rId11"/>
    <p:sldId id="550" r:id="rId12"/>
    <p:sldId id="530" r:id="rId13"/>
    <p:sldId id="531" r:id="rId14"/>
    <p:sldId id="532" r:id="rId15"/>
    <p:sldId id="533" r:id="rId16"/>
    <p:sldId id="421" r:id="rId17"/>
    <p:sldId id="534" r:id="rId18"/>
    <p:sldId id="556" r:id="rId19"/>
    <p:sldId id="536" r:id="rId20"/>
    <p:sldId id="551" r:id="rId21"/>
    <p:sldId id="552" r:id="rId22"/>
    <p:sldId id="553" r:id="rId23"/>
    <p:sldId id="295" r:id="rId24"/>
    <p:sldId id="554" r:id="rId25"/>
    <p:sldId id="557" r:id="rId26"/>
    <p:sldId id="540" r:id="rId27"/>
    <p:sldId id="541" r:id="rId28"/>
    <p:sldId id="542" r:id="rId29"/>
    <p:sldId id="543" r:id="rId30"/>
    <p:sldId id="558" r:id="rId31"/>
    <p:sldId id="559" r:id="rId32"/>
    <p:sldId id="560" r:id="rId33"/>
    <p:sldId id="555" r:id="rId34"/>
    <p:sldId id="562" r:id="rId35"/>
    <p:sldId id="547" r:id="rId36"/>
    <p:sldId id="561" r:id="rId37"/>
    <p:sldId id="37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50FCECF6-3608-3345-A02D-4DA51000D001}">
          <p14:sldIdLst>
            <p14:sldId id="402"/>
            <p14:sldId id="505"/>
            <p14:sldId id="490"/>
            <p14:sldId id="496"/>
            <p14:sldId id="523"/>
            <p14:sldId id="524"/>
            <p14:sldId id="548"/>
            <p14:sldId id="526"/>
            <p14:sldId id="549"/>
            <p14:sldId id="528"/>
            <p14:sldId id="550"/>
            <p14:sldId id="530"/>
            <p14:sldId id="531"/>
            <p14:sldId id="532"/>
            <p14:sldId id="533"/>
            <p14:sldId id="421"/>
            <p14:sldId id="534"/>
            <p14:sldId id="556"/>
            <p14:sldId id="536"/>
            <p14:sldId id="551"/>
            <p14:sldId id="552"/>
            <p14:sldId id="553"/>
            <p14:sldId id="295"/>
            <p14:sldId id="554"/>
            <p14:sldId id="557"/>
            <p14:sldId id="540"/>
            <p14:sldId id="541"/>
            <p14:sldId id="542"/>
            <p14:sldId id="543"/>
            <p14:sldId id="558"/>
            <p14:sldId id="559"/>
            <p14:sldId id="560"/>
            <p14:sldId id="555"/>
            <p14:sldId id="562"/>
            <p14:sldId id="547"/>
            <p14:sldId id="561"/>
          </p14:sldIdLst>
        </p14:section>
        <p14:section name="Closing" id="{62E1094D-A88A-8B4E-A674-D27F8CA67020}">
          <p14:sldIdLst>
            <p14:sldId id="3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D38233-59F0-CAFF-4106-CEE493DAE0B3}" name="Puckett, Jason" initials="JP" userId="S::JPuckett@nationallife.com::bc2dbe24-c2cb-4e84-9e64-8951bb52d833" providerId="AD"/>
  <p188:author id="{DDE91178-6637-79EC-D9C3-7A5FA76FE14C}" name="Morris, Hannah" initials="" userId="S::HMorris@nationallife.com::47cf9177-275d-4bea-80e5-21939b840a9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3F5"/>
    <a:srgbClr val="D72027"/>
    <a:srgbClr val="78468F"/>
    <a:srgbClr val="E07426"/>
    <a:srgbClr val="F9FFFD"/>
    <a:srgbClr val="FAFFFD"/>
    <a:srgbClr val="FBFFFF"/>
    <a:srgbClr val="FCFFFD"/>
    <a:srgbClr val="FCFFFF"/>
    <a:srgbClr val="FFFE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91"/>
    <p:restoredTop sz="91089"/>
  </p:normalViewPr>
  <p:slideViewPr>
    <p:cSldViewPr snapToGrid="0">
      <p:cViewPr varScale="1">
        <p:scale>
          <a:sx n="67" d="100"/>
          <a:sy n="67" d="100"/>
        </p:scale>
        <p:origin x="1350" y="60"/>
      </p:cViewPr>
      <p:guideLst/>
    </p:cSldViewPr>
  </p:slideViewPr>
  <p:outlineViewPr>
    <p:cViewPr>
      <p:scale>
        <a:sx n="33" d="100"/>
        <a:sy n="33" d="100"/>
      </p:scale>
      <p:origin x="0" y="-3320"/>
    </p:cViewPr>
  </p:outlineViewPr>
  <p:notesTextViewPr>
    <p:cViewPr>
      <p:scale>
        <a:sx n="85" d="100"/>
        <a:sy n="85" d="100"/>
      </p:scale>
      <p:origin x="0" y="0"/>
    </p:cViewPr>
  </p:notesTextViewPr>
  <p:sorterViewPr>
    <p:cViewPr>
      <p:scale>
        <a:sx n="80" d="100"/>
        <a:sy n="80" d="100"/>
      </p:scale>
      <p:origin x="0" y="0"/>
    </p:cViewPr>
  </p:sorterViewPr>
  <p:notesViewPr>
    <p:cSldViewPr snapToGrid="0">
      <p:cViewPr varScale="1">
        <p:scale>
          <a:sx n="109" d="100"/>
          <a:sy n="109" d="100"/>
        </p:scale>
        <p:origin x="49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30EDF-107B-83A2-F988-6D746E7507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F63967-6BD8-E0C2-F948-6ED1A12E8B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A3C832-720D-3F4D-90E6-0E2C98BE546C}" type="datetimeFigureOut">
              <a:rPr lang="en-US" smtClean="0"/>
              <a:t>3/28/2025</a:t>
            </a:fld>
            <a:endParaRPr lang="en-US"/>
          </a:p>
        </p:txBody>
      </p:sp>
      <p:sp>
        <p:nvSpPr>
          <p:cNvPr id="4" name="Footer Placeholder 3">
            <a:extLst>
              <a:ext uri="{FF2B5EF4-FFF2-40B4-BE49-F238E27FC236}">
                <a16:creationId xmlns:a16="http://schemas.microsoft.com/office/drawing/2014/main" id="{2F52F0CC-2F58-CA7D-943D-FD46D82CD7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E5398F-E458-CC2C-7045-68B71A5F6C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81A933-7111-C444-829B-4BDA8B5CD5BA}" type="slidenum">
              <a:rPr lang="en-US" smtClean="0"/>
              <a:t>‹#›</a:t>
            </a:fld>
            <a:endParaRPr lang="en-US"/>
          </a:p>
        </p:txBody>
      </p:sp>
    </p:spTree>
    <p:extLst>
      <p:ext uri="{BB962C8B-B14F-4D97-AF65-F5344CB8AC3E}">
        <p14:creationId xmlns:p14="http://schemas.microsoft.com/office/powerpoint/2010/main" val="1682476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C6EA3-83D0-8846-A911-ED012CB17B0D}"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0ECB4-3DED-114D-B8EC-BD91C83448E7}" type="slidenum">
              <a:rPr lang="en-US" smtClean="0"/>
              <a:t>‹#›</a:t>
            </a:fld>
            <a:endParaRPr lang="en-US"/>
          </a:p>
        </p:txBody>
      </p:sp>
    </p:spTree>
    <p:extLst>
      <p:ext uri="{BB962C8B-B14F-4D97-AF65-F5344CB8AC3E}">
        <p14:creationId xmlns:p14="http://schemas.microsoft.com/office/powerpoint/2010/main" val="302224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vestmentnews.com/industry-news/retirement-savings-black-hole-revealed-with-1-in-5-having-nothing-saved/25702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1</a:t>
            </a:fld>
            <a:endParaRPr lang="en-US"/>
          </a:p>
        </p:txBody>
      </p:sp>
    </p:spTree>
    <p:extLst>
      <p:ext uri="{BB962C8B-B14F-4D97-AF65-F5344CB8AC3E}">
        <p14:creationId xmlns:p14="http://schemas.microsoft.com/office/powerpoint/2010/main" val="672256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10</a:t>
            </a:fld>
            <a:endParaRPr lang="en-US"/>
          </a:p>
        </p:txBody>
      </p:sp>
    </p:spTree>
    <p:extLst>
      <p:ext uri="{BB962C8B-B14F-4D97-AF65-F5344CB8AC3E}">
        <p14:creationId xmlns:p14="http://schemas.microsoft.com/office/powerpoint/2010/main" val="4018410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11</a:t>
            </a:fld>
            <a:endParaRPr lang="en-US"/>
          </a:p>
        </p:txBody>
      </p:sp>
    </p:spTree>
    <p:extLst>
      <p:ext uri="{BB962C8B-B14F-4D97-AF65-F5344CB8AC3E}">
        <p14:creationId xmlns:p14="http://schemas.microsoft.com/office/powerpoint/2010/main" val="2786875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12</a:t>
            </a:fld>
            <a:endParaRPr lang="en-US"/>
          </a:p>
        </p:txBody>
      </p:sp>
    </p:spTree>
    <p:extLst>
      <p:ext uri="{BB962C8B-B14F-4D97-AF65-F5344CB8AC3E}">
        <p14:creationId xmlns:p14="http://schemas.microsoft.com/office/powerpoint/2010/main" val="2414406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a:p>
        </p:txBody>
      </p:sp>
      <p:sp>
        <p:nvSpPr>
          <p:cNvPr id="8" name="Slide Number Placeholder 7">
            <a:extLst>
              <a:ext uri="{FF2B5EF4-FFF2-40B4-BE49-F238E27FC236}">
                <a16:creationId xmlns:a16="http://schemas.microsoft.com/office/drawing/2014/main" id="{BB3BDAB9-2C1A-855D-03EE-DA8E2F0A47CA}"/>
              </a:ext>
            </a:extLst>
          </p:cNvPr>
          <p:cNvSpPr>
            <a:spLocks noGrp="1"/>
          </p:cNvSpPr>
          <p:nvPr>
            <p:ph type="sldNum" sz="quarter" idx="5"/>
            <p:custDataLst>
              <p:tags r:id="rId3"/>
            </p:custDataLst>
          </p:nvPr>
        </p:nvSpPr>
        <p:spPr/>
        <p:txBody>
          <a:bodyPr/>
          <a:lstStyle/>
          <a:p>
            <a:fld id="{43E11481-28E0-4423-8641-2533152FEC53}" type="slidenum">
              <a:rPr lang="en-US" smtClean="0"/>
              <a:t>13</a:t>
            </a:fld>
            <a:endParaRPr lang="en-US"/>
          </a:p>
        </p:txBody>
      </p:sp>
    </p:spTree>
    <p:extLst>
      <p:ext uri="{BB962C8B-B14F-4D97-AF65-F5344CB8AC3E}">
        <p14:creationId xmlns:p14="http://schemas.microsoft.com/office/powerpoint/2010/main" val="3061166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14</a:t>
            </a:fld>
            <a:endParaRPr lang="en-US"/>
          </a:p>
        </p:txBody>
      </p:sp>
    </p:spTree>
    <p:extLst>
      <p:ext uri="{BB962C8B-B14F-4D97-AF65-F5344CB8AC3E}">
        <p14:creationId xmlns:p14="http://schemas.microsoft.com/office/powerpoint/2010/main" val="2933507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15</a:t>
            </a:fld>
            <a:endParaRPr lang="en-US"/>
          </a:p>
        </p:txBody>
      </p:sp>
    </p:spTree>
    <p:extLst>
      <p:ext uri="{BB962C8B-B14F-4D97-AF65-F5344CB8AC3E}">
        <p14:creationId xmlns:p14="http://schemas.microsoft.com/office/powerpoint/2010/main" val="2517541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a:p>
        </p:txBody>
      </p:sp>
      <p:sp>
        <p:nvSpPr>
          <p:cNvPr id="8" name="Slide Number Placeholder 7">
            <a:extLst>
              <a:ext uri="{FF2B5EF4-FFF2-40B4-BE49-F238E27FC236}">
                <a16:creationId xmlns:a16="http://schemas.microsoft.com/office/drawing/2014/main" id="{868C8EF7-1BC6-9CCF-EEDB-90FE95BF083F}"/>
              </a:ext>
            </a:extLst>
          </p:cNvPr>
          <p:cNvSpPr>
            <a:spLocks noGrp="1"/>
          </p:cNvSpPr>
          <p:nvPr>
            <p:ph type="sldNum" sz="quarter" idx="5"/>
            <p:custDataLst>
              <p:tags r:id="rId3"/>
            </p:custDataLst>
          </p:nvPr>
        </p:nvSpPr>
        <p:spPr/>
        <p:txBody>
          <a:bodyPr/>
          <a:lstStyle/>
          <a:p>
            <a:fld id="{43E11481-28E0-4423-8641-2533152FEC53}" type="slidenum">
              <a:rPr lang="en-US" smtClean="0"/>
              <a:t>16</a:t>
            </a:fld>
            <a:endParaRPr lang="en-US"/>
          </a:p>
        </p:txBody>
      </p:sp>
    </p:spTree>
    <p:extLst>
      <p:ext uri="{BB962C8B-B14F-4D97-AF65-F5344CB8AC3E}">
        <p14:creationId xmlns:p14="http://schemas.microsoft.com/office/powerpoint/2010/main" val="3638670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17</a:t>
            </a:fld>
            <a:endParaRPr lang="en-US"/>
          </a:p>
        </p:txBody>
      </p:sp>
    </p:spTree>
    <p:extLst>
      <p:ext uri="{BB962C8B-B14F-4D97-AF65-F5344CB8AC3E}">
        <p14:creationId xmlns:p14="http://schemas.microsoft.com/office/powerpoint/2010/main" val="1333784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18</a:t>
            </a:fld>
            <a:endParaRPr lang="en-US"/>
          </a:p>
        </p:txBody>
      </p:sp>
    </p:spTree>
    <p:extLst>
      <p:ext uri="{BB962C8B-B14F-4D97-AF65-F5344CB8AC3E}">
        <p14:creationId xmlns:p14="http://schemas.microsoft.com/office/powerpoint/2010/main" val="520860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19</a:t>
            </a:fld>
            <a:endParaRPr lang="en-US"/>
          </a:p>
        </p:txBody>
      </p:sp>
    </p:spTree>
    <p:extLst>
      <p:ext uri="{BB962C8B-B14F-4D97-AF65-F5344CB8AC3E}">
        <p14:creationId xmlns:p14="http://schemas.microsoft.com/office/powerpoint/2010/main" val="176849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dirty="0">
                <a:latin typeface="+mn-lt"/>
              </a:rPr>
              <a:t>It is undeniable the benefit that including annuities in a customer retirement plan can have. Most customers don’t know about annuities and what they do know is often dated or flat out wrong, however the majority of people said the more they learned about annuities the more they realized it was the right choice for them. </a:t>
            </a:r>
          </a:p>
          <a:p>
            <a:pPr marL="0" marR="0" lvl="0" indent="0" algn="l" defTabSz="914400" rtl="0" eaLnBrk="1" fontAlgn="auto" latinLnBrk="0" hangingPunct="1">
              <a:lnSpc>
                <a:spcPct val="100000"/>
              </a:lnSpc>
              <a:spcBef>
                <a:spcPct val="0"/>
              </a:spcBef>
              <a:spcAft>
                <a:spcPct val="0"/>
              </a:spcAft>
              <a:buClrTx/>
              <a:buSzTx/>
              <a:buFontTx/>
              <a:buNone/>
              <a:defRPr/>
            </a:pPr>
            <a:endParaRPr lang="en-US"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en-US" dirty="0">
                <a:latin typeface="+mn-lt"/>
              </a:rPr>
              <a:t>SOURCE:</a:t>
            </a:r>
          </a:p>
          <a:p>
            <a:pPr marL="0" marR="0" lvl="0" indent="0" algn="l" defTabSz="914400" rtl="0" eaLnBrk="1" fontAlgn="auto" latinLnBrk="0" hangingPunct="1">
              <a:lnSpc>
                <a:spcPct val="100000"/>
              </a:lnSpc>
              <a:spcBef>
                <a:spcPct val="0"/>
              </a:spcBef>
              <a:spcAft>
                <a:spcPct val="0"/>
              </a:spcAft>
              <a:buClrTx/>
              <a:buSzTx/>
              <a:buFontTx/>
              <a:buNone/>
              <a:defRPr/>
            </a:pPr>
            <a:r>
              <a:rPr lang="en-US" dirty="0">
                <a:latin typeface="+mn-lt"/>
              </a:rPr>
              <a:t>38 Annuity Statistics: 2024 MarketWatch Guides Annuity Survey, https://</a:t>
            </a:r>
            <a:r>
              <a:rPr lang="en-US" dirty="0" err="1">
                <a:latin typeface="+mn-lt"/>
              </a:rPr>
              <a:t>www.marketwatch.com</a:t>
            </a:r>
            <a:r>
              <a:rPr lang="en-US" dirty="0">
                <a:latin typeface="+mn-lt"/>
              </a:rPr>
              <a:t>/guides/annuities/survey, September 27, 2024</a:t>
            </a:r>
          </a:p>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2</a:t>
            </a:fld>
            <a:endParaRPr lang="en-US"/>
          </a:p>
        </p:txBody>
      </p:sp>
    </p:spTree>
    <p:extLst>
      <p:ext uri="{BB962C8B-B14F-4D97-AF65-F5344CB8AC3E}">
        <p14:creationId xmlns:p14="http://schemas.microsoft.com/office/powerpoint/2010/main" val="2065894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20</a:t>
            </a:fld>
            <a:endParaRPr lang="en-US"/>
          </a:p>
        </p:txBody>
      </p:sp>
    </p:spTree>
    <p:extLst>
      <p:ext uri="{BB962C8B-B14F-4D97-AF65-F5344CB8AC3E}">
        <p14:creationId xmlns:p14="http://schemas.microsoft.com/office/powerpoint/2010/main" val="2030815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21</a:t>
            </a:fld>
            <a:endParaRPr lang="en-US"/>
          </a:p>
        </p:txBody>
      </p:sp>
    </p:spTree>
    <p:extLst>
      <p:ext uri="{BB962C8B-B14F-4D97-AF65-F5344CB8AC3E}">
        <p14:creationId xmlns:p14="http://schemas.microsoft.com/office/powerpoint/2010/main" val="1303717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22</a:t>
            </a:fld>
            <a:endParaRPr lang="en-US"/>
          </a:p>
        </p:txBody>
      </p:sp>
    </p:spTree>
    <p:extLst>
      <p:ext uri="{BB962C8B-B14F-4D97-AF65-F5344CB8AC3E}">
        <p14:creationId xmlns:p14="http://schemas.microsoft.com/office/powerpoint/2010/main" val="1810459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a:p>
        </p:txBody>
      </p:sp>
      <p:sp>
        <p:nvSpPr>
          <p:cNvPr id="8" name="Slide Number Placeholder 7">
            <a:extLst>
              <a:ext uri="{FF2B5EF4-FFF2-40B4-BE49-F238E27FC236}">
                <a16:creationId xmlns:a16="http://schemas.microsoft.com/office/drawing/2014/main" id="{A3371525-C869-5DD5-8562-5AD5FADB102B}"/>
              </a:ext>
            </a:extLst>
          </p:cNvPr>
          <p:cNvSpPr>
            <a:spLocks noGrp="1"/>
          </p:cNvSpPr>
          <p:nvPr>
            <p:ph type="sldNum" sz="quarter" idx="5"/>
            <p:custDataLst>
              <p:tags r:id="rId3"/>
            </p:custDataLst>
          </p:nvPr>
        </p:nvSpPr>
        <p:spPr/>
        <p:txBody>
          <a:bodyPr/>
          <a:lstStyle/>
          <a:p>
            <a:fld id="{43E11481-28E0-4423-8641-2533152FEC53}" type="slidenum">
              <a:rPr lang="en-US" smtClean="0"/>
              <a:t>23</a:t>
            </a:fld>
            <a:endParaRPr lang="en-US"/>
          </a:p>
        </p:txBody>
      </p:sp>
    </p:spTree>
    <p:extLst>
      <p:ext uri="{BB962C8B-B14F-4D97-AF65-F5344CB8AC3E}">
        <p14:creationId xmlns:p14="http://schemas.microsoft.com/office/powerpoint/2010/main" val="2360347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24</a:t>
            </a:fld>
            <a:endParaRPr lang="en-US"/>
          </a:p>
        </p:txBody>
      </p:sp>
    </p:spTree>
    <p:extLst>
      <p:ext uri="{BB962C8B-B14F-4D97-AF65-F5344CB8AC3E}">
        <p14:creationId xmlns:p14="http://schemas.microsoft.com/office/powerpoint/2010/main" val="701518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9C1C8-1D45-0867-F8B3-6F062FAB5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8EBBC-69EA-3EF3-9F0C-577E3AA1E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0C005-313E-A49C-2525-53A4DE1955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7305D8-A70A-2D2A-7300-7266BBD08896}"/>
              </a:ext>
            </a:extLst>
          </p:cNvPr>
          <p:cNvSpPr>
            <a:spLocks noGrp="1"/>
          </p:cNvSpPr>
          <p:nvPr>
            <p:ph type="sldNum" sz="quarter" idx="5"/>
          </p:nvPr>
        </p:nvSpPr>
        <p:spPr/>
        <p:txBody>
          <a:bodyPr/>
          <a:lstStyle/>
          <a:p>
            <a:fld id="{F270ECB4-3DED-114D-B8EC-BD91C83448E7}" type="slidenum">
              <a:rPr lang="en-US" smtClean="0"/>
              <a:t>25</a:t>
            </a:fld>
            <a:endParaRPr lang="en-US"/>
          </a:p>
        </p:txBody>
      </p:sp>
    </p:spTree>
    <p:extLst>
      <p:ext uri="{BB962C8B-B14F-4D97-AF65-F5344CB8AC3E}">
        <p14:creationId xmlns:p14="http://schemas.microsoft.com/office/powerpoint/2010/main" val="2992389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26</a:t>
            </a:fld>
            <a:endParaRPr lang="en-US"/>
          </a:p>
        </p:txBody>
      </p:sp>
    </p:spTree>
    <p:extLst>
      <p:ext uri="{BB962C8B-B14F-4D97-AF65-F5344CB8AC3E}">
        <p14:creationId xmlns:p14="http://schemas.microsoft.com/office/powerpoint/2010/main" val="3285541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27</a:t>
            </a:fld>
            <a:endParaRPr lang="en-US"/>
          </a:p>
        </p:txBody>
      </p:sp>
    </p:spTree>
    <p:extLst>
      <p:ext uri="{BB962C8B-B14F-4D97-AF65-F5344CB8AC3E}">
        <p14:creationId xmlns:p14="http://schemas.microsoft.com/office/powerpoint/2010/main" val="2447876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28</a:t>
            </a:fld>
            <a:endParaRPr lang="en-US"/>
          </a:p>
        </p:txBody>
      </p:sp>
    </p:spTree>
    <p:extLst>
      <p:ext uri="{BB962C8B-B14F-4D97-AF65-F5344CB8AC3E}">
        <p14:creationId xmlns:p14="http://schemas.microsoft.com/office/powerpoint/2010/main" val="3043142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29</a:t>
            </a:fld>
            <a:endParaRPr lang="en-US"/>
          </a:p>
        </p:txBody>
      </p:sp>
    </p:spTree>
    <p:extLst>
      <p:ext uri="{BB962C8B-B14F-4D97-AF65-F5344CB8AC3E}">
        <p14:creationId xmlns:p14="http://schemas.microsoft.com/office/powerpoint/2010/main" val="128199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Allowing people to retire with dignity is a key goal we have at National Life. 40% of people are behind on savings and 21% have nothing saved.  This 21% is a group which is most likely ignored and just don’t know where to start.  The flexible premium annuities can be set up as IRAs, Roth IRAs and traditional non qualified for the same low $100 a month.</a:t>
            </a:r>
          </a:p>
          <a:p>
            <a:endParaRPr lang="en-US" sz="1200" dirty="0">
              <a:latin typeface="+mn-lt"/>
            </a:endParaRPr>
          </a:p>
          <a:p>
            <a:r>
              <a:rPr lang="en-US" sz="1200" dirty="0">
                <a:latin typeface="+mn-lt"/>
              </a:rPr>
              <a:t>Behind on savings, flexible premium annuities can help provide the solution – talk about all these options. Not just retirement plans. </a:t>
            </a:r>
          </a:p>
          <a:p>
            <a:endParaRPr lang="en-US" sz="1200" dirty="0">
              <a:latin typeface="+mn-lt"/>
            </a:endParaRPr>
          </a:p>
          <a:p>
            <a:r>
              <a:rPr lang="en-US" sz="1200" dirty="0">
                <a:latin typeface="+mn-lt"/>
              </a:rPr>
              <a:t>Investment News, </a:t>
            </a:r>
            <a:r>
              <a:rPr lang="en-US" sz="1200" i="1" dirty="0">
                <a:latin typeface="+mn-lt"/>
              </a:rPr>
              <a:t>Retirement Savings Black Hole Revealed with 1 in 5 Having Nothing Saved</a:t>
            </a:r>
            <a:r>
              <a:rPr lang="en-US" sz="1200" dirty="0">
                <a:latin typeface="+mn-lt"/>
              </a:rPr>
              <a:t>, September 2024.</a:t>
            </a:r>
          </a:p>
          <a:p>
            <a:r>
              <a:rPr lang="en-US" sz="1200" dirty="0">
                <a:latin typeface="+mn-lt"/>
                <a:hlinkClick r:id="rId3"/>
              </a:rPr>
              <a:t>Retirement savings black hole revealed with 1 in 5 having nothing saved - Investment News</a:t>
            </a:r>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p>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270ECB4-3DED-114D-B8EC-BD91C83448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3828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C8618-E6A4-E120-0D43-167CF1915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46A33-B6B2-5B78-0718-DA240D7D0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F7F0F-01C8-5ED8-C772-B2EDF6DF0471}"/>
              </a:ext>
            </a:extLst>
          </p:cNvPr>
          <p:cNvSpPr>
            <a:spLocks noGrp="1"/>
          </p:cNvSpPr>
          <p:nvPr>
            <p:ph type="body" idx="1"/>
          </p:nvPr>
        </p:nvSpPr>
        <p:spPr/>
        <p:txBody>
          <a:bodyPr/>
          <a:lstStyle/>
          <a:p>
            <a:pPr marL="171450" indent="-171450">
              <a:buFont typeface="Arial" pitchFamily="34" charset="0"/>
              <a:buChar char="•"/>
            </a:pPr>
            <a:r>
              <a:rPr lang="en-US" altLang="en-US" dirty="0">
                <a:latin typeface="Arial" pitchFamily="34" charset="0"/>
                <a:ea typeface="ＭＳ Ｐゴシック" charset="0"/>
                <a:cs typeface="Arial" pitchFamily="34" charset="0"/>
              </a:rPr>
              <a:t>Provides access to some or all of the accumulation value without withdrawal charges </a:t>
            </a:r>
          </a:p>
          <a:p>
            <a:pPr marL="171450" indent="-171450">
              <a:buFont typeface="Arial" pitchFamily="34" charset="0"/>
              <a:buChar char="•"/>
            </a:pPr>
            <a:r>
              <a:rPr lang="en-US" altLang="en-US" dirty="0">
                <a:latin typeface="Arial" pitchFamily="34" charset="0"/>
                <a:ea typeface="ＭＳ Ｐゴシック" charset="0"/>
                <a:cs typeface="Arial" pitchFamily="34" charset="0"/>
              </a:rPr>
              <a:t>Available after the first policy year and once the policy owner is confined to a nursing facility for 60 consecutive days</a:t>
            </a:r>
          </a:p>
          <a:p>
            <a:pPr marL="171450" indent="-171450">
              <a:buFont typeface="Arial" pitchFamily="34" charset="0"/>
              <a:buChar char="•"/>
            </a:pPr>
            <a:r>
              <a:rPr lang="en-US" altLang="en-US" dirty="0">
                <a:latin typeface="Arial" pitchFamily="34" charset="0"/>
                <a:ea typeface="ＭＳ Ｐゴシック" charset="0"/>
                <a:cs typeface="Arial" pitchFamily="34" charset="0"/>
              </a:rPr>
              <a:t>Under age of 76 at issue; up to $250,000 of the accumulation value may be withdrawn without withdrawal charges </a:t>
            </a:r>
          </a:p>
          <a:p>
            <a:pPr marL="171450" indent="-171450">
              <a:buFont typeface="Arial" pitchFamily="34" charset="0"/>
              <a:buChar char="•"/>
            </a:pPr>
            <a:r>
              <a:rPr lang="en-US" altLang="en-US" dirty="0">
                <a:latin typeface="Arial" pitchFamily="34" charset="0"/>
                <a:ea typeface="ＭＳ Ｐゴシック" charset="0"/>
                <a:cs typeface="Arial" pitchFamily="34" charset="0"/>
              </a:rPr>
              <a:t>76+ at issue 25 percent of the accumulation value may be withdrawn at one time without withdrawal charges in place of the 10 percent free withdrawal </a:t>
            </a:r>
          </a:p>
          <a:p>
            <a:pPr marL="171450" indent="-171450">
              <a:buFont typeface="Arial" pitchFamily="34" charset="0"/>
              <a:buChar char="•"/>
            </a:pPr>
            <a:r>
              <a:rPr lang="en-US" altLang="en-US" dirty="0">
                <a:latin typeface="Arial" pitchFamily="34" charset="0"/>
                <a:ea typeface="ＭＳ Ｐゴシック" charset="0"/>
                <a:cs typeface="Arial" pitchFamily="34" charset="0"/>
              </a:rPr>
              <a:t>Not available in all states</a:t>
            </a:r>
            <a:endParaRPr lang="en-US" altLang="en-US" dirty="0">
              <a:effectLst/>
              <a:latin typeface="Arial" pitchFamily="34" charset="0"/>
              <a:ea typeface="ＭＳ Ｐゴシック" charset="0"/>
              <a:cs typeface="Arial"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2DFE6901-A3BB-A8C5-579A-7CE0779BA0E0}"/>
              </a:ext>
            </a:extLst>
          </p:cNvPr>
          <p:cNvSpPr>
            <a:spLocks noGrp="1"/>
          </p:cNvSpPr>
          <p:nvPr>
            <p:ph type="sldNum" sz="quarter" idx="5"/>
          </p:nvPr>
        </p:nvSpPr>
        <p:spPr/>
        <p:txBody>
          <a:bodyPr/>
          <a:lstStyle/>
          <a:p>
            <a:fld id="{F270ECB4-3DED-114D-B8EC-BD91C83448E7}" type="slidenum">
              <a:rPr lang="en-US" smtClean="0"/>
              <a:t>30</a:t>
            </a:fld>
            <a:endParaRPr lang="en-US"/>
          </a:p>
        </p:txBody>
      </p:sp>
    </p:spTree>
    <p:extLst>
      <p:ext uri="{BB962C8B-B14F-4D97-AF65-F5344CB8AC3E}">
        <p14:creationId xmlns:p14="http://schemas.microsoft.com/office/powerpoint/2010/main" val="3159188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6102A-96A4-D8C3-C5CA-0E78DD0F7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C5FA2-02BC-DAEC-C3CD-38038718A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3D616-09F1-7647-8A0F-0C8EC2D427AD}"/>
              </a:ext>
            </a:extLst>
          </p:cNvPr>
          <p:cNvSpPr>
            <a:spLocks noGrp="1"/>
          </p:cNvSpPr>
          <p:nvPr>
            <p:ph type="body" idx="1"/>
          </p:nvPr>
        </p:nvSpPr>
        <p:spPr/>
        <p:txBody>
          <a:bodyPr/>
          <a:lstStyle/>
          <a:p>
            <a:pPr marL="171450" indent="-171450">
              <a:buFont typeface="Arial" pitchFamily="34" charset="0"/>
              <a:buChar char="•"/>
            </a:pPr>
            <a:r>
              <a:rPr lang="en-US" altLang="en-US" dirty="0">
                <a:latin typeface="Arial" pitchFamily="34" charset="0"/>
                <a:ea typeface="ＭＳ Ｐゴシック" charset="0"/>
                <a:cs typeface="Arial" pitchFamily="34" charset="0"/>
              </a:rPr>
              <a:t>Provides access to some or all of the accumulation value without withdrawal charges </a:t>
            </a:r>
          </a:p>
          <a:p>
            <a:pPr marL="171450" indent="-171450">
              <a:buFont typeface="Arial" pitchFamily="34" charset="0"/>
              <a:buChar char="•"/>
            </a:pPr>
            <a:r>
              <a:rPr lang="en-US" altLang="en-US" dirty="0">
                <a:latin typeface="Arial" pitchFamily="34" charset="0"/>
                <a:ea typeface="ＭＳ Ｐゴシック" charset="0"/>
                <a:cs typeface="Arial" pitchFamily="34" charset="0"/>
              </a:rPr>
              <a:t>Available after the first policy year and once the policy owner is confined to a nursing facility for 60 consecutive days</a:t>
            </a:r>
          </a:p>
          <a:p>
            <a:pPr marL="171450" indent="-171450">
              <a:buFont typeface="Arial" pitchFamily="34" charset="0"/>
              <a:buChar char="•"/>
            </a:pPr>
            <a:r>
              <a:rPr lang="en-US" altLang="en-US" dirty="0">
                <a:latin typeface="Arial" pitchFamily="34" charset="0"/>
                <a:ea typeface="ＭＳ Ｐゴシック" charset="0"/>
                <a:cs typeface="Arial" pitchFamily="34" charset="0"/>
              </a:rPr>
              <a:t>Under age of 76 at issue; up to $250,000 of the accumulation value may be withdrawn without withdrawal charges </a:t>
            </a:r>
          </a:p>
          <a:p>
            <a:pPr marL="171450" indent="-171450">
              <a:buFont typeface="Arial" pitchFamily="34" charset="0"/>
              <a:buChar char="•"/>
            </a:pPr>
            <a:r>
              <a:rPr lang="en-US" altLang="en-US" dirty="0">
                <a:latin typeface="Arial" pitchFamily="34" charset="0"/>
                <a:ea typeface="ＭＳ Ｐゴシック" charset="0"/>
                <a:cs typeface="Arial" pitchFamily="34" charset="0"/>
              </a:rPr>
              <a:t>76+ at issue 25 percent of the accumulation value may be withdrawn at one time without withdrawal charges in place of the 10 percent free withdrawal </a:t>
            </a:r>
          </a:p>
          <a:p>
            <a:pPr marL="171450" indent="-171450">
              <a:buFont typeface="Arial" pitchFamily="34" charset="0"/>
              <a:buChar char="•"/>
            </a:pPr>
            <a:r>
              <a:rPr lang="en-US" altLang="en-US" dirty="0">
                <a:latin typeface="Arial" pitchFamily="34" charset="0"/>
                <a:ea typeface="ＭＳ Ｐゴシック" charset="0"/>
                <a:cs typeface="Arial" pitchFamily="34" charset="0"/>
              </a:rPr>
              <a:t>Not available in all states</a:t>
            </a:r>
            <a:endParaRPr lang="en-US" altLang="en-US" dirty="0">
              <a:effectLst/>
              <a:latin typeface="Arial" pitchFamily="34" charset="0"/>
              <a:ea typeface="ＭＳ Ｐゴシック" charset="0"/>
              <a:cs typeface="Arial" pitchFamily="34" charset="0"/>
            </a:endParaRPr>
          </a:p>
        </p:txBody>
      </p:sp>
      <p:sp>
        <p:nvSpPr>
          <p:cNvPr id="4" name="Slide Number Placeholder 3">
            <a:extLst>
              <a:ext uri="{FF2B5EF4-FFF2-40B4-BE49-F238E27FC236}">
                <a16:creationId xmlns:a16="http://schemas.microsoft.com/office/drawing/2014/main" id="{C0A2B4F7-4B4A-A776-1112-7DD172F0B645}"/>
              </a:ext>
            </a:extLst>
          </p:cNvPr>
          <p:cNvSpPr>
            <a:spLocks noGrp="1"/>
          </p:cNvSpPr>
          <p:nvPr>
            <p:ph type="sldNum" sz="quarter" idx="5"/>
          </p:nvPr>
        </p:nvSpPr>
        <p:spPr/>
        <p:txBody>
          <a:bodyPr/>
          <a:lstStyle/>
          <a:p>
            <a:fld id="{F270ECB4-3DED-114D-B8EC-BD91C83448E7}" type="slidenum">
              <a:rPr lang="en-US" smtClean="0"/>
              <a:t>31</a:t>
            </a:fld>
            <a:endParaRPr lang="en-US"/>
          </a:p>
        </p:txBody>
      </p:sp>
    </p:spTree>
    <p:extLst>
      <p:ext uri="{BB962C8B-B14F-4D97-AF65-F5344CB8AC3E}">
        <p14:creationId xmlns:p14="http://schemas.microsoft.com/office/powerpoint/2010/main" val="680099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00B08-9343-D738-4225-95F569F56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F8C6A4-0B18-2FA4-D503-275589EB50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1904E-1749-B8C1-1FE2-46F995CEB202}"/>
              </a:ext>
            </a:extLst>
          </p:cNvPr>
          <p:cNvSpPr>
            <a:spLocks noGrp="1"/>
          </p:cNvSpPr>
          <p:nvPr>
            <p:ph type="body" idx="1"/>
          </p:nvPr>
        </p:nvSpPr>
        <p:spPr/>
        <p:txBody>
          <a:bodyPr/>
          <a:lstStyle/>
          <a:p>
            <a:pPr marL="171450" indent="-171450">
              <a:buFont typeface="Arial" pitchFamily="34" charset="0"/>
              <a:buChar char="•"/>
            </a:pPr>
            <a:r>
              <a:rPr lang="en-US" altLang="en-US" dirty="0">
                <a:latin typeface="Arial" pitchFamily="34" charset="0"/>
                <a:ea typeface="ＭＳ Ｐゴシック" charset="0"/>
                <a:cs typeface="Arial" pitchFamily="34" charset="0"/>
              </a:rPr>
              <a:t>Secure 2.0 </a:t>
            </a:r>
          </a:p>
          <a:p>
            <a:pPr marL="171450" indent="-171450">
              <a:buFont typeface="Arial" pitchFamily="34" charset="0"/>
              <a:buChar char="•"/>
            </a:pPr>
            <a:r>
              <a:rPr lang="en-US" altLang="en-US" dirty="0">
                <a:latin typeface="Arial" pitchFamily="34" charset="0"/>
                <a:ea typeface="ＭＳ Ｐゴシック" charset="0"/>
                <a:cs typeface="Arial" pitchFamily="34" charset="0"/>
              </a:rPr>
              <a:t>Can take up to $10k without surrender, MVA or Bonus Recapture (if applicable)</a:t>
            </a:r>
          </a:p>
          <a:p>
            <a:pPr marL="171450" indent="-171450">
              <a:buFont typeface="Arial" pitchFamily="34" charset="0"/>
              <a:buChar char="•"/>
            </a:pPr>
            <a:r>
              <a:rPr lang="en-US" altLang="en-US" dirty="0">
                <a:latin typeface="Arial" pitchFamily="34" charset="0"/>
                <a:ea typeface="ＭＳ Ｐゴシック" charset="0"/>
                <a:cs typeface="Arial" pitchFamily="34" charset="0"/>
              </a:rPr>
              <a:t>Not required to obtain spousal signature even in community property states.</a:t>
            </a:r>
            <a:endParaRPr lang="en-US" altLang="en-US" dirty="0">
              <a:effectLst/>
              <a:latin typeface="Arial" pitchFamily="34" charset="0"/>
              <a:ea typeface="ＭＳ Ｐゴシック" charset="0"/>
              <a:cs typeface="Arial" pitchFamily="34" charset="0"/>
            </a:endParaRPr>
          </a:p>
        </p:txBody>
      </p:sp>
      <p:sp>
        <p:nvSpPr>
          <p:cNvPr id="4" name="Slide Number Placeholder 3">
            <a:extLst>
              <a:ext uri="{FF2B5EF4-FFF2-40B4-BE49-F238E27FC236}">
                <a16:creationId xmlns:a16="http://schemas.microsoft.com/office/drawing/2014/main" id="{6272B7D9-0C83-CC13-1132-49845C3ABA77}"/>
              </a:ext>
            </a:extLst>
          </p:cNvPr>
          <p:cNvSpPr>
            <a:spLocks noGrp="1"/>
          </p:cNvSpPr>
          <p:nvPr>
            <p:ph type="sldNum" sz="quarter" idx="5"/>
          </p:nvPr>
        </p:nvSpPr>
        <p:spPr/>
        <p:txBody>
          <a:bodyPr/>
          <a:lstStyle/>
          <a:p>
            <a:fld id="{F270ECB4-3DED-114D-B8EC-BD91C83448E7}" type="slidenum">
              <a:rPr lang="en-US" smtClean="0"/>
              <a:t>32</a:t>
            </a:fld>
            <a:endParaRPr lang="en-US"/>
          </a:p>
        </p:txBody>
      </p:sp>
    </p:spTree>
    <p:extLst>
      <p:ext uri="{BB962C8B-B14F-4D97-AF65-F5344CB8AC3E}">
        <p14:creationId xmlns:p14="http://schemas.microsoft.com/office/powerpoint/2010/main" val="3242799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33</a:t>
            </a:fld>
            <a:endParaRPr lang="en-US"/>
          </a:p>
        </p:txBody>
      </p:sp>
    </p:spTree>
    <p:extLst>
      <p:ext uri="{BB962C8B-B14F-4D97-AF65-F5344CB8AC3E}">
        <p14:creationId xmlns:p14="http://schemas.microsoft.com/office/powerpoint/2010/main" val="3536592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130EA-377F-A730-FDAD-D864A178D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8F4624-0E4F-3B87-DDA4-6DD203842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5F283-3643-E8F0-F54B-2876632E1F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D81473-4597-6C3B-CFF1-B0F19E36A504}"/>
              </a:ext>
            </a:extLst>
          </p:cNvPr>
          <p:cNvSpPr>
            <a:spLocks noGrp="1"/>
          </p:cNvSpPr>
          <p:nvPr>
            <p:ph type="sldNum" sz="quarter" idx="5"/>
          </p:nvPr>
        </p:nvSpPr>
        <p:spPr/>
        <p:txBody>
          <a:bodyPr/>
          <a:lstStyle/>
          <a:p>
            <a:fld id="{F270ECB4-3DED-114D-B8EC-BD91C83448E7}" type="slidenum">
              <a:rPr lang="en-US" smtClean="0"/>
              <a:t>34</a:t>
            </a:fld>
            <a:endParaRPr lang="en-US"/>
          </a:p>
        </p:txBody>
      </p:sp>
    </p:spTree>
    <p:extLst>
      <p:ext uri="{BB962C8B-B14F-4D97-AF65-F5344CB8AC3E}">
        <p14:creationId xmlns:p14="http://schemas.microsoft.com/office/powerpoint/2010/main" val="3210164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35</a:t>
            </a:fld>
            <a:endParaRPr lang="en-US"/>
          </a:p>
        </p:txBody>
      </p:sp>
    </p:spTree>
    <p:extLst>
      <p:ext uri="{BB962C8B-B14F-4D97-AF65-F5344CB8AC3E}">
        <p14:creationId xmlns:p14="http://schemas.microsoft.com/office/powerpoint/2010/main" val="3948335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36</a:t>
            </a:fld>
            <a:endParaRPr lang="en-US"/>
          </a:p>
        </p:txBody>
      </p:sp>
    </p:spTree>
    <p:extLst>
      <p:ext uri="{BB962C8B-B14F-4D97-AF65-F5344CB8AC3E}">
        <p14:creationId xmlns:p14="http://schemas.microsoft.com/office/powerpoint/2010/main" val="2964326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37</a:t>
            </a:fld>
            <a:endParaRPr lang="en-US"/>
          </a:p>
        </p:txBody>
      </p:sp>
    </p:spTree>
    <p:extLst>
      <p:ext uri="{BB962C8B-B14F-4D97-AF65-F5344CB8AC3E}">
        <p14:creationId xmlns:p14="http://schemas.microsoft.com/office/powerpoint/2010/main" val="167611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C8CE7-3D85-1F10-EA3B-4D738C8EE0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4D1BE-58EE-244C-4884-1970E0CA90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85D37-142D-BD3A-B7DD-39E01461C506}"/>
              </a:ext>
            </a:extLst>
          </p:cNvPr>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dirty="0">
                <a:latin typeface="+mn-lt"/>
              </a:rPr>
              <a:t>National Life's current line up provide solutions regardless of clients time horizon. </a:t>
            </a:r>
          </a:p>
          <a:p>
            <a:endParaRPr lang="en-US" dirty="0"/>
          </a:p>
        </p:txBody>
      </p:sp>
      <p:sp>
        <p:nvSpPr>
          <p:cNvPr id="4" name="Slide Number Placeholder 3">
            <a:extLst>
              <a:ext uri="{FF2B5EF4-FFF2-40B4-BE49-F238E27FC236}">
                <a16:creationId xmlns:a16="http://schemas.microsoft.com/office/drawing/2014/main" id="{7E381F47-7707-CD21-C14C-45935F9D70F4}"/>
              </a:ext>
            </a:extLst>
          </p:cNvPr>
          <p:cNvSpPr>
            <a:spLocks noGrp="1"/>
          </p:cNvSpPr>
          <p:nvPr>
            <p:ph type="sldNum" sz="quarter" idx="5"/>
          </p:nvPr>
        </p:nvSpPr>
        <p:spPr/>
        <p:txBody>
          <a:bodyPr/>
          <a:lstStyle/>
          <a:p>
            <a:fld id="{F270ECB4-3DED-114D-B8EC-BD91C83448E7}" type="slidenum">
              <a:rPr lang="en-US" smtClean="0"/>
              <a:t>4</a:t>
            </a:fld>
            <a:endParaRPr lang="en-US"/>
          </a:p>
        </p:txBody>
      </p:sp>
    </p:spTree>
    <p:extLst>
      <p:ext uri="{BB962C8B-B14F-4D97-AF65-F5344CB8AC3E}">
        <p14:creationId xmlns:p14="http://schemas.microsoft.com/office/powerpoint/2010/main" val="3037265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Helvetica" pitchFamily="2" charset="0"/>
              </a:rPr>
              <a:t>Along with varying durations, our Flexible Premium Annuities can be a solution for clients with an accumulation or income focus and is available across all markets.</a:t>
            </a:r>
          </a:p>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5</a:t>
            </a:fld>
            <a:endParaRPr lang="en-US"/>
          </a:p>
        </p:txBody>
      </p:sp>
    </p:spTree>
    <p:extLst>
      <p:ext uri="{BB962C8B-B14F-4D97-AF65-F5344CB8AC3E}">
        <p14:creationId xmlns:p14="http://schemas.microsoft.com/office/powerpoint/2010/main" val="52607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6</a:t>
            </a:fld>
            <a:endParaRPr lang="en-US"/>
          </a:p>
        </p:txBody>
      </p:sp>
    </p:spTree>
    <p:extLst>
      <p:ext uri="{BB962C8B-B14F-4D97-AF65-F5344CB8AC3E}">
        <p14:creationId xmlns:p14="http://schemas.microsoft.com/office/powerpoint/2010/main" val="2153645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7</a:t>
            </a:fld>
            <a:endParaRPr lang="en-US"/>
          </a:p>
        </p:txBody>
      </p:sp>
    </p:spTree>
    <p:extLst>
      <p:ext uri="{BB962C8B-B14F-4D97-AF65-F5344CB8AC3E}">
        <p14:creationId xmlns:p14="http://schemas.microsoft.com/office/powerpoint/2010/main" val="200873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8</a:t>
            </a:fld>
            <a:endParaRPr lang="en-US"/>
          </a:p>
        </p:txBody>
      </p:sp>
    </p:spTree>
    <p:extLst>
      <p:ext uri="{BB962C8B-B14F-4D97-AF65-F5344CB8AC3E}">
        <p14:creationId xmlns:p14="http://schemas.microsoft.com/office/powerpoint/2010/main" val="6483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9</a:t>
            </a:fld>
            <a:endParaRPr lang="en-US"/>
          </a:p>
        </p:txBody>
      </p:sp>
    </p:spTree>
    <p:extLst>
      <p:ext uri="{BB962C8B-B14F-4D97-AF65-F5344CB8AC3E}">
        <p14:creationId xmlns:p14="http://schemas.microsoft.com/office/powerpoint/2010/main" val="1309055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hoto/1 Speak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8E7CECD-82B9-C3A3-9748-DC410BC1C3AC}"/>
              </a:ext>
            </a:extLst>
          </p:cNvPr>
          <p:cNvSpPr>
            <a:spLocks noGrp="1"/>
          </p:cNvSpPr>
          <p:nvPr>
            <p:ph type="pic" sz="quarter" idx="11" hasCustomPrompt="1"/>
          </p:nvPr>
        </p:nvSpPr>
        <p:spPr>
          <a:xfrm>
            <a:off x="4999680" y="1793849"/>
            <a:ext cx="7192320" cy="5064151"/>
          </a:xfrm>
          <a:custGeom>
            <a:avLst/>
            <a:gdLst>
              <a:gd name="connsiteX0" fmla="*/ 5064150 w 7192320"/>
              <a:gd name="connsiteY0" fmla="*/ 0 h 5064151"/>
              <a:gd name="connsiteX1" fmla="*/ 7192320 w 7192320"/>
              <a:gd name="connsiteY1" fmla="*/ 2128169 h 5064151"/>
              <a:gd name="connsiteX2" fmla="*/ 7192320 w 7192320"/>
              <a:gd name="connsiteY2" fmla="*/ 5064151 h 5064151"/>
              <a:gd name="connsiteX3" fmla="*/ 0 w 7192320"/>
              <a:gd name="connsiteY3" fmla="*/ 5064151 h 5064151"/>
            </a:gdLst>
            <a:ahLst/>
            <a:cxnLst>
              <a:cxn ang="0">
                <a:pos x="connsiteX0" y="connsiteY0"/>
              </a:cxn>
              <a:cxn ang="0">
                <a:pos x="connsiteX1" y="connsiteY1"/>
              </a:cxn>
              <a:cxn ang="0">
                <a:pos x="connsiteX2" y="connsiteY2"/>
              </a:cxn>
              <a:cxn ang="0">
                <a:pos x="connsiteX3" y="connsiteY3"/>
              </a:cxn>
            </a:cxnLst>
            <a:rect l="l" t="t" r="r" b="b"/>
            <a:pathLst>
              <a:path w="7192320" h="5064151">
                <a:moveTo>
                  <a:pt x="5064150" y="0"/>
                </a:moveTo>
                <a:lnTo>
                  <a:pt x="7192320" y="2128169"/>
                </a:lnTo>
                <a:lnTo>
                  <a:pt x="7192320" y="5064151"/>
                </a:lnTo>
                <a:lnTo>
                  <a:pt x="0" y="5064151"/>
                </a:lnTo>
                <a:close/>
              </a:path>
            </a:pathLst>
          </a:custGeom>
          <a:solidFill>
            <a:schemeClr val="bg2">
              <a:lumMod val="75000"/>
            </a:schemeClr>
          </a:solidFill>
        </p:spPr>
        <p:txBody>
          <a:bodyPr wrap="square" tIns="914400" rIns="0" anchor="ctr" anchorCtr="0">
            <a:noAutofit/>
          </a:bodyPr>
          <a:lstStyle>
            <a:lvl1pPr marL="0" indent="0" algn="ctr">
              <a:buNone/>
              <a:defRPr/>
            </a:lvl1pPr>
          </a:lstStyle>
          <a:p>
            <a:r>
              <a:rPr lang="en-US" dirty="0"/>
              <a:t>Click icon to insert photo and then RIGHT CLICK to “Send to Back”</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62285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Default Photo/Vermo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2"/>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DFF35736-BDB7-12D4-FE31-DDD48DAC7622}"/>
              </a:ext>
            </a:extLst>
          </p:cNvPr>
          <p:cNvGrpSpPr/>
          <p:nvPr userDrawn="1"/>
        </p:nvGrpSpPr>
        <p:grpSpPr>
          <a:xfrm>
            <a:off x="4865326" y="0"/>
            <a:ext cx="7116514" cy="6896494"/>
            <a:chOff x="2974756" y="-42286"/>
            <a:chExt cx="7116514" cy="6896494"/>
          </a:xfrm>
        </p:grpSpPr>
        <p:grpSp>
          <p:nvGrpSpPr>
            <p:cNvPr id="4" name="Group 3">
              <a:extLst>
                <a:ext uri="{FF2B5EF4-FFF2-40B4-BE49-F238E27FC236}">
                  <a16:creationId xmlns:a16="http://schemas.microsoft.com/office/drawing/2014/main" id="{064C39B1-8A88-9E26-4A37-D94FCC5E7B73}"/>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B96C64EA-DE7D-0946-97EE-9E4B9D30D5DC}"/>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F7FF9E7-2049-C3CE-E36A-220E143061A5}"/>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F4901CC1-0EAA-F7CF-4A0D-2E37BEF227CE}"/>
                </a:ext>
              </a:extLst>
            </p:cNvPr>
            <p:cNvGrpSpPr/>
            <p:nvPr/>
          </p:nvGrpSpPr>
          <p:grpSpPr>
            <a:xfrm flipH="1">
              <a:off x="2974756" y="2268657"/>
              <a:ext cx="7116514" cy="4585551"/>
              <a:chOff x="756785" y="2268657"/>
              <a:chExt cx="7116514" cy="4585551"/>
            </a:xfrm>
          </p:grpSpPr>
          <p:grpSp>
            <p:nvGrpSpPr>
              <p:cNvPr id="7" name="Group 6">
                <a:extLst>
                  <a:ext uri="{FF2B5EF4-FFF2-40B4-BE49-F238E27FC236}">
                    <a16:creationId xmlns:a16="http://schemas.microsoft.com/office/drawing/2014/main" id="{E00C0204-05B7-2B9F-1C2F-EB7DC493EA0F}"/>
                  </a:ext>
                </a:extLst>
              </p:cNvPr>
              <p:cNvGrpSpPr/>
              <p:nvPr/>
            </p:nvGrpSpPr>
            <p:grpSpPr>
              <a:xfrm rot="5400000">
                <a:off x="460536" y="3071127"/>
                <a:ext cx="2718430" cy="2125932"/>
                <a:chOff x="1626161" y="-819526"/>
                <a:chExt cx="2718430" cy="2125932"/>
              </a:xfrm>
            </p:grpSpPr>
            <p:cxnSp>
              <p:nvCxnSpPr>
                <p:cNvPr id="17" name="Straight Connector 16">
                  <a:extLst>
                    <a:ext uri="{FF2B5EF4-FFF2-40B4-BE49-F238E27FC236}">
                      <a16:creationId xmlns:a16="http://schemas.microsoft.com/office/drawing/2014/main" id="{FDCC7EA1-64F9-0DCD-BEA9-A84689802179}"/>
                    </a:ext>
                  </a:extLst>
                </p:cNvPr>
                <p:cNvCxnSpPr>
                  <a:cxnSpLocks/>
                </p:cNvCxnSpPr>
                <p:nvPr/>
              </p:nvCxnSpPr>
              <p:spPr>
                <a:xfrm rot="16200000" flipH="1" flipV="1">
                  <a:off x="2218660" y="-819526"/>
                  <a:ext cx="2125931" cy="212593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AB328AF-FEF6-7106-27DF-6AE3D59BBEF1}"/>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7C529C4F-FDD9-5FB4-4EF8-3A8350F8351C}"/>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E2466CB-7E22-E368-A492-19864A1101D6}"/>
                  </a:ext>
                </a:extLst>
              </p:cNvPr>
              <p:cNvCxnSpPr>
                <a:cxnSpLocks/>
              </p:cNvCxnSpPr>
              <p:nvPr/>
            </p:nvCxnSpPr>
            <p:spPr>
              <a:xfrm flipV="1">
                <a:off x="2882717" y="3692416"/>
                <a:ext cx="1828789" cy="1828789"/>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001075-5F6A-E8B0-2D6F-1D76153DFEC2}"/>
                  </a:ext>
                </a:extLst>
              </p:cNvPr>
              <p:cNvCxnSpPr>
                <a:cxnSpLocks/>
              </p:cNvCxnSpPr>
              <p:nvPr/>
            </p:nvCxnSpPr>
            <p:spPr>
              <a:xfrm>
                <a:off x="4711507" y="3692416"/>
                <a:ext cx="3161792" cy="3161792"/>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2BD9F17F-0074-AB5B-B421-45475D92EA40}"/>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3259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Default Photo/Texa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a:srcRect t="557" b="5123"/>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9E653520-F7C3-8EDB-FBB0-0D81741E165F}"/>
              </a:ext>
            </a:extLst>
          </p:cNvPr>
          <p:cNvGrpSpPr/>
          <p:nvPr userDrawn="1"/>
        </p:nvGrpSpPr>
        <p:grpSpPr>
          <a:xfrm>
            <a:off x="4865326" y="0"/>
            <a:ext cx="7116514" cy="6896494"/>
            <a:chOff x="2974756" y="-42286"/>
            <a:chExt cx="7116514" cy="6896494"/>
          </a:xfrm>
        </p:grpSpPr>
        <p:grpSp>
          <p:nvGrpSpPr>
            <p:cNvPr id="4" name="Group 3">
              <a:extLst>
                <a:ext uri="{FF2B5EF4-FFF2-40B4-BE49-F238E27FC236}">
                  <a16:creationId xmlns:a16="http://schemas.microsoft.com/office/drawing/2014/main" id="{289F3232-B9D6-08A5-0EDF-5F6AF0886DCA}"/>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5E1647CE-0F6B-5745-7277-DEA1318A3EC6}"/>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457A497-BF1F-459E-7F5C-9BE977938ED5}"/>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77343C2C-55A9-959E-ECBF-1F1C7EDBF9F7}"/>
                </a:ext>
              </a:extLst>
            </p:cNvPr>
            <p:cNvGrpSpPr/>
            <p:nvPr/>
          </p:nvGrpSpPr>
          <p:grpSpPr>
            <a:xfrm flipH="1">
              <a:off x="2974756" y="2268657"/>
              <a:ext cx="7116514" cy="4585551"/>
              <a:chOff x="756785" y="2268657"/>
              <a:chExt cx="7116514" cy="4585551"/>
            </a:xfrm>
          </p:grpSpPr>
          <p:grpSp>
            <p:nvGrpSpPr>
              <p:cNvPr id="7" name="Group 6">
                <a:extLst>
                  <a:ext uri="{FF2B5EF4-FFF2-40B4-BE49-F238E27FC236}">
                    <a16:creationId xmlns:a16="http://schemas.microsoft.com/office/drawing/2014/main" id="{157CB11D-1DA5-8156-9CC1-A023E927E0D4}"/>
                  </a:ext>
                </a:extLst>
              </p:cNvPr>
              <p:cNvGrpSpPr/>
              <p:nvPr/>
            </p:nvGrpSpPr>
            <p:grpSpPr>
              <a:xfrm rot="5400000">
                <a:off x="460536" y="3071127"/>
                <a:ext cx="2273892" cy="1681394"/>
                <a:chOff x="1626161" y="-374988"/>
                <a:chExt cx="2273892" cy="1681394"/>
              </a:xfrm>
            </p:grpSpPr>
            <p:cxnSp>
              <p:nvCxnSpPr>
                <p:cNvPr id="17" name="Straight Connector 16">
                  <a:extLst>
                    <a:ext uri="{FF2B5EF4-FFF2-40B4-BE49-F238E27FC236}">
                      <a16:creationId xmlns:a16="http://schemas.microsoft.com/office/drawing/2014/main" id="{0BC5B4A3-C076-A0FD-41A4-235FCCEBE37D}"/>
                    </a:ext>
                  </a:extLst>
                </p:cNvPr>
                <p:cNvCxnSpPr>
                  <a:cxnSpLocks/>
                </p:cNvCxnSpPr>
                <p:nvPr/>
              </p:nvCxnSpPr>
              <p:spPr>
                <a:xfrm rot="16200000" flipH="1" flipV="1">
                  <a:off x="2218660" y="-374988"/>
                  <a:ext cx="1681393" cy="168139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500C9AD-DDF6-356A-D066-F4396EF19CEB}"/>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A6C06D14-427C-C814-EC20-097BE3A95D06}"/>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B15B1A8-FEC4-5992-32A0-9ACFFFC28A68}"/>
                  </a:ext>
                </a:extLst>
              </p:cNvPr>
              <p:cNvCxnSpPr>
                <a:cxnSpLocks/>
              </p:cNvCxnSpPr>
              <p:nvPr/>
            </p:nvCxnSpPr>
            <p:spPr>
              <a:xfrm flipV="1">
                <a:off x="2438180" y="3223066"/>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3CFFD9F-2B8B-7C83-57FE-FD450E911D0B}"/>
                  </a:ext>
                </a:extLst>
              </p:cNvPr>
              <p:cNvCxnSpPr>
                <a:cxnSpLocks/>
              </p:cNvCxnSpPr>
              <p:nvPr/>
            </p:nvCxnSpPr>
            <p:spPr>
              <a:xfrm>
                <a:off x="4242157" y="3223066"/>
                <a:ext cx="3631142" cy="3631142"/>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2E5507E2-FC87-A6BA-0832-6DDD93241ABD}"/>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46496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hite Background">
    <p:bg>
      <p:bgPr>
        <a:solidFill>
          <a:srgbClr val="FFFFFF"/>
        </a:solidFill>
        <a:effectLst/>
      </p:bgPr>
    </p:bg>
    <p:spTree>
      <p:nvGrpSpPr>
        <p:cNvPr id="1" name=""/>
        <p:cNvGrpSpPr/>
        <p:nvPr/>
      </p:nvGrpSpPr>
      <p:grpSpPr>
        <a:xfrm>
          <a:off x="0" y="0"/>
          <a:ext cx="0" cy="0"/>
          <a:chOff x="0" y="0"/>
          <a:chExt cx="0" cy="0"/>
        </a:xfrm>
      </p:grpSpPr>
      <p:sp>
        <p:nvSpPr>
          <p:cNvPr id="8" name="TextBox 7"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95060038-8F4F-6273-E33E-7781A3F96FFC}"/>
              </a:ext>
            </a:extLst>
          </p:cNvPr>
          <p:cNvSpPr txBox="1"/>
          <p:nvPr userDrawn="1"/>
        </p:nvSpPr>
        <p:spPr>
          <a:xfrm>
            <a:off x="0" y="1463040"/>
            <a:ext cx="6313041" cy="830997"/>
          </a:xfrm>
          <a:prstGeom prst="rect">
            <a:avLst/>
          </a:prstGeom>
          <a:noFill/>
        </p:spPr>
        <p:txBody>
          <a:bodyPr wrap="square" lIns="914400" rtlCol="0">
            <a:spAutoFit/>
          </a:bodyPr>
          <a:lstStyle/>
          <a:p>
            <a:pPr>
              <a:spcBef>
                <a:spcPts val="1200"/>
              </a:spcBef>
            </a:pPr>
            <a:r>
              <a:rPr lang="en-US" altLang="zh-CN" sz="4800" b="1" spc="0" dirty="0">
                <a:solidFill>
                  <a:schemeClr val="tx1"/>
                </a:solidFill>
                <a:latin typeface="+mn-lt"/>
                <a:ea typeface="微软雅黑" panose="020B0503020204020204" pitchFamily="34" charset="-122"/>
                <a:cs typeface="Lato" panose="020F0502020204030203" pitchFamily="34" charset="0"/>
              </a:rPr>
              <a:t>AGENDA</a:t>
            </a:r>
          </a:p>
        </p:txBody>
      </p:sp>
      <p:sp>
        <p:nvSpPr>
          <p:cNvPr id="10" name="Text Placeholder 9">
            <a:extLst>
              <a:ext uri="{FF2B5EF4-FFF2-40B4-BE49-F238E27FC236}">
                <a16:creationId xmlns:a16="http://schemas.microsoft.com/office/drawing/2014/main" id="{57EAD23C-D440-F3DE-2E6A-435277708ED4}"/>
              </a:ext>
            </a:extLst>
          </p:cNvPr>
          <p:cNvSpPr>
            <a:spLocks noGrp="1"/>
          </p:cNvSpPr>
          <p:nvPr>
            <p:ph type="body" sz="quarter" idx="11" hasCustomPrompt="1"/>
          </p:nvPr>
        </p:nvSpPr>
        <p:spPr>
          <a:xfrm>
            <a:off x="6313040" y="3151521"/>
            <a:ext cx="5279691" cy="500715"/>
          </a:xfrm>
        </p:spPr>
        <p:txBody>
          <a:bodyPr lIns="0" tIns="0" rIns="182880" bIns="0" anchor="ctr">
            <a:spAutoFit/>
          </a:bodyPr>
          <a:lstStyle>
            <a:lvl1pPr marL="457200" indent="-457200">
              <a:lnSpc>
                <a:spcPct val="150000"/>
              </a:lnSpc>
              <a:buFont typeface="+mj-lt"/>
              <a:buAutoNum type="arabicPeriod"/>
              <a:defRPr sz="2400"/>
            </a:lvl1pPr>
            <a:lvl2pPr marL="742950" indent="-457200">
              <a:buFont typeface="+mj-lt"/>
              <a:buAutoNum type="arabicPeriod"/>
              <a:defRPr/>
            </a:lvl2pPr>
            <a:lvl3pPr marL="914400" indent="-342900">
              <a:buFont typeface="+mj-lt"/>
              <a:buAutoNum type="arabicPeriod"/>
              <a:defRPr/>
            </a:lvl3pPr>
            <a:lvl4pPr marL="1150937" indent="-342900">
              <a:buFont typeface="+mj-lt"/>
              <a:buAutoNum type="arabicPeriod"/>
              <a:defRPr/>
            </a:lvl4pPr>
            <a:lvl5pPr marL="1374775" indent="-342900">
              <a:buFont typeface="+mj-lt"/>
              <a:buAutoNum type="arabicPeriod"/>
              <a:defRPr/>
            </a:lvl5pPr>
          </a:lstStyle>
          <a:p>
            <a:pPr lvl="0"/>
            <a:r>
              <a:rPr lang="en-US" dirty="0"/>
              <a:t>Click to add agenda items</a:t>
            </a:r>
          </a:p>
        </p:txBody>
      </p:sp>
      <p:sp>
        <p:nvSpPr>
          <p:cNvPr id="11" name="Right Triangle 10">
            <a:extLst>
              <a:ext uri="{FF2B5EF4-FFF2-40B4-BE49-F238E27FC236}">
                <a16:creationId xmlns:a16="http://schemas.microsoft.com/office/drawing/2014/main" id="{822BEDBF-E4AC-2307-9F0F-D108B5D207D5}"/>
              </a:ext>
            </a:extLst>
          </p:cNvPr>
          <p:cNvSpPr/>
          <p:nvPr userDrawn="1"/>
        </p:nvSpPr>
        <p:spPr>
          <a:xfrm rot="10800000">
            <a:off x="10374458" y="-5783"/>
            <a:ext cx="1819085" cy="181908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ptos" panose="020B0004020202020204" pitchFamily="34" charset="0"/>
            </a:endParaRPr>
          </a:p>
        </p:txBody>
      </p:sp>
      <p:sp>
        <p:nvSpPr>
          <p:cNvPr id="12" name="Right Triangle 11">
            <a:extLst>
              <a:ext uri="{FF2B5EF4-FFF2-40B4-BE49-F238E27FC236}">
                <a16:creationId xmlns:a16="http://schemas.microsoft.com/office/drawing/2014/main" id="{18F15832-FAD4-DE6F-420E-D784D19BA6B0}"/>
              </a:ext>
            </a:extLst>
          </p:cNvPr>
          <p:cNvSpPr/>
          <p:nvPr userDrawn="1"/>
        </p:nvSpPr>
        <p:spPr>
          <a:xfrm>
            <a:off x="1" y="4479011"/>
            <a:ext cx="2394488" cy="23944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dirty="0">
              <a:latin typeface="Aptos" panose="020B0004020202020204" pitchFamily="34" charset="0"/>
            </a:endParaRPr>
          </a:p>
        </p:txBody>
      </p:sp>
      <p:sp>
        <p:nvSpPr>
          <p:cNvPr id="7" name="Footer Placeholder 2">
            <a:extLst>
              <a:ext uri="{FF2B5EF4-FFF2-40B4-BE49-F238E27FC236}">
                <a16:creationId xmlns:a16="http://schemas.microsoft.com/office/drawing/2014/main" id="{0B4A0AC6-841F-DC66-99A3-1673AE2966F8}"/>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9" name="Slide Number Placeholder 5">
            <a:extLst>
              <a:ext uri="{FF2B5EF4-FFF2-40B4-BE49-F238E27FC236}">
                <a16:creationId xmlns:a16="http://schemas.microsoft.com/office/drawing/2014/main" id="{BB79095C-EAB9-3014-BE25-5C627542ABC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087494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Green Background">
    <p:bg>
      <p:bgPr>
        <a:solidFill>
          <a:srgbClr val="FFFFF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A0B52E-E824-BA15-67C2-FE2128BB30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3" y="5220"/>
            <a:ext cx="12191998" cy="6847561"/>
          </a:xfrm>
          <a:prstGeom prst="rect">
            <a:avLst/>
          </a:prstGeom>
        </p:spPr>
      </p:pic>
      <p:sp>
        <p:nvSpPr>
          <p:cNvPr id="11" name="Footer Placeholder 2">
            <a:extLst>
              <a:ext uri="{FF2B5EF4-FFF2-40B4-BE49-F238E27FC236}">
                <a16:creationId xmlns:a16="http://schemas.microsoft.com/office/drawing/2014/main" id="{20588C48-997D-2D86-9E3F-C5D7B8BF0206}"/>
              </a:ext>
            </a:extLst>
          </p:cNvPr>
          <p:cNvSpPr>
            <a:spLocks noGrp="1"/>
          </p:cNvSpPr>
          <p:nvPr>
            <p:ph type="ftr" sz="quarter" idx="10"/>
          </p:nvPr>
        </p:nvSpPr>
        <p:spPr>
          <a:xfrm>
            <a:off x="6763323"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2" name="Slide Number Placeholder 5">
            <a:extLst>
              <a:ext uri="{FF2B5EF4-FFF2-40B4-BE49-F238E27FC236}">
                <a16:creationId xmlns:a16="http://schemas.microsoft.com/office/drawing/2014/main" id="{FF2B5958-3B9C-57E6-8A60-FADF41ED6EFF}"/>
              </a:ext>
            </a:extLst>
          </p:cNvPr>
          <p:cNvSpPr>
            <a:spLocks noGrp="1"/>
          </p:cNvSpPr>
          <p:nvPr>
            <p:ph type="sldNum" sz="quarter" idx="4"/>
          </p:nvPr>
        </p:nvSpPr>
        <p:spPr>
          <a:xfrm>
            <a:off x="8556171" y="6477356"/>
            <a:ext cx="3632781" cy="153888"/>
          </a:xfrm>
          <a:prstGeom prst="rect">
            <a:avLst/>
          </a:prstGeom>
        </p:spPr>
        <p:txBody>
          <a:bodyPr vert="horz" wrap="square" lIns="0" tIns="0" rIns="45720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2024,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9" name="Freeform 8">
            <a:extLst>
              <a:ext uri="{FF2B5EF4-FFF2-40B4-BE49-F238E27FC236}">
                <a16:creationId xmlns:a16="http://schemas.microsoft.com/office/drawing/2014/main" id="{9B5521CE-805D-711D-E19E-014228067F92}"/>
              </a:ext>
            </a:extLst>
          </p:cNvPr>
          <p:cNvSpPr/>
          <p:nvPr userDrawn="1"/>
        </p:nvSpPr>
        <p:spPr>
          <a:xfrm>
            <a:off x="0" y="0"/>
            <a:ext cx="12192000" cy="6861924"/>
          </a:xfrm>
          <a:custGeom>
            <a:avLst/>
            <a:gdLst>
              <a:gd name="connsiteX0" fmla="*/ 0 w 12188952"/>
              <a:gd name="connsiteY0" fmla="*/ 0 h 6852780"/>
              <a:gd name="connsiteX1" fmla="*/ 12188952 w 12188952"/>
              <a:gd name="connsiteY1" fmla="*/ 0 h 6852780"/>
              <a:gd name="connsiteX2" fmla="*/ 12188952 w 12188952"/>
              <a:gd name="connsiteY2" fmla="*/ 1 h 6852780"/>
              <a:gd name="connsiteX3" fmla="*/ 10374458 w 12188952"/>
              <a:gd name="connsiteY3" fmla="*/ 1 h 6852780"/>
              <a:gd name="connsiteX4" fmla="*/ 12188952 w 12188952"/>
              <a:gd name="connsiteY4" fmla="*/ 1814495 h 6852780"/>
              <a:gd name="connsiteX5" fmla="*/ 12188952 w 12188952"/>
              <a:gd name="connsiteY5" fmla="*/ 6852780 h 6852780"/>
              <a:gd name="connsiteX6" fmla="*/ 2394489 w 12188952"/>
              <a:gd name="connsiteY6" fmla="*/ 6852780 h 6852780"/>
              <a:gd name="connsiteX7" fmla="*/ 1 w 12188952"/>
              <a:gd name="connsiteY7" fmla="*/ 4458292 h 6852780"/>
              <a:gd name="connsiteX8" fmla="*/ 1 w 12188952"/>
              <a:gd name="connsiteY8" fmla="*/ 6852780 h 6852780"/>
              <a:gd name="connsiteX9" fmla="*/ 0 w 12188952"/>
              <a:gd name="connsiteY9" fmla="*/ 6852780 h 685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952" h="6852780">
                <a:moveTo>
                  <a:pt x="0" y="0"/>
                </a:moveTo>
                <a:lnTo>
                  <a:pt x="12188952" y="0"/>
                </a:lnTo>
                <a:lnTo>
                  <a:pt x="12188952" y="1"/>
                </a:lnTo>
                <a:lnTo>
                  <a:pt x="10374458" y="1"/>
                </a:lnTo>
                <a:lnTo>
                  <a:pt x="12188952" y="1814495"/>
                </a:lnTo>
                <a:lnTo>
                  <a:pt x="12188952" y="6852780"/>
                </a:lnTo>
                <a:lnTo>
                  <a:pt x="2394489" y="6852780"/>
                </a:lnTo>
                <a:lnTo>
                  <a:pt x="1" y="4458292"/>
                </a:lnTo>
                <a:lnTo>
                  <a:pt x="1" y="6852780"/>
                </a:lnTo>
                <a:lnTo>
                  <a:pt x="0" y="685278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F118204-D75F-3177-11F1-AE821651E1BA}"/>
              </a:ext>
            </a:extLst>
          </p:cNvPr>
          <p:cNvSpPr txBox="1"/>
          <p:nvPr userDrawn="1"/>
        </p:nvSpPr>
        <p:spPr>
          <a:xfrm>
            <a:off x="0" y="1463040"/>
            <a:ext cx="6313041" cy="830997"/>
          </a:xfrm>
          <a:prstGeom prst="rect">
            <a:avLst/>
          </a:prstGeom>
          <a:noFill/>
        </p:spPr>
        <p:txBody>
          <a:bodyPr wrap="square" lIns="914400" rtlCol="0">
            <a:spAutoFit/>
          </a:bodyPr>
          <a:lstStyle/>
          <a:p>
            <a:pPr>
              <a:spcBef>
                <a:spcPts val="1200"/>
              </a:spcBef>
            </a:pPr>
            <a:r>
              <a:rPr lang="en-US" altLang="zh-CN" sz="4800" b="1" spc="0" dirty="0">
                <a:solidFill>
                  <a:srgbClr val="FFFFFF"/>
                </a:solidFill>
                <a:latin typeface="+mn-lt"/>
                <a:ea typeface="微软雅黑" panose="020B0503020204020204" pitchFamily="34" charset="-122"/>
                <a:cs typeface="Lato" panose="020F0502020204030203" pitchFamily="34" charset="0"/>
              </a:rPr>
              <a:t>AGENDA</a:t>
            </a:r>
          </a:p>
        </p:txBody>
      </p:sp>
      <p:sp>
        <p:nvSpPr>
          <p:cNvPr id="13" name="Text Placeholder 9">
            <a:extLst>
              <a:ext uri="{FF2B5EF4-FFF2-40B4-BE49-F238E27FC236}">
                <a16:creationId xmlns:a16="http://schemas.microsoft.com/office/drawing/2014/main" id="{B15CFC6E-78A4-E14E-81AE-47DB0325553D}"/>
              </a:ext>
            </a:extLst>
          </p:cNvPr>
          <p:cNvSpPr>
            <a:spLocks noGrp="1"/>
          </p:cNvSpPr>
          <p:nvPr>
            <p:ph type="body" sz="quarter" idx="11" hasCustomPrompt="1"/>
          </p:nvPr>
        </p:nvSpPr>
        <p:spPr>
          <a:xfrm>
            <a:off x="6313040" y="3151521"/>
            <a:ext cx="5279691" cy="500715"/>
          </a:xfrm>
        </p:spPr>
        <p:txBody>
          <a:bodyPr lIns="0" tIns="0" rIns="182880" bIns="0" anchor="ctr">
            <a:spAutoFit/>
          </a:bodyPr>
          <a:lstStyle>
            <a:lvl1pPr marL="457200" indent="-457200">
              <a:lnSpc>
                <a:spcPct val="150000"/>
              </a:lnSpc>
              <a:buClr>
                <a:srgbClr val="FFFFFF"/>
              </a:buClr>
              <a:buFont typeface="+mj-lt"/>
              <a:buAutoNum type="arabicPeriod"/>
              <a:defRPr sz="2400">
                <a:solidFill>
                  <a:srgbClr val="FFFFFF"/>
                </a:solidFill>
              </a:defRPr>
            </a:lvl1pPr>
            <a:lvl2pPr marL="742950" indent="-457200">
              <a:buFont typeface="+mj-lt"/>
              <a:buAutoNum type="arabicPeriod"/>
              <a:defRPr/>
            </a:lvl2pPr>
            <a:lvl3pPr marL="914400" indent="-342900">
              <a:buFont typeface="+mj-lt"/>
              <a:buAutoNum type="arabicPeriod"/>
              <a:defRPr/>
            </a:lvl3pPr>
            <a:lvl4pPr marL="1150937" indent="-342900">
              <a:buFont typeface="+mj-lt"/>
              <a:buAutoNum type="arabicPeriod"/>
              <a:defRPr/>
            </a:lvl4pPr>
            <a:lvl5pPr marL="1374775" indent="-342900">
              <a:buFont typeface="+mj-lt"/>
              <a:buAutoNum type="arabicPeriod"/>
              <a:defRPr/>
            </a:lvl5pPr>
          </a:lstStyle>
          <a:p>
            <a:pPr lvl="0"/>
            <a:r>
              <a:rPr lang="en-US" dirty="0"/>
              <a:t>Click to add agenda items</a:t>
            </a:r>
          </a:p>
        </p:txBody>
      </p:sp>
      <p:sp>
        <p:nvSpPr>
          <p:cNvPr id="2" name="Footer Placeholder 2">
            <a:extLst>
              <a:ext uri="{FF2B5EF4-FFF2-40B4-BE49-F238E27FC236}">
                <a16:creationId xmlns:a16="http://schemas.microsoft.com/office/drawing/2014/main" id="{BEC5EDAE-F91B-560A-C903-F09F47DFA9DB}"/>
              </a:ext>
            </a:extLst>
          </p:cNvPr>
          <p:cNvSpPr txBox="1">
            <a:spLocks/>
          </p:cNvSpPr>
          <p:nvPr userDrawn="1"/>
        </p:nvSpPr>
        <p:spPr>
          <a:xfrm>
            <a:off x="6787387" y="6469661"/>
            <a:ext cx="3103414" cy="169277"/>
          </a:xfrm>
          <a:prstGeom prst="rect">
            <a:avLst/>
          </a:prstGeom>
        </p:spPr>
        <p:txBody>
          <a:bodyPr vert="horz" wrap="none" lIns="0" tIns="0" rIns="0" bIns="0" rtlCol="0" anchor="ctr">
            <a:spAutoFit/>
          </a:bodyPr>
          <a:lstStyle>
            <a:defPPr>
              <a:defRPr lang="en-US"/>
            </a:defPPr>
            <a:lvl1pPr marL="0" algn="ctr" defTabSz="914400" rtl="0" eaLnBrk="1" latinLnBrk="0" hangingPunct="1">
              <a:defRPr sz="1100" b="1" i="0" kern="1200">
                <a:solidFill>
                  <a:schemeClr val="bg2"/>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For Agent Use Only – Not For Use With The Public</a:t>
            </a:r>
          </a:p>
        </p:txBody>
      </p:sp>
      <p:sp>
        <p:nvSpPr>
          <p:cNvPr id="3" name="Slide Number Placeholder 5">
            <a:extLst>
              <a:ext uri="{FF2B5EF4-FFF2-40B4-BE49-F238E27FC236}">
                <a16:creationId xmlns:a16="http://schemas.microsoft.com/office/drawing/2014/main" id="{30903B04-4289-B665-BFFA-D1FE702EFBE6}"/>
              </a:ext>
            </a:extLst>
          </p:cNvPr>
          <p:cNvSpPr txBox="1">
            <a:spLocks/>
          </p:cNvSpPr>
          <p:nvPr userDrawn="1"/>
        </p:nvSpPr>
        <p:spPr>
          <a:xfrm>
            <a:off x="9890801" y="6477355"/>
            <a:ext cx="1788700"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2"/>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Aptos Light" panose="020B0004020202020204" pitchFamily="34" charset="0"/>
              </a:rPr>
              <a:t>© 2025, National Life Group  |  </a:t>
            </a:r>
            <a:fld id="{7100E8EA-2210-4425-A1B5-66FC0BB99DA3}" type="slidenum">
              <a:rPr lang="en-US" smtClean="0">
                <a:solidFill>
                  <a:schemeClr val="bg1"/>
                </a:solidFill>
                <a:latin typeface="Aptos Light" panose="020B0004020202020204" pitchFamily="34" charset="0"/>
              </a:rPr>
              <a:pPr/>
              <a:t>‹#›</a:t>
            </a:fld>
            <a:endParaRPr lang="en-US" dirty="0">
              <a:solidFill>
                <a:schemeClr val="bg1"/>
              </a:solidFill>
              <a:latin typeface="Aptos Light" panose="020B0004020202020204" pitchFamily="34" charset="0"/>
            </a:endParaRPr>
          </a:p>
        </p:txBody>
      </p:sp>
    </p:spTree>
    <p:extLst>
      <p:ext uri="{BB962C8B-B14F-4D97-AF65-F5344CB8AC3E}">
        <p14:creationId xmlns:p14="http://schemas.microsoft.com/office/powerpoint/2010/main" val="1892297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Mixed Graphics">
    <p:spTree>
      <p:nvGrpSpPr>
        <p:cNvPr id="1" name=""/>
        <p:cNvGrpSpPr/>
        <p:nvPr/>
      </p:nvGrpSpPr>
      <p:grpSpPr>
        <a:xfrm>
          <a:off x="0" y="0"/>
          <a:ext cx="0" cy="0"/>
          <a:chOff x="0" y="0"/>
          <a:chExt cx="0" cy="0"/>
        </a:xfrm>
      </p:grpSpPr>
      <p:sp>
        <p:nvSpPr>
          <p:cNvPr id="3" name="Graphic 6">
            <a:extLst>
              <a:ext uri="{FF2B5EF4-FFF2-40B4-BE49-F238E27FC236}">
                <a16:creationId xmlns:a16="http://schemas.microsoft.com/office/drawing/2014/main" id="{3EACD427-FE2B-B104-9336-A3A2ACF16472}"/>
              </a:ext>
            </a:extLst>
          </p:cNvPr>
          <p:cNvSpPr/>
          <p:nvPr/>
        </p:nvSpPr>
        <p:spPr>
          <a:xfrm>
            <a:off x="-625" y="1382749"/>
            <a:ext cx="5470379" cy="5472647"/>
          </a:xfrm>
          <a:custGeom>
            <a:avLst/>
            <a:gdLst>
              <a:gd name="connsiteX0" fmla="*/ 0 w 5470379"/>
              <a:gd name="connsiteY0" fmla="*/ 66688 h 5472647"/>
              <a:gd name="connsiteX1" fmla="*/ 0 w 5470379"/>
              <a:gd name="connsiteY1" fmla="*/ 0 h 5472647"/>
              <a:gd name="connsiteX2" fmla="*/ 5470380 w 5470379"/>
              <a:gd name="connsiteY2" fmla="*/ 5472648 h 5472647"/>
              <a:gd name="connsiteX3" fmla="*/ 5403719 w 5470379"/>
              <a:gd name="connsiteY3" fmla="*/ 5472648 h 5472647"/>
              <a:gd name="connsiteX4" fmla="*/ 0 w 5470379"/>
              <a:gd name="connsiteY4" fmla="*/ 66688 h 5472647"/>
              <a:gd name="connsiteX5" fmla="*/ 0 w 5470379"/>
              <a:gd name="connsiteY5" fmla="*/ 1420109 h 5472647"/>
              <a:gd name="connsiteX6" fmla="*/ 4050860 w 5470379"/>
              <a:gd name="connsiteY6" fmla="*/ 5472648 h 5472647"/>
              <a:gd name="connsiteX7" fmla="*/ 4117520 w 5470379"/>
              <a:gd name="connsiteY7" fmla="*/ 5472648 h 5472647"/>
              <a:gd name="connsiteX8" fmla="*/ 0 w 5470379"/>
              <a:gd name="connsiteY8" fmla="*/ 1353420 h 5472647"/>
              <a:gd name="connsiteX9" fmla="*/ 0 w 5470379"/>
              <a:gd name="connsiteY9" fmla="*/ 1420109 h 5472647"/>
              <a:gd name="connsiteX10" fmla="*/ 0 w 5470379"/>
              <a:gd name="connsiteY10" fmla="*/ 1690371 h 5472647"/>
              <a:gd name="connsiteX11" fmla="*/ 3780709 w 5470379"/>
              <a:gd name="connsiteY11" fmla="*/ 5472648 h 5472647"/>
              <a:gd name="connsiteX12" fmla="*/ 3847369 w 5470379"/>
              <a:gd name="connsiteY12" fmla="*/ 5472648 h 5472647"/>
              <a:gd name="connsiteX13" fmla="*/ 0 w 5470379"/>
              <a:gd name="connsiteY13" fmla="*/ 1624385 h 5472647"/>
              <a:gd name="connsiteX14" fmla="*/ 0 w 5470379"/>
              <a:gd name="connsiteY14" fmla="*/ 1690371 h 5472647"/>
              <a:gd name="connsiteX15" fmla="*/ 0 w 5470379"/>
              <a:gd name="connsiteY15" fmla="*/ 1961336 h 5472647"/>
              <a:gd name="connsiteX16" fmla="*/ 3509856 w 5470379"/>
              <a:gd name="connsiteY16" fmla="*/ 5472648 h 5472647"/>
              <a:gd name="connsiteX17" fmla="*/ 3576517 w 5470379"/>
              <a:gd name="connsiteY17" fmla="*/ 5472648 h 5472647"/>
              <a:gd name="connsiteX18" fmla="*/ 0 w 5470379"/>
              <a:gd name="connsiteY18" fmla="*/ 1894648 h 5472647"/>
              <a:gd name="connsiteX19" fmla="*/ 0 w 5470379"/>
              <a:gd name="connsiteY19" fmla="*/ 1961336 h 5472647"/>
              <a:gd name="connsiteX20" fmla="*/ 0 w 5470379"/>
              <a:gd name="connsiteY20" fmla="*/ 2502564 h 5472647"/>
              <a:gd name="connsiteX21" fmla="*/ 2968853 w 5470379"/>
              <a:gd name="connsiteY21" fmla="*/ 5472648 h 5472647"/>
              <a:gd name="connsiteX22" fmla="*/ 3035514 w 5470379"/>
              <a:gd name="connsiteY22" fmla="*/ 5472648 h 5472647"/>
              <a:gd name="connsiteX23" fmla="*/ 0 w 5470379"/>
              <a:gd name="connsiteY23" fmla="*/ 2435876 h 5472647"/>
              <a:gd name="connsiteX24" fmla="*/ 0 w 5470379"/>
              <a:gd name="connsiteY24" fmla="*/ 2502564 h 5472647"/>
              <a:gd name="connsiteX25" fmla="*/ 0 w 5470379"/>
              <a:gd name="connsiteY25" fmla="*/ 2232301 h 5472647"/>
              <a:gd name="connsiteX26" fmla="*/ 3239004 w 5470379"/>
              <a:gd name="connsiteY26" fmla="*/ 5472648 h 5472647"/>
              <a:gd name="connsiteX27" fmla="*/ 3305664 w 5470379"/>
              <a:gd name="connsiteY27" fmla="*/ 5472648 h 5472647"/>
              <a:gd name="connsiteX28" fmla="*/ 0 w 5470379"/>
              <a:gd name="connsiteY28" fmla="*/ 2165613 h 5472647"/>
              <a:gd name="connsiteX29" fmla="*/ 0 w 5470379"/>
              <a:gd name="connsiteY29" fmla="*/ 2232301 h 5472647"/>
              <a:gd name="connsiteX30" fmla="*/ 0 w 5470379"/>
              <a:gd name="connsiteY30" fmla="*/ 878179 h 5472647"/>
              <a:gd name="connsiteX31" fmla="*/ 4591864 w 5470379"/>
              <a:gd name="connsiteY31" fmla="*/ 5471945 h 5472647"/>
              <a:gd name="connsiteX32" fmla="*/ 4658524 w 5470379"/>
              <a:gd name="connsiteY32" fmla="*/ 5471945 h 5472647"/>
              <a:gd name="connsiteX33" fmla="*/ 0 w 5470379"/>
              <a:gd name="connsiteY33" fmla="*/ 812193 h 5472647"/>
              <a:gd name="connsiteX34" fmla="*/ 0 w 5470379"/>
              <a:gd name="connsiteY34" fmla="*/ 878179 h 5472647"/>
              <a:gd name="connsiteX35" fmla="*/ 0 w 5470379"/>
              <a:gd name="connsiteY35" fmla="*/ 336951 h 5472647"/>
              <a:gd name="connsiteX36" fmla="*/ 5133568 w 5470379"/>
              <a:gd name="connsiteY36" fmla="*/ 5472648 h 5472647"/>
              <a:gd name="connsiteX37" fmla="*/ 5200229 w 5470379"/>
              <a:gd name="connsiteY37" fmla="*/ 5472648 h 5472647"/>
              <a:gd name="connsiteX38" fmla="*/ 0 w 5470379"/>
              <a:gd name="connsiteY38" fmla="*/ 270263 h 5472647"/>
              <a:gd name="connsiteX39" fmla="*/ 0 w 5470379"/>
              <a:gd name="connsiteY39" fmla="*/ 336951 h 5472647"/>
              <a:gd name="connsiteX40" fmla="*/ 0 w 5470379"/>
              <a:gd name="connsiteY40" fmla="*/ 607916 h 5472647"/>
              <a:gd name="connsiteX41" fmla="*/ 4862716 w 5470379"/>
              <a:gd name="connsiteY41" fmla="*/ 5472648 h 5472647"/>
              <a:gd name="connsiteX42" fmla="*/ 4929377 w 5470379"/>
              <a:gd name="connsiteY42" fmla="*/ 5472648 h 5472647"/>
              <a:gd name="connsiteX43" fmla="*/ 0 w 5470379"/>
              <a:gd name="connsiteY43" fmla="*/ 541228 h 5472647"/>
              <a:gd name="connsiteX44" fmla="*/ 0 w 5470379"/>
              <a:gd name="connsiteY44" fmla="*/ 607916 h 5472647"/>
              <a:gd name="connsiteX45" fmla="*/ 0 w 5470379"/>
              <a:gd name="connsiteY45" fmla="*/ 2773529 h 5472647"/>
              <a:gd name="connsiteX46" fmla="*/ 2698000 w 5470379"/>
              <a:gd name="connsiteY46" fmla="*/ 5472648 h 5472647"/>
              <a:gd name="connsiteX47" fmla="*/ 2764661 w 5470379"/>
              <a:gd name="connsiteY47" fmla="*/ 5472648 h 5472647"/>
              <a:gd name="connsiteX48" fmla="*/ 0 w 5470379"/>
              <a:gd name="connsiteY48" fmla="*/ 2706840 h 5472647"/>
              <a:gd name="connsiteX49" fmla="*/ 0 w 5470379"/>
              <a:gd name="connsiteY49" fmla="*/ 2773529 h 5472647"/>
              <a:gd name="connsiteX50" fmla="*/ 0 w 5470379"/>
              <a:gd name="connsiteY50" fmla="*/ 1149144 h 5472647"/>
              <a:gd name="connsiteX51" fmla="*/ 4321713 w 5470379"/>
              <a:gd name="connsiteY51" fmla="*/ 5472648 h 5472647"/>
              <a:gd name="connsiteX52" fmla="*/ 4388373 w 5470379"/>
              <a:gd name="connsiteY52" fmla="*/ 5472648 h 5472647"/>
              <a:gd name="connsiteX53" fmla="*/ 0 w 5470379"/>
              <a:gd name="connsiteY53" fmla="*/ 1082455 h 5472647"/>
              <a:gd name="connsiteX54" fmla="*/ 0 w 5470379"/>
              <a:gd name="connsiteY54" fmla="*/ 1149144 h 5472647"/>
              <a:gd name="connsiteX55" fmla="*/ 0 w 5470379"/>
              <a:gd name="connsiteY55" fmla="*/ 4397212 h 5472647"/>
              <a:gd name="connsiteX56" fmla="*/ 1074990 w 5470379"/>
              <a:gd name="connsiteY56" fmla="*/ 5472648 h 5472647"/>
              <a:gd name="connsiteX57" fmla="*/ 1141651 w 5470379"/>
              <a:gd name="connsiteY57" fmla="*/ 5472648 h 5472647"/>
              <a:gd name="connsiteX58" fmla="*/ 0 w 5470379"/>
              <a:gd name="connsiteY58" fmla="*/ 4331225 h 5472647"/>
              <a:gd name="connsiteX59" fmla="*/ 0 w 5470379"/>
              <a:gd name="connsiteY59" fmla="*/ 4397212 h 5472647"/>
              <a:gd name="connsiteX60" fmla="*/ 0 w 5470379"/>
              <a:gd name="connsiteY60" fmla="*/ 5472648 h 5472647"/>
              <a:gd name="connsiteX61" fmla="*/ 58942 w 5470379"/>
              <a:gd name="connsiteY61" fmla="*/ 5472648 h 5472647"/>
              <a:gd name="connsiteX62" fmla="*/ 0 w 5470379"/>
              <a:gd name="connsiteY62" fmla="*/ 5413681 h 5472647"/>
              <a:gd name="connsiteX63" fmla="*/ 0 w 5470379"/>
              <a:gd name="connsiteY63" fmla="*/ 5472648 h 5472647"/>
              <a:gd name="connsiteX64" fmla="*/ 0 w 5470379"/>
              <a:gd name="connsiteY64" fmla="*/ 4668177 h 5472647"/>
              <a:gd name="connsiteX65" fmla="*/ 804137 w 5470379"/>
              <a:gd name="connsiteY65" fmla="*/ 5472648 h 5472647"/>
              <a:gd name="connsiteX66" fmla="*/ 870798 w 5470379"/>
              <a:gd name="connsiteY66" fmla="*/ 5472648 h 5472647"/>
              <a:gd name="connsiteX67" fmla="*/ 0 w 5470379"/>
              <a:gd name="connsiteY67" fmla="*/ 4601488 h 5472647"/>
              <a:gd name="connsiteX68" fmla="*/ 0 w 5470379"/>
              <a:gd name="connsiteY68" fmla="*/ 4668177 h 5472647"/>
              <a:gd name="connsiteX69" fmla="*/ 0 w 5470379"/>
              <a:gd name="connsiteY69" fmla="*/ 4939142 h 5472647"/>
              <a:gd name="connsiteX70" fmla="*/ 533285 w 5470379"/>
              <a:gd name="connsiteY70" fmla="*/ 5472648 h 5472647"/>
              <a:gd name="connsiteX71" fmla="*/ 599945 w 5470379"/>
              <a:gd name="connsiteY71" fmla="*/ 5472648 h 5472647"/>
              <a:gd name="connsiteX72" fmla="*/ 0 w 5470379"/>
              <a:gd name="connsiteY72" fmla="*/ 4872453 h 5472647"/>
              <a:gd name="connsiteX73" fmla="*/ 0 w 5470379"/>
              <a:gd name="connsiteY73" fmla="*/ 4939142 h 5472647"/>
              <a:gd name="connsiteX74" fmla="*/ 0 w 5470379"/>
              <a:gd name="connsiteY74" fmla="*/ 5209404 h 5472647"/>
              <a:gd name="connsiteX75" fmla="*/ 263134 w 5470379"/>
              <a:gd name="connsiteY75" fmla="*/ 5472648 h 5472647"/>
              <a:gd name="connsiteX76" fmla="*/ 329795 w 5470379"/>
              <a:gd name="connsiteY76" fmla="*/ 5472648 h 5472647"/>
              <a:gd name="connsiteX77" fmla="*/ 0 w 5470379"/>
              <a:gd name="connsiteY77" fmla="*/ 5142716 h 5472647"/>
              <a:gd name="connsiteX78" fmla="*/ 0 w 5470379"/>
              <a:gd name="connsiteY78" fmla="*/ 5209404 h 5472647"/>
              <a:gd name="connsiteX79" fmla="*/ 0 w 5470379"/>
              <a:gd name="connsiteY79" fmla="*/ 3585721 h 5472647"/>
              <a:gd name="connsiteX80" fmla="*/ 1886144 w 5470379"/>
              <a:gd name="connsiteY80" fmla="*/ 5472648 h 5472647"/>
              <a:gd name="connsiteX81" fmla="*/ 1952805 w 5470379"/>
              <a:gd name="connsiteY81" fmla="*/ 5472648 h 5472647"/>
              <a:gd name="connsiteX82" fmla="*/ 0 w 5470379"/>
              <a:gd name="connsiteY82" fmla="*/ 3519033 h 5472647"/>
              <a:gd name="connsiteX83" fmla="*/ 0 w 5470379"/>
              <a:gd name="connsiteY83" fmla="*/ 3585721 h 5472647"/>
              <a:gd name="connsiteX84" fmla="*/ 0 w 5470379"/>
              <a:gd name="connsiteY84" fmla="*/ 3314756 h 5472647"/>
              <a:gd name="connsiteX85" fmla="*/ 2156997 w 5470379"/>
              <a:gd name="connsiteY85" fmla="*/ 5472648 h 5472647"/>
              <a:gd name="connsiteX86" fmla="*/ 2223658 w 5470379"/>
              <a:gd name="connsiteY86" fmla="*/ 5472648 h 5472647"/>
              <a:gd name="connsiteX87" fmla="*/ 0 w 5470379"/>
              <a:gd name="connsiteY87" fmla="*/ 3248068 h 5472647"/>
              <a:gd name="connsiteX88" fmla="*/ 0 w 5470379"/>
              <a:gd name="connsiteY88" fmla="*/ 3314756 h 5472647"/>
              <a:gd name="connsiteX89" fmla="*/ 0 w 5470379"/>
              <a:gd name="connsiteY89" fmla="*/ 3043791 h 5472647"/>
              <a:gd name="connsiteX90" fmla="*/ 2427849 w 5470379"/>
              <a:gd name="connsiteY90" fmla="*/ 5472648 h 5472647"/>
              <a:gd name="connsiteX91" fmla="*/ 2494510 w 5470379"/>
              <a:gd name="connsiteY91" fmla="*/ 5472648 h 5472647"/>
              <a:gd name="connsiteX92" fmla="*/ 0 w 5470379"/>
              <a:gd name="connsiteY92" fmla="*/ 2977805 h 5472647"/>
              <a:gd name="connsiteX93" fmla="*/ 0 w 5470379"/>
              <a:gd name="connsiteY93" fmla="*/ 3043791 h 5472647"/>
              <a:gd name="connsiteX94" fmla="*/ 0 w 5470379"/>
              <a:gd name="connsiteY94" fmla="*/ 3855984 h 5472647"/>
              <a:gd name="connsiteX95" fmla="*/ 1615993 w 5470379"/>
              <a:gd name="connsiteY95" fmla="*/ 5472648 h 5472647"/>
              <a:gd name="connsiteX96" fmla="*/ 1682654 w 5470379"/>
              <a:gd name="connsiteY96" fmla="*/ 5472648 h 5472647"/>
              <a:gd name="connsiteX97" fmla="*/ 0 w 5470379"/>
              <a:gd name="connsiteY97" fmla="*/ 3789296 h 5472647"/>
              <a:gd name="connsiteX98" fmla="*/ 0 w 5470379"/>
              <a:gd name="connsiteY98" fmla="*/ 3855984 h 5472647"/>
              <a:gd name="connsiteX99" fmla="*/ 0 w 5470379"/>
              <a:gd name="connsiteY99" fmla="*/ 4126949 h 5472647"/>
              <a:gd name="connsiteX100" fmla="*/ 1345141 w 5470379"/>
              <a:gd name="connsiteY100" fmla="*/ 5472648 h 5472647"/>
              <a:gd name="connsiteX101" fmla="*/ 1411801 w 5470379"/>
              <a:gd name="connsiteY101" fmla="*/ 5472648 h 5472647"/>
              <a:gd name="connsiteX102" fmla="*/ 0 w 5470379"/>
              <a:gd name="connsiteY102" fmla="*/ 4060261 h 5472647"/>
              <a:gd name="connsiteX103" fmla="*/ 0 w 5470379"/>
              <a:gd name="connsiteY103" fmla="*/ 4126949 h 547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470379" h="5472647">
                <a:moveTo>
                  <a:pt x="0" y="66688"/>
                </a:moveTo>
                <a:lnTo>
                  <a:pt x="0" y="0"/>
                </a:lnTo>
                <a:lnTo>
                  <a:pt x="5470380" y="5472648"/>
                </a:lnTo>
                <a:lnTo>
                  <a:pt x="5403719" y="5472648"/>
                </a:lnTo>
                <a:lnTo>
                  <a:pt x="0" y="66688"/>
                </a:lnTo>
                <a:close/>
                <a:moveTo>
                  <a:pt x="0" y="1420109"/>
                </a:moveTo>
                <a:lnTo>
                  <a:pt x="4050860" y="5472648"/>
                </a:lnTo>
                <a:lnTo>
                  <a:pt x="4117520" y="5472648"/>
                </a:lnTo>
                <a:lnTo>
                  <a:pt x="0" y="1353420"/>
                </a:lnTo>
                <a:lnTo>
                  <a:pt x="0" y="1420109"/>
                </a:lnTo>
                <a:close/>
                <a:moveTo>
                  <a:pt x="0" y="1690371"/>
                </a:moveTo>
                <a:lnTo>
                  <a:pt x="3780709" y="5472648"/>
                </a:lnTo>
                <a:lnTo>
                  <a:pt x="3847369" y="5472648"/>
                </a:lnTo>
                <a:lnTo>
                  <a:pt x="0" y="1624385"/>
                </a:lnTo>
                <a:lnTo>
                  <a:pt x="0" y="1690371"/>
                </a:lnTo>
                <a:close/>
                <a:moveTo>
                  <a:pt x="0" y="1961336"/>
                </a:moveTo>
                <a:lnTo>
                  <a:pt x="3509856" y="5472648"/>
                </a:lnTo>
                <a:lnTo>
                  <a:pt x="3576517" y="5472648"/>
                </a:lnTo>
                <a:lnTo>
                  <a:pt x="0" y="1894648"/>
                </a:lnTo>
                <a:lnTo>
                  <a:pt x="0" y="1961336"/>
                </a:lnTo>
                <a:close/>
                <a:moveTo>
                  <a:pt x="0" y="2502564"/>
                </a:moveTo>
                <a:lnTo>
                  <a:pt x="2968853" y="5472648"/>
                </a:lnTo>
                <a:lnTo>
                  <a:pt x="3035514" y="5472648"/>
                </a:lnTo>
                <a:lnTo>
                  <a:pt x="0" y="2435876"/>
                </a:lnTo>
                <a:lnTo>
                  <a:pt x="0" y="2502564"/>
                </a:lnTo>
                <a:close/>
                <a:moveTo>
                  <a:pt x="0" y="2232301"/>
                </a:moveTo>
                <a:lnTo>
                  <a:pt x="3239004" y="5472648"/>
                </a:lnTo>
                <a:lnTo>
                  <a:pt x="3305664" y="5472648"/>
                </a:lnTo>
                <a:lnTo>
                  <a:pt x="0" y="2165613"/>
                </a:lnTo>
                <a:lnTo>
                  <a:pt x="0" y="2232301"/>
                </a:lnTo>
                <a:close/>
                <a:moveTo>
                  <a:pt x="0" y="878179"/>
                </a:moveTo>
                <a:lnTo>
                  <a:pt x="4591864" y="5471945"/>
                </a:lnTo>
                <a:lnTo>
                  <a:pt x="4658524" y="5471945"/>
                </a:lnTo>
                <a:lnTo>
                  <a:pt x="0" y="812193"/>
                </a:lnTo>
                <a:lnTo>
                  <a:pt x="0" y="878179"/>
                </a:lnTo>
                <a:close/>
                <a:moveTo>
                  <a:pt x="0" y="336951"/>
                </a:moveTo>
                <a:lnTo>
                  <a:pt x="5133568" y="5472648"/>
                </a:lnTo>
                <a:lnTo>
                  <a:pt x="5200229" y="5472648"/>
                </a:lnTo>
                <a:lnTo>
                  <a:pt x="0" y="270263"/>
                </a:lnTo>
                <a:lnTo>
                  <a:pt x="0" y="336951"/>
                </a:lnTo>
                <a:close/>
                <a:moveTo>
                  <a:pt x="0" y="607916"/>
                </a:moveTo>
                <a:lnTo>
                  <a:pt x="4862716" y="5472648"/>
                </a:lnTo>
                <a:lnTo>
                  <a:pt x="4929377" y="5472648"/>
                </a:lnTo>
                <a:lnTo>
                  <a:pt x="0" y="541228"/>
                </a:lnTo>
                <a:lnTo>
                  <a:pt x="0" y="607916"/>
                </a:lnTo>
                <a:close/>
                <a:moveTo>
                  <a:pt x="0" y="2773529"/>
                </a:moveTo>
                <a:lnTo>
                  <a:pt x="2698000" y="5472648"/>
                </a:lnTo>
                <a:lnTo>
                  <a:pt x="2764661" y="5472648"/>
                </a:lnTo>
                <a:lnTo>
                  <a:pt x="0" y="2706840"/>
                </a:lnTo>
                <a:lnTo>
                  <a:pt x="0" y="2773529"/>
                </a:lnTo>
                <a:close/>
                <a:moveTo>
                  <a:pt x="0" y="1149144"/>
                </a:moveTo>
                <a:lnTo>
                  <a:pt x="4321713" y="5472648"/>
                </a:lnTo>
                <a:lnTo>
                  <a:pt x="4388373" y="5472648"/>
                </a:lnTo>
                <a:lnTo>
                  <a:pt x="0" y="1082455"/>
                </a:lnTo>
                <a:lnTo>
                  <a:pt x="0" y="1149144"/>
                </a:lnTo>
                <a:close/>
                <a:moveTo>
                  <a:pt x="0" y="4397212"/>
                </a:moveTo>
                <a:lnTo>
                  <a:pt x="1074990" y="5472648"/>
                </a:lnTo>
                <a:lnTo>
                  <a:pt x="1141651" y="5472648"/>
                </a:lnTo>
                <a:lnTo>
                  <a:pt x="0" y="4331225"/>
                </a:lnTo>
                <a:lnTo>
                  <a:pt x="0" y="4397212"/>
                </a:lnTo>
                <a:close/>
                <a:moveTo>
                  <a:pt x="0" y="5472648"/>
                </a:moveTo>
                <a:lnTo>
                  <a:pt x="58942" y="5472648"/>
                </a:lnTo>
                <a:lnTo>
                  <a:pt x="0" y="5413681"/>
                </a:lnTo>
                <a:lnTo>
                  <a:pt x="0" y="5472648"/>
                </a:lnTo>
                <a:close/>
                <a:moveTo>
                  <a:pt x="0" y="4668177"/>
                </a:moveTo>
                <a:lnTo>
                  <a:pt x="804137" y="5472648"/>
                </a:lnTo>
                <a:lnTo>
                  <a:pt x="870798" y="5472648"/>
                </a:lnTo>
                <a:lnTo>
                  <a:pt x="0" y="4601488"/>
                </a:lnTo>
                <a:lnTo>
                  <a:pt x="0" y="4668177"/>
                </a:lnTo>
                <a:close/>
                <a:moveTo>
                  <a:pt x="0" y="4939142"/>
                </a:moveTo>
                <a:lnTo>
                  <a:pt x="533285" y="5472648"/>
                </a:lnTo>
                <a:lnTo>
                  <a:pt x="599945" y="5472648"/>
                </a:lnTo>
                <a:lnTo>
                  <a:pt x="0" y="4872453"/>
                </a:lnTo>
                <a:lnTo>
                  <a:pt x="0" y="4939142"/>
                </a:lnTo>
                <a:close/>
                <a:moveTo>
                  <a:pt x="0" y="5209404"/>
                </a:moveTo>
                <a:lnTo>
                  <a:pt x="263134" y="5472648"/>
                </a:lnTo>
                <a:lnTo>
                  <a:pt x="329795" y="5472648"/>
                </a:lnTo>
                <a:lnTo>
                  <a:pt x="0" y="5142716"/>
                </a:lnTo>
                <a:lnTo>
                  <a:pt x="0" y="5209404"/>
                </a:lnTo>
                <a:close/>
                <a:moveTo>
                  <a:pt x="0" y="3585721"/>
                </a:moveTo>
                <a:lnTo>
                  <a:pt x="1886144" y="5472648"/>
                </a:lnTo>
                <a:lnTo>
                  <a:pt x="1952805" y="5472648"/>
                </a:lnTo>
                <a:lnTo>
                  <a:pt x="0" y="3519033"/>
                </a:lnTo>
                <a:lnTo>
                  <a:pt x="0" y="3585721"/>
                </a:lnTo>
                <a:close/>
                <a:moveTo>
                  <a:pt x="0" y="3314756"/>
                </a:moveTo>
                <a:lnTo>
                  <a:pt x="2156997" y="5472648"/>
                </a:lnTo>
                <a:lnTo>
                  <a:pt x="2223658" y="5472648"/>
                </a:lnTo>
                <a:lnTo>
                  <a:pt x="0" y="3248068"/>
                </a:lnTo>
                <a:lnTo>
                  <a:pt x="0" y="3314756"/>
                </a:lnTo>
                <a:close/>
                <a:moveTo>
                  <a:pt x="0" y="3043791"/>
                </a:moveTo>
                <a:lnTo>
                  <a:pt x="2427849" y="5472648"/>
                </a:lnTo>
                <a:lnTo>
                  <a:pt x="2494510" y="5472648"/>
                </a:lnTo>
                <a:lnTo>
                  <a:pt x="0" y="2977805"/>
                </a:lnTo>
                <a:lnTo>
                  <a:pt x="0" y="3043791"/>
                </a:lnTo>
                <a:close/>
                <a:moveTo>
                  <a:pt x="0" y="3855984"/>
                </a:moveTo>
                <a:lnTo>
                  <a:pt x="1615993" y="5472648"/>
                </a:lnTo>
                <a:lnTo>
                  <a:pt x="1682654" y="5472648"/>
                </a:lnTo>
                <a:lnTo>
                  <a:pt x="0" y="3789296"/>
                </a:lnTo>
                <a:lnTo>
                  <a:pt x="0" y="3855984"/>
                </a:lnTo>
                <a:close/>
                <a:moveTo>
                  <a:pt x="0" y="4126949"/>
                </a:moveTo>
                <a:lnTo>
                  <a:pt x="1345141" y="5472648"/>
                </a:lnTo>
                <a:lnTo>
                  <a:pt x="1411801" y="5472648"/>
                </a:lnTo>
                <a:lnTo>
                  <a:pt x="0" y="4060261"/>
                </a:lnTo>
                <a:lnTo>
                  <a:pt x="0" y="4126949"/>
                </a:lnTo>
                <a:close/>
              </a:path>
            </a:pathLst>
          </a:custGeom>
          <a:solidFill>
            <a:schemeClr val="accent6"/>
          </a:solidFill>
          <a:ln w="7008" cap="flat">
            <a:noFill/>
            <a:prstDash val="solid"/>
            <a:miter/>
          </a:ln>
        </p:spPr>
        <p:txBody>
          <a:bodyPr rtlCol="0" anchor="ctr"/>
          <a:lstStyle/>
          <a:p>
            <a:endParaRPr lang="en-US"/>
          </a:p>
        </p:txBody>
      </p:sp>
      <p:sp>
        <p:nvSpPr>
          <p:cNvPr id="2" name="Right Triangle 1">
            <a:extLst>
              <a:ext uri="{FF2B5EF4-FFF2-40B4-BE49-F238E27FC236}">
                <a16:creationId xmlns:a16="http://schemas.microsoft.com/office/drawing/2014/main" id="{A67940AF-BA96-C836-B915-3DA0A2F8C019}"/>
              </a:ext>
            </a:extLst>
          </p:cNvPr>
          <p:cNvSpPr>
            <a:spLocks noChangeAspect="1"/>
          </p:cNvSpPr>
          <p:nvPr userDrawn="1"/>
        </p:nvSpPr>
        <p:spPr>
          <a:xfrm rot="5400000">
            <a:off x="-2" y="0"/>
            <a:ext cx="6912245" cy="6912245"/>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B96BD3C1-6F81-0B28-17FC-EB9B6A27A643}"/>
              </a:ext>
            </a:extLst>
          </p:cNvPr>
          <p:cNvSpPr txBox="1"/>
          <p:nvPr userDrawn="1"/>
        </p:nvSpPr>
        <p:spPr>
          <a:xfrm>
            <a:off x="0" y="1464338"/>
            <a:ext cx="6313041" cy="830997"/>
          </a:xfrm>
          <a:prstGeom prst="rect">
            <a:avLst/>
          </a:prstGeom>
          <a:noFill/>
        </p:spPr>
        <p:txBody>
          <a:bodyPr wrap="square" lIns="914400" rtlCol="0">
            <a:spAutoFit/>
          </a:bodyPr>
          <a:lstStyle/>
          <a:p>
            <a:pPr>
              <a:spcBef>
                <a:spcPts val="1200"/>
              </a:spcBef>
            </a:pPr>
            <a:r>
              <a:rPr lang="en-US" altLang="zh-CN" sz="4800" b="1" spc="0" dirty="0">
                <a:solidFill>
                  <a:srgbClr val="FFFFFF"/>
                </a:solidFill>
                <a:latin typeface="+mn-lt"/>
                <a:ea typeface="微软雅黑" panose="020B0503020204020204" pitchFamily="34" charset="-122"/>
                <a:cs typeface="Lato" panose="020F0502020204030203" pitchFamily="34" charset="0"/>
              </a:rPr>
              <a:t>AGENDA</a:t>
            </a:r>
          </a:p>
        </p:txBody>
      </p:sp>
      <p:sp>
        <p:nvSpPr>
          <p:cNvPr id="69" name="Text Placeholder 9">
            <a:extLst>
              <a:ext uri="{FF2B5EF4-FFF2-40B4-BE49-F238E27FC236}">
                <a16:creationId xmlns:a16="http://schemas.microsoft.com/office/drawing/2014/main" id="{3111AEF4-9B25-A8AC-7605-69291522960C}"/>
              </a:ext>
            </a:extLst>
          </p:cNvPr>
          <p:cNvSpPr>
            <a:spLocks noGrp="1"/>
          </p:cNvSpPr>
          <p:nvPr>
            <p:ph type="body" sz="quarter" idx="11" hasCustomPrompt="1"/>
          </p:nvPr>
        </p:nvSpPr>
        <p:spPr>
          <a:xfrm>
            <a:off x="6313040" y="3151521"/>
            <a:ext cx="5279691" cy="500715"/>
          </a:xfrm>
        </p:spPr>
        <p:txBody>
          <a:bodyPr lIns="0" tIns="0" rIns="182880" bIns="0" anchor="ctr">
            <a:spAutoFit/>
          </a:bodyPr>
          <a:lstStyle>
            <a:lvl1pPr marL="457200" indent="-457200">
              <a:lnSpc>
                <a:spcPct val="150000"/>
              </a:lnSpc>
              <a:buFont typeface="+mj-lt"/>
              <a:buAutoNum type="arabicPeriod"/>
              <a:defRPr sz="2400"/>
            </a:lvl1pPr>
            <a:lvl2pPr marL="742950" indent="-457200">
              <a:buFont typeface="+mj-lt"/>
              <a:buAutoNum type="arabicPeriod"/>
              <a:defRPr/>
            </a:lvl2pPr>
            <a:lvl3pPr marL="914400" indent="-342900">
              <a:buFont typeface="+mj-lt"/>
              <a:buAutoNum type="arabicPeriod"/>
              <a:defRPr/>
            </a:lvl3pPr>
            <a:lvl4pPr marL="1150937" indent="-342900">
              <a:buFont typeface="+mj-lt"/>
              <a:buAutoNum type="arabicPeriod"/>
              <a:defRPr/>
            </a:lvl4pPr>
            <a:lvl5pPr marL="1374775" indent="-342900">
              <a:buFont typeface="+mj-lt"/>
              <a:buAutoNum type="arabicPeriod"/>
              <a:defRPr/>
            </a:lvl5pPr>
          </a:lstStyle>
          <a:p>
            <a:pPr lvl="0"/>
            <a:r>
              <a:rPr lang="en-US" dirty="0"/>
              <a:t>Click to add agenda items</a:t>
            </a:r>
          </a:p>
        </p:txBody>
      </p:sp>
      <p:sp>
        <p:nvSpPr>
          <p:cNvPr id="6" name="Footer Placeholder 2">
            <a:extLst>
              <a:ext uri="{FF2B5EF4-FFF2-40B4-BE49-F238E27FC236}">
                <a16:creationId xmlns:a16="http://schemas.microsoft.com/office/drawing/2014/main" id="{A2D29CC8-EB4D-13F6-E8A6-44BD9F4A7536}"/>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8" name="Slide Number Placeholder 5">
            <a:extLst>
              <a:ext uri="{FF2B5EF4-FFF2-40B4-BE49-F238E27FC236}">
                <a16:creationId xmlns:a16="http://schemas.microsoft.com/office/drawing/2014/main" id="{1BA3BD02-C1D5-AD6B-6960-5E4A53D76529}"/>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883591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L Photo/R Heading on White">
    <p:bg>
      <p:bgPr>
        <a:solidFill>
          <a:srgbClr val="FFFFFF"/>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45D6FE2-AD2C-0135-3D20-C09DDB2D52F1}"/>
              </a:ext>
            </a:extLst>
          </p:cNvPr>
          <p:cNvSpPr>
            <a:spLocks noGrp="1"/>
          </p:cNvSpPr>
          <p:nvPr>
            <p:ph type="pic" sz="quarter" idx="10" hasCustomPrompt="1"/>
          </p:nvPr>
        </p:nvSpPr>
        <p:spPr>
          <a:xfrm>
            <a:off x="0" y="1"/>
            <a:ext cx="12177741" cy="6858000"/>
          </a:xfrm>
          <a:custGeom>
            <a:avLst/>
            <a:gdLst>
              <a:gd name="connsiteX0" fmla="*/ 1857374 w 12177741"/>
              <a:gd name="connsiteY0" fmla="*/ 0 h 6858000"/>
              <a:gd name="connsiteX1" fmla="*/ 9977463 w 12177741"/>
              <a:gd name="connsiteY1" fmla="*/ 0 h 6858000"/>
              <a:gd name="connsiteX2" fmla="*/ 3119465 w 12177741"/>
              <a:gd name="connsiteY2" fmla="*/ 6857998 h 6858000"/>
              <a:gd name="connsiteX3" fmla="*/ 12177740 w 12177741"/>
              <a:gd name="connsiteY3" fmla="*/ 6857998 h 6858000"/>
              <a:gd name="connsiteX4" fmla="*/ 12177740 w 12177741"/>
              <a:gd name="connsiteY4" fmla="*/ 0 h 6858000"/>
              <a:gd name="connsiteX5" fmla="*/ 12177741 w 12177741"/>
              <a:gd name="connsiteY5" fmla="*/ 0 h 6858000"/>
              <a:gd name="connsiteX6" fmla="*/ 12177741 w 12177741"/>
              <a:gd name="connsiteY6" fmla="*/ 6858000 h 6858000"/>
              <a:gd name="connsiteX7" fmla="*/ 0 w 12177741"/>
              <a:gd name="connsiteY7" fmla="*/ 6858000 h 6858000"/>
              <a:gd name="connsiteX8" fmla="*/ 0 w 12177741"/>
              <a:gd name="connsiteY8" fmla="*/ 18573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7741" h="6858000">
                <a:moveTo>
                  <a:pt x="1857374" y="0"/>
                </a:moveTo>
                <a:lnTo>
                  <a:pt x="9977463" y="0"/>
                </a:lnTo>
                <a:lnTo>
                  <a:pt x="3119465" y="6857998"/>
                </a:lnTo>
                <a:lnTo>
                  <a:pt x="12177740" y="6857998"/>
                </a:lnTo>
                <a:lnTo>
                  <a:pt x="12177740" y="0"/>
                </a:lnTo>
                <a:lnTo>
                  <a:pt x="12177741" y="0"/>
                </a:lnTo>
                <a:lnTo>
                  <a:pt x="12177741" y="6858000"/>
                </a:lnTo>
                <a:lnTo>
                  <a:pt x="0" y="6858000"/>
                </a:lnTo>
                <a:lnTo>
                  <a:pt x="0" y="1857374"/>
                </a:lnTo>
                <a:close/>
              </a:path>
            </a:pathLst>
          </a:custGeom>
          <a:solidFill>
            <a:schemeClr val="bg2">
              <a:lumMod val="75000"/>
            </a:schemeClr>
          </a:solidFill>
        </p:spPr>
        <p:txBody>
          <a:bodyPr wrap="square" anchor="ctr">
            <a:noAutofit/>
          </a:bodyPr>
          <a:lstStyle>
            <a:lvl1pPr algn="l">
              <a:defRPr/>
            </a:lvl1pPr>
            <a:lvl2pPr marL="285750" indent="0">
              <a:buFont typeface="Arial" panose="020B0604020202020204" pitchFamily="34" charset="0"/>
              <a:buNone/>
              <a:defRPr/>
            </a:lvl2pPr>
          </a:lstStyle>
          <a:p>
            <a:pPr lvl="1"/>
            <a:r>
              <a:rPr lang="en-US" dirty="0"/>
              <a:t>Click icon to insert photo and then RIGHT CLICK to “Send to Back”</a:t>
            </a:r>
          </a:p>
        </p:txBody>
      </p:sp>
      <p:sp>
        <p:nvSpPr>
          <p:cNvPr id="9" name="Text Placeholder 15">
            <a:extLst>
              <a:ext uri="{FF2B5EF4-FFF2-40B4-BE49-F238E27FC236}">
                <a16:creationId xmlns:a16="http://schemas.microsoft.com/office/drawing/2014/main" id="{CF72D185-1CCE-BD85-5F98-603BD2A381B6}"/>
              </a:ext>
            </a:extLst>
          </p:cNvPr>
          <p:cNvSpPr>
            <a:spLocks noGrp="1"/>
          </p:cNvSpPr>
          <p:nvPr>
            <p:ph type="body" sz="quarter" idx="12" hasCustomPrompt="1"/>
          </p:nvPr>
        </p:nvSpPr>
        <p:spPr>
          <a:xfrm>
            <a:off x="7241438" y="4590121"/>
            <a:ext cx="4562856" cy="501804"/>
          </a:xfrm>
        </p:spPr>
        <p:txBody>
          <a:bodyPr lIns="0" tIns="0" rIns="0" bIns="0" anchor="ctr">
            <a:spAutoFit/>
          </a:bodyPr>
          <a:lstStyle>
            <a:lvl1pPr marL="0" indent="0" algn="r">
              <a:buFontTx/>
              <a:buNone/>
              <a:defRPr sz="3600" b="1"/>
            </a:lvl1pPr>
            <a:lvl2pPr marL="285750" indent="0">
              <a:buFontTx/>
              <a:buNone/>
              <a:defRPr sz="3600"/>
            </a:lvl2pPr>
            <a:lvl3pPr marL="571500" indent="0">
              <a:buFontTx/>
              <a:buNone/>
              <a:defRPr sz="3600"/>
            </a:lvl3pPr>
            <a:lvl4pPr marL="808037" indent="0">
              <a:buFontTx/>
              <a:buNone/>
              <a:defRPr sz="3600"/>
            </a:lvl4pPr>
            <a:lvl5pPr marL="1031875" indent="0">
              <a:buFontTx/>
              <a:buNone/>
              <a:defRPr sz="3600"/>
            </a:lvl5pPr>
          </a:lstStyle>
          <a:p>
            <a:pPr lvl="0"/>
            <a:r>
              <a:rPr lang="en-US" dirty="0"/>
              <a:t>Click to add Heading</a:t>
            </a:r>
          </a:p>
        </p:txBody>
      </p:sp>
      <p:sp>
        <p:nvSpPr>
          <p:cNvPr id="12" name="Footer Placeholder 2">
            <a:extLst>
              <a:ext uri="{FF2B5EF4-FFF2-40B4-BE49-F238E27FC236}">
                <a16:creationId xmlns:a16="http://schemas.microsoft.com/office/drawing/2014/main" id="{D7E95EF4-2F2D-A6BC-EE98-DB4856232D82}"/>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13" name="Slide Number Placeholder 5">
            <a:extLst>
              <a:ext uri="{FF2B5EF4-FFF2-40B4-BE49-F238E27FC236}">
                <a16:creationId xmlns:a16="http://schemas.microsoft.com/office/drawing/2014/main" id="{D281D956-6FAD-DA07-CB58-CF3DF0DEF02A}"/>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 name="Right Triangle 1">
            <a:extLst>
              <a:ext uri="{FF2B5EF4-FFF2-40B4-BE49-F238E27FC236}">
                <a16:creationId xmlns:a16="http://schemas.microsoft.com/office/drawing/2014/main" id="{9612A33C-0937-4399-FDC3-4EACB5694983}"/>
              </a:ext>
            </a:extLst>
          </p:cNvPr>
          <p:cNvSpPr/>
          <p:nvPr userDrawn="1"/>
        </p:nvSpPr>
        <p:spPr>
          <a:xfrm rot="5400000">
            <a:off x="0" y="2"/>
            <a:ext cx="1857374" cy="1857374"/>
          </a:xfrm>
          <a:prstGeom prst="rtTriangle">
            <a:avLst/>
          </a:prstGeom>
          <a:gradFill>
            <a:gsLst>
              <a:gs pos="14000">
                <a:schemeClr val="accent1"/>
              </a:gs>
              <a:gs pos="26000">
                <a:srgbClr val="3D9C33"/>
              </a:gs>
              <a:gs pos="67000">
                <a:schemeClr val="accent2"/>
              </a:gs>
              <a:gs pos="100000">
                <a:schemeClr val="accent6"/>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raphic 2">
            <a:extLst>
              <a:ext uri="{FF2B5EF4-FFF2-40B4-BE49-F238E27FC236}">
                <a16:creationId xmlns:a16="http://schemas.microsoft.com/office/drawing/2014/main" id="{53BA4372-3045-C804-DE89-60D77236CBF9}"/>
              </a:ext>
            </a:extLst>
          </p:cNvPr>
          <p:cNvSpPr/>
          <p:nvPr/>
        </p:nvSpPr>
        <p:spPr>
          <a:xfrm rot="10800000">
            <a:off x="8876179" y="15158"/>
            <a:ext cx="3339721" cy="3341105"/>
          </a:xfrm>
          <a:custGeom>
            <a:avLst/>
            <a:gdLst>
              <a:gd name="connsiteX0" fmla="*/ 0 w 3339721"/>
              <a:gd name="connsiteY0" fmla="*/ 40714 h 3341105"/>
              <a:gd name="connsiteX1" fmla="*/ 0 w 3339721"/>
              <a:gd name="connsiteY1" fmla="*/ 0 h 3341105"/>
              <a:gd name="connsiteX2" fmla="*/ 3339721 w 3339721"/>
              <a:gd name="connsiteY2" fmla="*/ 3341106 h 3341105"/>
              <a:gd name="connsiteX3" fmla="*/ 3299024 w 3339721"/>
              <a:gd name="connsiteY3" fmla="*/ 3341106 h 3341105"/>
              <a:gd name="connsiteX4" fmla="*/ 0 w 3339721"/>
              <a:gd name="connsiteY4" fmla="*/ 40714 h 3341105"/>
              <a:gd name="connsiteX5" fmla="*/ 0 w 3339721"/>
              <a:gd name="connsiteY5" fmla="*/ 1031989 h 3341105"/>
              <a:gd name="connsiteX6" fmla="*/ 2308160 w 3339721"/>
              <a:gd name="connsiteY6" fmla="*/ 3341106 h 3341105"/>
              <a:gd name="connsiteX7" fmla="*/ 2348857 w 3339721"/>
              <a:gd name="connsiteY7" fmla="*/ 3341106 h 3341105"/>
              <a:gd name="connsiteX8" fmla="*/ 0 w 3339721"/>
              <a:gd name="connsiteY8" fmla="*/ 991703 h 3341105"/>
              <a:gd name="connsiteX9" fmla="*/ 0 w 3339721"/>
              <a:gd name="connsiteY9" fmla="*/ 1031989 h 3341105"/>
              <a:gd name="connsiteX10" fmla="*/ 0 w 3339721"/>
              <a:gd name="connsiteY10" fmla="*/ 1362842 h 3341105"/>
              <a:gd name="connsiteX11" fmla="*/ 1977444 w 3339721"/>
              <a:gd name="connsiteY11" fmla="*/ 3341106 h 3341105"/>
              <a:gd name="connsiteX12" fmla="*/ 2018141 w 3339721"/>
              <a:gd name="connsiteY12" fmla="*/ 3341106 h 3341105"/>
              <a:gd name="connsiteX13" fmla="*/ 0 w 3339721"/>
              <a:gd name="connsiteY13" fmla="*/ 1322128 h 3341105"/>
              <a:gd name="connsiteX14" fmla="*/ 0 w 3339721"/>
              <a:gd name="connsiteY14" fmla="*/ 1362842 h 3341105"/>
              <a:gd name="connsiteX15" fmla="*/ 0 w 3339721"/>
              <a:gd name="connsiteY15" fmla="*/ 371139 h 3341105"/>
              <a:gd name="connsiteX16" fmla="*/ 2968736 w 3339721"/>
              <a:gd name="connsiteY16" fmla="*/ 3341106 h 3341105"/>
              <a:gd name="connsiteX17" fmla="*/ 3009433 w 3339721"/>
              <a:gd name="connsiteY17" fmla="*/ 3341106 h 3341105"/>
              <a:gd name="connsiteX18" fmla="*/ 0 w 3339721"/>
              <a:gd name="connsiteY18" fmla="*/ 330425 h 3341105"/>
              <a:gd name="connsiteX19" fmla="*/ 0 w 3339721"/>
              <a:gd name="connsiteY19" fmla="*/ 371139 h 3341105"/>
              <a:gd name="connsiteX20" fmla="*/ 0 w 3339721"/>
              <a:gd name="connsiteY20" fmla="*/ 1693267 h 3341105"/>
              <a:gd name="connsiteX21" fmla="*/ 1647156 w 3339721"/>
              <a:gd name="connsiteY21" fmla="*/ 3341106 h 3341105"/>
              <a:gd name="connsiteX22" fmla="*/ 1687853 w 3339721"/>
              <a:gd name="connsiteY22" fmla="*/ 3341106 h 3341105"/>
              <a:gd name="connsiteX23" fmla="*/ 0 w 3339721"/>
              <a:gd name="connsiteY23" fmla="*/ 1652553 h 3341105"/>
              <a:gd name="connsiteX24" fmla="*/ 0 w 3339721"/>
              <a:gd name="connsiteY24" fmla="*/ 1693267 h 3341105"/>
              <a:gd name="connsiteX25" fmla="*/ 0 w 3339721"/>
              <a:gd name="connsiteY25" fmla="*/ 701564 h 3341105"/>
              <a:gd name="connsiteX26" fmla="*/ 2638449 w 3339721"/>
              <a:gd name="connsiteY26" fmla="*/ 3341106 h 3341105"/>
              <a:gd name="connsiteX27" fmla="*/ 2679146 w 3339721"/>
              <a:gd name="connsiteY27" fmla="*/ 3341106 h 3341105"/>
              <a:gd name="connsiteX28" fmla="*/ 0 w 3339721"/>
              <a:gd name="connsiteY28" fmla="*/ 660850 h 3341105"/>
              <a:gd name="connsiteX29" fmla="*/ 0 w 3339721"/>
              <a:gd name="connsiteY29" fmla="*/ 701564 h 3341105"/>
              <a:gd name="connsiteX30" fmla="*/ 0 w 3339721"/>
              <a:gd name="connsiteY30" fmla="*/ 2684542 h 3341105"/>
              <a:gd name="connsiteX31" fmla="*/ 656292 w 3339721"/>
              <a:gd name="connsiteY31" fmla="*/ 3341106 h 3341105"/>
              <a:gd name="connsiteX32" fmla="*/ 696989 w 3339721"/>
              <a:gd name="connsiteY32" fmla="*/ 3341106 h 3341105"/>
              <a:gd name="connsiteX33" fmla="*/ 0 w 3339721"/>
              <a:gd name="connsiteY33" fmla="*/ 2644256 h 3341105"/>
              <a:gd name="connsiteX34" fmla="*/ 0 w 3339721"/>
              <a:gd name="connsiteY34" fmla="*/ 2684542 h 3341105"/>
              <a:gd name="connsiteX35" fmla="*/ 0 w 3339721"/>
              <a:gd name="connsiteY35" fmla="*/ 3341106 h 3341105"/>
              <a:gd name="connsiteX36" fmla="*/ 35985 w 3339721"/>
              <a:gd name="connsiteY36" fmla="*/ 3341106 h 3341105"/>
              <a:gd name="connsiteX37" fmla="*/ 0 w 3339721"/>
              <a:gd name="connsiteY37" fmla="*/ 3305106 h 3341105"/>
              <a:gd name="connsiteX38" fmla="*/ 0 w 3339721"/>
              <a:gd name="connsiteY38" fmla="*/ 3341106 h 3341105"/>
              <a:gd name="connsiteX39" fmla="*/ 0 w 3339721"/>
              <a:gd name="connsiteY39" fmla="*/ 3015395 h 3341105"/>
              <a:gd name="connsiteX40" fmla="*/ 325576 w 3339721"/>
              <a:gd name="connsiteY40" fmla="*/ 3341106 h 3341105"/>
              <a:gd name="connsiteX41" fmla="*/ 366273 w 3339721"/>
              <a:gd name="connsiteY41" fmla="*/ 3341106 h 3341105"/>
              <a:gd name="connsiteX42" fmla="*/ 0 w 3339721"/>
              <a:gd name="connsiteY42" fmla="*/ 2974681 h 3341105"/>
              <a:gd name="connsiteX43" fmla="*/ 0 w 3339721"/>
              <a:gd name="connsiteY43" fmla="*/ 3015395 h 3341105"/>
              <a:gd name="connsiteX44" fmla="*/ 0 w 3339721"/>
              <a:gd name="connsiteY44" fmla="*/ 2023692 h 3341105"/>
              <a:gd name="connsiteX45" fmla="*/ 1316868 w 3339721"/>
              <a:gd name="connsiteY45" fmla="*/ 3341106 h 3341105"/>
              <a:gd name="connsiteX46" fmla="*/ 1357565 w 3339721"/>
              <a:gd name="connsiteY46" fmla="*/ 3341106 h 3341105"/>
              <a:gd name="connsiteX47" fmla="*/ 0 w 3339721"/>
              <a:gd name="connsiteY47" fmla="*/ 1982978 h 3341105"/>
              <a:gd name="connsiteX48" fmla="*/ 0 w 3339721"/>
              <a:gd name="connsiteY48" fmla="*/ 2023692 h 3341105"/>
              <a:gd name="connsiteX49" fmla="*/ 0 w 3339721"/>
              <a:gd name="connsiteY49" fmla="*/ 2354117 h 3341105"/>
              <a:gd name="connsiteX50" fmla="*/ 986580 w 3339721"/>
              <a:gd name="connsiteY50" fmla="*/ 3341106 h 3341105"/>
              <a:gd name="connsiteX51" fmla="*/ 1027277 w 3339721"/>
              <a:gd name="connsiteY51" fmla="*/ 3341106 h 3341105"/>
              <a:gd name="connsiteX52" fmla="*/ 0 w 3339721"/>
              <a:gd name="connsiteY52" fmla="*/ 2313403 h 3341105"/>
              <a:gd name="connsiteX53" fmla="*/ 0 w 3339721"/>
              <a:gd name="connsiteY53" fmla="*/ 2354117 h 334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39721" h="3341105">
                <a:moveTo>
                  <a:pt x="0" y="40714"/>
                </a:moveTo>
                <a:lnTo>
                  <a:pt x="0" y="0"/>
                </a:lnTo>
                <a:lnTo>
                  <a:pt x="3339721" y="3341106"/>
                </a:lnTo>
                <a:lnTo>
                  <a:pt x="3299024" y="3341106"/>
                </a:lnTo>
                <a:lnTo>
                  <a:pt x="0" y="40714"/>
                </a:lnTo>
                <a:close/>
                <a:moveTo>
                  <a:pt x="0" y="1031989"/>
                </a:moveTo>
                <a:lnTo>
                  <a:pt x="2308160" y="3341106"/>
                </a:lnTo>
                <a:lnTo>
                  <a:pt x="2348857" y="3341106"/>
                </a:lnTo>
                <a:lnTo>
                  <a:pt x="0" y="991703"/>
                </a:lnTo>
                <a:lnTo>
                  <a:pt x="0" y="1031989"/>
                </a:lnTo>
                <a:close/>
                <a:moveTo>
                  <a:pt x="0" y="1362842"/>
                </a:moveTo>
                <a:lnTo>
                  <a:pt x="1977444" y="3341106"/>
                </a:lnTo>
                <a:lnTo>
                  <a:pt x="2018141" y="3341106"/>
                </a:lnTo>
                <a:lnTo>
                  <a:pt x="0" y="1322128"/>
                </a:lnTo>
                <a:lnTo>
                  <a:pt x="0" y="1362842"/>
                </a:lnTo>
                <a:close/>
                <a:moveTo>
                  <a:pt x="0" y="371139"/>
                </a:moveTo>
                <a:lnTo>
                  <a:pt x="2968736" y="3341106"/>
                </a:lnTo>
                <a:lnTo>
                  <a:pt x="3009433" y="3341106"/>
                </a:lnTo>
                <a:lnTo>
                  <a:pt x="0" y="330425"/>
                </a:lnTo>
                <a:lnTo>
                  <a:pt x="0" y="371139"/>
                </a:lnTo>
                <a:close/>
                <a:moveTo>
                  <a:pt x="0" y="1693267"/>
                </a:moveTo>
                <a:lnTo>
                  <a:pt x="1647156" y="3341106"/>
                </a:lnTo>
                <a:lnTo>
                  <a:pt x="1687853" y="3341106"/>
                </a:lnTo>
                <a:lnTo>
                  <a:pt x="0" y="1652553"/>
                </a:lnTo>
                <a:lnTo>
                  <a:pt x="0" y="1693267"/>
                </a:lnTo>
                <a:close/>
                <a:moveTo>
                  <a:pt x="0" y="701564"/>
                </a:moveTo>
                <a:lnTo>
                  <a:pt x="2638449" y="3341106"/>
                </a:lnTo>
                <a:lnTo>
                  <a:pt x="2679146" y="3341106"/>
                </a:lnTo>
                <a:lnTo>
                  <a:pt x="0" y="660850"/>
                </a:lnTo>
                <a:lnTo>
                  <a:pt x="0" y="701564"/>
                </a:lnTo>
                <a:close/>
                <a:moveTo>
                  <a:pt x="0" y="2684542"/>
                </a:moveTo>
                <a:lnTo>
                  <a:pt x="656292" y="3341106"/>
                </a:lnTo>
                <a:lnTo>
                  <a:pt x="696989" y="3341106"/>
                </a:lnTo>
                <a:lnTo>
                  <a:pt x="0" y="2644256"/>
                </a:lnTo>
                <a:lnTo>
                  <a:pt x="0" y="2684542"/>
                </a:lnTo>
                <a:close/>
                <a:moveTo>
                  <a:pt x="0" y="3341106"/>
                </a:moveTo>
                <a:lnTo>
                  <a:pt x="35985" y="3341106"/>
                </a:lnTo>
                <a:lnTo>
                  <a:pt x="0" y="3305106"/>
                </a:lnTo>
                <a:lnTo>
                  <a:pt x="0" y="3341106"/>
                </a:lnTo>
                <a:close/>
                <a:moveTo>
                  <a:pt x="0" y="3015395"/>
                </a:moveTo>
                <a:lnTo>
                  <a:pt x="325576" y="3341106"/>
                </a:lnTo>
                <a:lnTo>
                  <a:pt x="366273" y="3341106"/>
                </a:lnTo>
                <a:lnTo>
                  <a:pt x="0" y="2974681"/>
                </a:lnTo>
                <a:lnTo>
                  <a:pt x="0" y="3015395"/>
                </a:lnTo>
                <a:close/>
                <a:moveTo>
                  <a:pt x="0" y="2023692"/>
                </a:moveTo>
                <a:lnTo>
                  <a:pt x="1316868" y="3341106"/>
                </a:lnTo>
                <a:lnTo>
                  <a:pt x="1357565" y="3341106"/>
                </a:lnTo>
                <a:lnTo>
                  <a:pt x="0" y="1982978"/>
                </a:lnTo>
                <a:lnTo>
                  <a:pt x="0" y="2023692"/>
                </a:lnTo>
                <a:close/>
                <a:moveTo>
                  <a:pt x="0" y="2354117"/>
                </a:moveTo>
                <a:lnTo>
                  <a:pt x="986580" y="3341106"/>
                </a:lnTo>
                <a:lnTo>
                  <a:pt x="1027277" y="3341106"/>
                </a:lnTo>
                <a:lnTo>
                  <a:pt x="0" y="2313403"/>
                </a:lnTo>
                <a:lnTo>
                  <a:pt x="0" y="2354117"/>
                </a:lnTo>
                <a:close/>
              </a:path>
            </a:pathLst>
          </a:custGeom>
          <a:solidFill>
            <a:schemeClr val="accent1"/>
          </a:solidFill>
          <a:ln w="4278" cap="flat">
            <a:noFill/>
            <a:prstDash val="solid"/>
            <a:miter/>
          </a:ln>
        </p:spPr>
        <p:txBody>
          <a:bodyPr rtlCol="0" anchor="ctr"/>
          <a:lstStyle/>
          <a:p>
            <a:endParaRPr lang="en-US"/>
          </a:p>
        </p:txBody>
      </p:sp>
    </p:spTree>
    <p:extLst>
      <p:ext uri="{BB962C8B-B14F-4D97-AF65-F5344CB8AC3E}">
        <p14:creationId xmlns:p14="http://schemas.microsoft.com/office/powerpoint/2010/main" val="3395275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L Photo/R Heading on Green">
    <p:bg>
      <p:bgPr>
        <a:gradFill>
          <a:gsLst>
            <a:gs pos="5000">
              <a:schemeClr val="accent1"/>
            </a:gs>
            <a:gs pos="23000">
              <a:srgbClr val="3D9C33"/>
            </a:gs>
            <a:gs pos="65000">
              <a:schemeClr val="accent2"/>
            </a:gs>
            <a:gs pos="89000">
              <a:schemeClr val="accent6"/>
            </a:gs>
          </a:gsLst>
          <a:lin ang="9600000" scaled="0"/>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31AEEB-2283-3FA7-DC4B-462787885EF3}"/>
              </a:ext>
            </a:extLst>
          </p:cNvPr>
          <p:cNvSpPr>
            <a:spLocks noGrp="1"/>
          </p:cNvSpPr>
          <p:nvPr>
            <p:ph type="pic" sz="quarter" idx="10" hasCustomPrompt="1"/>
          </p:nvPr>
        </p:nvSpPr>
        <p:spPr>
          <a:xfrm>
            <a:off x="1" y="-1"/>
            <a:ext cx="12177741" cy="6858000"/>
          </a:xfrm>
          <a:custGeom>
            <a:avLst/>
            <a:gdLst>
              <a:gd name="connsiteX0" fmla="*/ 2543175 w 12177741"/>
              <a:gd name="connsiteY0" fmla="*/ 0 h 6858000"/>
              <a:gd name="connsiteX1" fmla="*/ 9977463 w 12177741"/>
              <a:gd name="connsiteY1" fmla="*/ 0 h 6858000"/>
              <a:gd name="connsiteX2" fmla="*/ 3119465 w 12177741"/>
              <a:gd name="connsiteY2" fmla="*/ 6857998 h 6858000"/>
              <a:gd name="connsiteX3" fmla="*/ 12177740 w 12177741"/>
              <a:gd name="connsiteY3" fmla="*/ 6857998 h 6858000"/>
              <a:gd name="connsiteX4" fmla="*/ 12177740 w 12177741"/>
              <a:gd name="connsiteY4" fmla="*/ 0 h 6858000"/>
              <a:gd name="connsiteX5" fmla="*/ 12177741 w 12177741"/>
              <a:gd name="connsiteY5" fmla="*/ 0 h 6858000"/>
              <a:gd name="connsiteX6" fmla="*/ 12177741 w 12177741"/>
              <a:gd name="connsiteY6" fmla="*/ 6858000 h 6858000"/>
              <a:gd name="connsiteX7" fmla="*/ 0 w 12177741"/>
              <a:gd name="connsiteY7" fmla="*/ 6858000 h 6858000"/>
              <a:gd name="connsiteX8" fmla="*/ 0 w 12177741"/>
              <a:gd name="connsiteY8" fmla="*/ 2543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7741" h="6858000">
                <a:moveTo>
                  <a:pt x="2543175" y="0"/>
                </a:moveTo>
                <a:lnTo>
                  <a:pt x="9977463" y="0"/>
                </a:lnTo>
                <a:lnTo>
                  <a:pt x="3119465" y="6857998"/>
                </a:lnTo>
                <a:lnTo>
                  <a:pt x="12177740" y="6857998"/>
                </a:lnTo>
                <a:lnTo>
                  <a:pt x="12177740" y="0"/>
                </a:lnTo>
                <a:lnTo>
                  <a:pt x="12177741" y="0"/>
                </a:lnTo>
                <a:lnTo>
                  <a:pt x="12177741" y="6858000"/>
                </a:lnTo>
                <a:lnTo>
                  <a:pt x="0" y="6858000"/>
                </a:lnTo>
                <a:lnTo>
                  <a:pt x="0" y="2543175"/>
                </a:lnTo>
                <a:close/>
              </a:path>
            </a:pathLst>
          </a:custGeom>
          <a:solidFill>
            <a:schemeClr val="bg2">
              <a:lumMod val="75000"/>
            </a:schemeClr>
          </a:solidFill>
        </p:spPr>
        <p:txBody>
          <a:bodyPr wrap="square" anchor="ctr">
            <a:noAutofit/>
          </a:bodyPr>
          <a:lstStyle>
            <a:lvl1pPr marL="0" indent="0">
              <a:buNone/>
              <a:defRPr/>
            </a:lvl1pPr>
            <a:lvl2pPr marL="571500" indent="0">
              <a:buFont typeface="+mj-lt"/>
              <a:buNone/>
              <a:defRPr/>
            </a:lvl2pPr>
          </a:lstStyle>
          <a:p>
            <a:pPr marL="800100" marR="0" lvl="1" indent="-22860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Char char="•"/>
              <a:tabLst/>
              <a:defRPr/>
            </a:pPr>
            <a:r>
              <a:rPr lang="en-US" dirty="0"/>
              <a:t>Click icon to insert photo and then RIGHT CLICK to “Send to Back”</a:t>
            </a:r>
          </a:p>
        </p:txBody>
      </p:sp>
      <p:sp>
        <p:nvSpPr>
          <p:cNvPr id="8" name="Text Placeholder 15">
            <a:extLst>
              <a:ext uri="{FF2B5EF4-FFF2-40B4-BE49-F238E27FC236}">
                <a16:creationId xmlns:a16="http://schemas.microsoft.com/office/drawing/2014/main" id="{854A7B9B-4306-D58C-CE07-D371D67E9A21}"/>
              </a:ext>
            </a:extLst>
          </p:cNvPr>
          <p:cNvSpPr>
            <a:spLocks noGrp="1"/>
          </p:cNvSpPr>
          <p:nvPr>
            <p:ph type="body" sz="quarter" idx="12" hasCustomPrompt="1"/>
          </p:nvPr>
        </p:nvSpPr>
        <p:spPr>
          <a:xfrm>
            <a:off x="7241438" y="4590121"/>
            <a:ext cx="4562856" cy="501804"/>
          </a:xfrm>
        </p:spPr>
        <p:txBody>
          <a:bodyPr lIns="0" tIns="0" rIns="0" bIns="0" anchor="ctr">
            <a:spAutoFit/>
          </a:bodyPr>
          <a:lstStyle>
            <a:lvl1pPr marL="0" indent="0" algn="r">
              <a:buFontTx/>
              <a:buNone/>
              <a:defRPr sz="3600" b="1">
                <a:solidFill>
                  <a:srgbClr val="FFFFFF"/>
                </a:solidFill>
              </a:defRPr>
            </a:lvl1pPr>
            <a:lvl2pPr marL="285750" indent="0">
              <a:buFontTx/>
              <a:buNone/>
              <a:defRPr sz="3600"/>
            </a:lvl2pPr>
            <a:lvl3pPr marL="571500" indent="0">
              <a:buFontTx/>
              <a:buNone/>
              <a:defRPr sz="3600"/>
            </a:lvl3pPr>
            <a:lvl4pPr marL="808037" indent="0">
              <a:buFontTx/>
              <a:buNone/>
              <a:defRPr sz="3600"/>
            </a:lvl4pPr>
            <a:lvl5pPr marL="1031875" indent="0">
              <a:buFontTx/>
              <a:buNone/>
              <a:defRPr sz="3600"/>
            </a:lvl5pPr>
          </a:lstStyle>
          <a:p>
            <a:pPr lvl="0"/>
            <a:r>
              <a:rPr lang="en-US" dirty="0"/>
              <a:t>Click to add Heading</a:t>
            </a:r>
          </a:p>
        </p:txBody>
      </p:sp>
      <p:sp>
        <p:nvSpPr>
          <p:cNvPr id="9" name="Footer Placeholder 2">
            <a:extLst>
              <a:ext uri="{FF2B5EF4-FFF2-40B4-BE49-F238E27FC236}">
                <a16:creationId xmlns:a16="http://schemas.microsoft.com/office/drawing/2014/main" id="{B5A4A4A7-E4B2-376E-4A25-DA01F3BEC245}"/>
              </a:ext>
            </a:extLst>
          </p:cNvPr>
          <p:cNvSpPr>
            <a:spLocks noGrp="1"/>
          </p:cNvSpPr>
          <p:nvPr>
            <p:ph type="ftr" sz="quarter" idx="19"/>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4E1AFBDE-41B0-CB1D-F5B6-7D7ECA165AF5}"/>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99384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with Graphics">
    <p:spTree>
      <p:nvGrpSpPr>
        <p:cNvPr id="1" name=""/>
        <p:cNvGrpSpPr/>
        <p:nvPr/>
      </p:nvGrpSpPr>
      <p:grpSpPr>
        <a:xfrm>
          <a:off x="0" y="0"/>
          <a:ext cx="0" cy="0"/>
          <a:chOff x="0" y="0"/>
          <a:chExt cx="0" cy="0"/>
        </a:xfrm>
      </p:grpSpPr>
      <p:sp>
        <p:nvSpPr>
          <p:cNvPr id="45" name="Graphic 39">
            <a:extLst>
              <a:ext uri="{FF2B5EF4-FFF2-40B4-BE49-F238E27FC236}">
                <a16:creationId xmlns:a16="http://schemas.microsoft.com/office/drawing/2014/main" id="{3F5D9EA3-528D-79D2-39F9-937A4DB40E00}"/>
              </a:ext>
            </a:extLst>
          </p:cNvPr>
          <p:cNvSpPr/>
          <p:nvPr userDrawn="1"/>
        </p:nvSpPr>
        <p:spPr>
          <a:xfrm rot="8100000">
            <a:off x="6668100" y="4573088"/>
            <a:ext cx="4599099" cy="4601007"/>
          </a:xfrm>
          <a:custGeom>
            <a:avLst/>
            <a:gdLst>
              <a:gd name="connsiteX0" fmla="*/ 0 w 1530956"/>
              <a:gd name="connsiteY0" fmla="*/ 18664 h 1531591"/>
              <a:gd name="connsiteX1" fmla="*/ 0 w 1530956"/>
              <a:gd name="connsiteY1" fmla="*/ 0 h 1531591"/>
              <a:gd name="connsiteX2" fmla="*/ 1530956 w 1530956"/>
              <a:gd name="connsiteY2" fmla="*/ 1531591 h 1531591"/>
              <a:gd name="connsiteX3" fmla="*/ 1512301 w 1530956"/>
              <a:gd name="connsiteY3" fmla="*/ 1531591 h 1531591"/>
              <a:gd name="connsiteX4" fmla="*/ 0 w 1530956"/>
              <a:gd name="connsiteY4" fmla="*/ 18664 h 1531591"/>
              <a:gd name="connsiteX5" fmla="*/ 0 w 1530956"/>
              <a:gd name="connsiteY5" fmla="*/ 397436 h 1531591"/>
              <a:gd name="connsiteX6" fmla="*/ 1133685 w 1530956"/>
              <a:gd name="connsiteY6" fmla="*/ 1531591 h 1531591"/>
              <a:gd name="connsiteX7" fmla="*/ 1152341 w 1530956"/>
              <a:gd name="connsiteY7" fmla="*/ 1531591 h 1531591"/>
              <a:gd name="connsiteX8" fmla="*/ 0 w 1530956"/>
              <a:gd name="connsiteY8" fmla="*/ 378772 h 1531591"/>
              <a:gd name="connsiteX9" fmla="*/ 0 w 1530956"/>
              <a:gd name="connsiteY9" fmla="*/ 397436 h 1531591"/>
              <a:gd name="connsiteX10" fmla="*/ 0 w 1530956"/>
              <a:gd name="connsiteY10" fmla="*/ 473072 h 1531591"/>
              <a:gd name="connsiteX11" fmla="*/ 1058080 w 1530956"/>
              <a:gd name="connsiteY11" fmla="*/ 1531591 h 1531591"/>
              <a:gd name="connsiteX12" fmla="*/ 1076736 w 1530956"/>
              <a:gd name="connsiteY12" fmla="*/ 1531591 h 1531591"/>
              <a:gd name="connsiteX13" fmla="*/ 0 w 1530956"/>
              <a:gd name="connsiteY13" fmla="*/ 454605 h 1531591"/>
              <a:gd name="connsiteX14" fmla="*/ 0 w 1530956"/>
              <a:gd name="connsiteY14" fmla="*/ 473072 h 1531591"/>
              <a:gd name="connsiteX15" fmla="*/ 0 w 1530956"/>
              <a:gd name="connsiteY15" fmla="*/ 548905 h 1531591"/>
              <a:gd name="connsiteX16" fmla="*/ 982279 w 1530956"/>
              <a:gd name="connsiteY16" fmla="*/ 1531591 h 1531591"/>
              <a:gd name="connsiteX17" fmla="*/ 1000934 w 1530956"/>
              <a:gd name="connsiteY17" fmla="*/ 1531591 h 1531591"/>
              <a:gd name="connsiteX18" fmla="*/ 0 w 1530956"/>
              <a:gd name="connsiteY18" fmla="*/ 530242 h 1531591"/>
              <a:gd name="connsiteX19" fmla="*/ 0 w 1530956"/>
              <a:gd name="connsiteY19" fmla="*/ 548905 h 1531591"/>
              <a:gd name="connsiteX20" fmla="*/ 0 w 1530956"/>
              <a:gd name="connsiteY20" fmla="*/ 700375 h 1531591"/>
              <a:gd name="connsiteX21" fmla="*/ 830872 w 1530956"/>
              <a:gd name="connsiteY21" fmla="*/ 1531591 h 1531591"/>
              <a:gd name="connsiteX22" fmla="*/ 849528 w 1530956"/>
              <a:gd name="connsiteY22" fmla="*/ 1531591 h 1531591"/>
              <a:gd name="connsiteX23" fmla="*/ 0 w 1530956"/>
              <a:gd name="connsiteY23" fmla="*/ 681711 h 1531591"/>
              <a:gd name="connsiteX24" fmla="*/ 0 w 1530956"/>
              <a:gd name="connsiteY24" fmla="*/ 700375 h 1531591"/>
              <a:gd name="connsiteX25" fmla="*/ 0 w 1530956"/>
              <a:gd name="connsiteY25" fmla="*/ 624738 h 1531591"/>
              <a:gd name="connsiteX26" fmla="*/ 906477 w 1530956"/>
              <a:gd name="connsiteY26" fmla="*/ 1531591 h 1531591"/>
              <a:gd name="connsiteX27" fmla="*/ 925133 w 1530956"/>
              <a:gd name="connsiteY27" fmla="*/ 1531591 h 1531591"/>
              <a:gd name="connsiteX28" fmla="*/ 0 w 1530956"/>
              <a:gd name="connsiteY28" fmla="*/ 606075 h 1531591"/>
              <a:gd name="connsiteX29" fmla="*/ 0 w 1530956"/>
              <a:gd name="connsiteY29" fmla="*/ 624738 h 1531591"/>
              <a:gd name="connsiteX30" fmla="*/ 0 w 1530956"/>
              <a:gd name="connsiteY30" fmla="*/ 245770 h 1531591"/>
              <a:gd name="connsiteX31" fmla="*/ 1285092 w 1530956"/>
              <a:gd name="connsiteY31" fmla="*/ 1531395 h 1531591"/>
              <a:gd name="connsiteX32" fmla="*/ 1303748 w 1530956"/>
              <a:gd name="connsiteY32" fmla="*/ 1531395 h 1531591"/>
              <a:gd name="connsiteX33" fmla="*/ 0 w 1530956"/>
              <a:gd name="connsiteY33" fmla="*/ 227303 h 1531591"/>
              <a:gd name="connsiteX34" fmla="*/ 0 w 1530956"/>
              <a:gd name="connsiteY34" fmla="*/ 245770 h 1531591"/>
              <a:gd name="connsiteX35" fmla="*/ 0 w 1530956"/>
              <a:gd name="connsiteY35" fmla="*/ 94300 h 1531591"/>
              <a:gd name="connsiteX36" fmla="*/ 1436695 w 1530956"/>
              <a:gd name="connsiteY36" fmla="*/ 1531591 h 1531591"/>
              <a:gd name="connsiteX37" fmla="*/ 1455351 w 1530956"/>
              <a:gd name="connsiteY37" fmla="*/ 1531591 h 1531591"/>
              <a:gd name="connsiteX38" fmla="*/ 0 w 1530956"/>
              <a:gd name="connsiteY38" fmla="*/ 75637 h 1531591"/>
              <a:gd name="connsiteX39" fmla="*/ 0 w 1530956"/>
              <a:gd name="connsiteY39" fmla="*/ 94300 h 1531591"/>
              <a:gd name="connsiteX40" fmla="*/ 0 w 1530956"/>
              <a:gd name="connsiteY40" fmla="*/ 170133 h 1531591"/>
              <a:gd name="connsiteX41" fmla="*/ 1360894 w 1530956"/>
              <a:gd name="connsiteY41" fmla="*/ 1531591 h 1531591"/>
              <a:gd name="connsiteX42" fmla="*/ 1379550 w 1530956"/>
              <a:gd name="connsiteY42" fmla="*/ 1531591 h 1531591"/>
              <a:gd name="connsiteX43" fmla="*/ 0 w 1530956"/>
              <a:gd name="connsiteY43" fmla="*/ 151470 h 1531591"/>
              <a:gd name="connsiteX44" fmla="*/ 0 w 1530956"/>
              <a:gd name="connsiteY44" fmla="*/ 170133 h 1531591"/>
              <a:gd name="connsiteX45" fmla="*/ 0 w 1530956"/>
              <a:gd name="connsiteY45" fmla="*/ 776208 h 1531591"/>
              <a:gd name="connsiteX46" fmla="*/ 755070 w 1530956"/>
              <a:gd name="connsiteY46" fmla="*/ 1531591 h 1531591"/>
              <a:gd name="connsiteX47" fmla="*/ 773726 w 1530956"/>
              <a:gd name="connsiteY47" fmla="*/ 1531591 h 1531591"/>
              <a:gd name="connsiteX48" fmla="*/ 0 w 1530956"/>
              <a:gd name="connsiteY48" fmla="*/ 757544 h 1531591"/>
              <a:gd name="connsiteX49" fmla="*/ 0 w 1530956"/>
              <a:gd name="connsiteY49" fmla="*/ 776208 h 1531591"/>
              <a:gd name="connsiteX50" fmla="*/ 0 w 1530956"/>
              <a:gd name="connsiteY50" fmla="*/ 321603 h 1531591"/>
              <a:gd name="connsiteX51" fmla="*/ 1209487 w 1530956"/>
              <a:gd name="connsiteY51" fmla="*/ 1531591 h 1531591"/>
              <a:gd name="connsiteX52" fmla="*/ 1228143 w 1530956"/>
              <a:gd name="connsiteY52" fmla="*/ 1531591 h 1531591"/>
              <a:gd name="connsiteX53" fmla="*/ 0 w 1530956"/>
              <a:gd name="connsiteY53" fmla="*/ 302939 h 1531591"/>
              <a:gd name="connsiteX54" fmla="*/ 0 w 1530956"/>
              <a:gd name="connsiteY54" fmla="*/ 321603 h 1531591"/>
              <a:gd name="connsiteX55" fmla="*/ 0 w 1530956"/>
              <a:gd name="connsiteY55" fmla="*/ 1230617 h 1531591"/>
              <a:gd name="connsiteX56" fmla="*/ 300850 w 1530956"/>
              <a:gd name="connsiteY56" fmla="*/ 1531591 h 1531591"/>
              <a:gd name="connsiteX57" fmla="*/ 319506 w 1530956"/>
              <a:gd name="connsiteY57" fmla="*/ 1531591 h 1531591"/>
              <a:gd name="connsiteX58" fmla="*/ 0 w 1530956"/>
              <a:gd name="connsiteY58" fmla="*/ 1212150 h 1531591"/>
              <a:gd name="connsiteX59" fmla="*/ 0 w 1530956"/>
              <a:gd name="connsiteY59" fmla="*/ 1230617 h 1531591"/>
              <a:gd name="connsiteX60" fmla="*/ 0 w 1530956"/>
              <a:gd name="connsiteY60" fmla="*/ 1531591 h 1531591"/>
              <a:gd name="connsiteX61" fmla="*/ 16496 w 1530956"/>
              <a:gd name="connsiteY61" fmla="*/ 1531591 h 1531591"/>
              <a:gd name="connsiteX62" fmla="*/ 0 w 1530956"/>
              <a:gd name="connsiteY62" fmla="*/ 1515089 h 1531591"/>
              <a:gd name="connsiteX63" fmla="*/ 0 w 1530956"/>
              <a:gd name="connsiteY63" fmla="*/ 1531591 h 1531591"/>
              <a:gd name="connsiteX64" fmla="*/ 0 w 1530956"/>
              <a:gd name="connsiteY64" fmla="*/ 1306450 h 1531591"/>
              <a:gd name="connsiteX65" fmla="*/ 225048 w 1530956"/>
              <a:gd name="connsiteY65" fmla="*/ 1531591 h 1531591"/>
              <a:gd name="connsiteX66" fmla="*/ 243704 w 1530956"/>
              <a:gd name="connsiteY66" fmla="*/ 1531591 h 1531591"/>
              <a:gd name="connsiteX67" fmla="*/ 0 w 1530956"/>
              <a:gd name="connsiteY67" fmla="*/ 1287786 h 1531591"/>
              <a:gd name="connsiteX68" fmla="*/ 0 w 1530956"/>
              <a:gd name="connsiteY68" fmla="*/ 1306450 h 1531591"/>
              <a:gd name="connsiteX69" fmla="*/ 0 w 1530956"/>
              <a:gd name="connsiteY69" fmla="*/ 1382283 h 1531591"/>
              <a:gd name="connsiteX70" fmla="*/ 149247 w 1530956"/>
              <a:gd name="connsiteY70" fmla="*/ 1531591 h 1531591"/>
              <a:gd name="connsiteX71" fmla="*/ 167902 w 1530956"/>
              <a:gd name="connsiteY71" fmla="*/ 1531591 h 1531591"/>
              <a:gd name="connsiteX72" fmla="*/ 0 w 1530956"/>
              <a:gd name="connsiteY72" fmla="*/ 1363619 h 1531591"/>
              <a:gd name="connsiteX73" fmla="*/ 0 w 1530956"/>
              <a:gd name="connsiteY73" fmla="*/ 1382283 h 1531591"/>
              <a:gd name="connsiteX74" fmla="*/ 0 w 1530956"/>
              <a:gd name="connsiteY74" fmla="*/ 1457919 h 1531591"/>
              <a:gd name="connsiteX75" fmla="*/ 73641 w 1530956"/>
              <a:gd name="connsiteY75" fmla="*/ 1531591 h 1531591"/>
              <a:gd name="connsiteX76" fmla="*/ 92297 w 1530956"/>
              <a:gd name="connsiteY76" fmla="*/ 1531591 h 1531591"/>
              <a:gd name="connsiteX77" fmla="*/ 0 w 1530956"/>
              <a:gd name="connsiteY77" fmla="*/ 1439256 h 1531591"/>
              <a:gd name="connsiteX78" fmla="*/ 0 w 1530956"/>
              <a:gd name="connsiteY78" fmla="*/ 1457919 h 1531591"/>
              <a:gd name="connsiteX79" fmla="*/ 0 w 1530956"/>
              <a:gd name="connsiteY79" fmla="*/ 1003511 h 1531591"/>
              <a:gd name="connsiteX80" fmla="*/ 527862 w 1530956"/>
              <a:gd name="connsiteY80" fmla="*/ 1531591 h 1531591"/>
              <a:gd name="connsiteX81" fmla="*/ 546518 w 1530956"/>
              <a:gd name="connsiteY81" fmla="*/ 1531591 h 1531591"/>
              <a:gd name="connsiteX82" fmla="*/ 0 w 1530956"/>
              <a:gd name="connsiteY82" fmla="*/ 984847 h 1531591"/>
              <a:gd name="connsiteX83" fmla="*/ 0 w 1530956"/>
              <a:gd name="connsiteY83" fmla="*/ 1003511 h 1531591"/>
              <a:gd name="connsiteX84" fmla="*/ 0 w 1530956"/>
              <a:gd name="connsiteY84" fmla="*/ 927678 h 1531591"/>
              <a:gd name="connsiteX85" fmla="*/ 603663 w 1530956"/>
              <a:gd name="connsiteY85" fmla="*/ 1531591 h 1531591"/>
              <a:gd name="connsiteX86" fmla="*/ 622319 w 1530956"/>
              <a:gd name="connsiteY86" fmla="*/ 1531591 h 1531591"/>
              <a:gd name="connsiteX87" fmla="*/ 0 w 1530956"/>
              <a:gd name="connsiteY87" fmla="*/ 909014 h 1531591"/>
              <a:gd name="connsiteX88" fmla="*/ 0 w 1530956"/>
              <a:gd name="connsiteY88" fmla="*/ 927678 h 1531591"/>
              <a:gd name="connsiteX89" fmla="*/ 0 w 1530956"/>
              <a:gd name="connsiteY89" fmla="*/ 851845 h 1531591"/>
              <a:gd name="connsiteX90" fmla="*/ 679465 w 1530956"/>
              <a:gd name="connsiteY90" fmla="*/ 1531591 h 1531591"/>
              <a:gd name="connsiteX91" fmla="*/ 698121 w 1530956"/>
              <a:gd name="connsiteY91" fmla="*/ 1531591 h 1531591"/>
              <a:gd name="connsiteX92" fmla="*/ 0 w 1530956"/>
              <a:gd name="connsiteY92" fmla="*/ 833377 h 1531591"/>
              <a:gd name="connsiteX93" fmla="*/ 0 w 1530956"/>
              <a:gd name="connsiteY93" fmla="*/ 851845 h 1531591"/>
              <a:gd name="connsiteX94" fmla="*/ 0 w 1530956"/>
              <a:gd name="connsiteY94" fmla="*/ 1079147 h 1531591"/>
              <a:gd name="connsiteX95" fmla="*/ 452257 w 1530956"/>
              <a:gd name="connsiteY95" fmla="*/ 1531591 h 1531591"/>
              <a:gd name="connsiteX96" fmla="*/ 470912 w 1530956"/>
              <a:gd name="connsiteY96" fmla="*/ 1531591 h 1531591"/>
              <a:gd name="connsiteX97" fmla="*/ 0 w 1530956"/>
              <a:gd name="connsiteY97" fmla="*/ 1060484 h 1531591"/>
              <a:gd name="connsiteX98" fmla="*/ 0 w 1530956"/>
              <a:gd name="connsiteY98" fmla="*/ 1079147 h 1531591"/>
              <a:gd name="connsiteX99" fmla="*/ 0 w 1530956"/>
              <a:gd name="connsiteY99" fmla="*/ 1154980 h 1531591"/>
              <a:gd name="connsiteX100" fmla="*/ 376455 w 1530956"/>
              <a:gd name="connsiteY100" fmla="*/ 1531591 h 1531591"/>
              <a:gd name="connsiteX101" fmla="*/ 395111 w 1530956"/>
              <a:gd name="connsiteY101" fmla="*/ 1531591 h 1531591"/>
              <a:gd name="connsiteX102" fmla="*/ 0 w 1530956"/>
              <a:gd name="connsiteY102" fmla="*/ 1136317 h 1531591"/>
              <a:gd name="connsiteX103" fmla="*/ 0 w 1530956"/>
              <a:gd name="connsiteY103" fmla="*/ 1154980 h 15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530956" h="1531591">
                <a:moveTo>
                  <a:pt x="0" y="18664"/>
                </a:moveTo>
                <a:lnTo>
                  <a:pt x="0" y="0"/>
                </a:lnTo>
                <a:lnTo>
                  <a:pt x="1530956" y="1531591"/>
                </a:lnTo>
                <a:lnTo>
                  <a:pt x="1512301" y="1531591"/>
                </a:lnTo>
                <a:lnTo>
                  <a:pt x="0" y="18664"/>
                </a:lnTo>
                <a:close/>
                <a:moveTo>
                  <a:pt x="0" y="397436"/>
                </a:moveTo>
                <a:lnTo>
                  <a:pt x="1133685" y="1531591"/>
                </a:lnTo>
                <a:lnTo>
                  <a:pt x="1152341" y="1531591"/>
                </a:lnTo>
                <a:lnTo>
                  <a:pt x="0" y="378772"/>
                </a:lnTo>
                <a:lnTo>
                  <a:pt x="0" y="397436"/>
                </a:lnTo>
                <a:close/>
                <a:moveTo>
                  <a:pt x="0" y="473072"/>
                </a:moveTo>
                <a:lnTo>
                  <a:pt x="1058080" y="1531591"/>
                </a:lnTo>
                <a:lnTo>
                  <a:pt x="1076736" y="1531591"/>
                </a:lnTo>
                <a:lnTo>
                  <a:pt x="0" y="454605"/>
                </a:lnTo>
                <a:lnTo>
                  <a:pt x="0" y="473072"/>
                </a:lnTo>
                <a:close/>
                <a:moveTo>
                  <a:pt x="0" y="548905"/>
                </a:moveTo>
                <a:lnTo>
                  <a:pt x="982279" y="1531591"/>
                </a:lnTo>
                <a:lnTo>
                  <a:pt x="1000934" y="1531591"/>
                </a:lnTo>
                <a:lnTo>
                  <a:pt x="0" y="530242"/>
                </a:lnTo>
                <a:lnTo>
                  <a:pt x="0" y="548905"/>
                </a:lnTo>
                <a:close/>
                <a:moveTo>
                  <a:pt x="0" y="700375"/>
                </a:moveTo>
                <a:lnTo>
                  <a:pt x="830872" y="1531591"/>
                </a:lnTo>
                <a:lnTo>
                  <a:pt x="849528" y="1531591"/>
                </a:lnTo>
                <a:lnTo>
                  <a:pt x="0" y="681711"/>
                </a:lnTo>
                <a:lnTo>
                  <a:pt x="0" y="700375"/>
                </a:lnTo>
                <a:close/>
                <a:moveTo>
                  <a:pt x="0" y="624738"/>
                </a:moveTo>
                <a:lnTo>
                  <a:pt x="906477" y="1531591"/>
                </a:lnTo>
                <a:lnTo>
                  <a:pt x="925133" y="1531591"/>
                </a:lnTo>
                <a:lnTo>
                  <a:pt x="0" y="606075"/>
                </a:lnTo>
                <a:lnTo>
                  <a:pt x="0" y="624738"/>
                </a:lnTo>
                <a:close/>
                <a:moveTo>
                  <a:pt x="0" y="245770"/>
                </a:moveTo>
                <a:lnTo>
                  <a:pt x="1285092" y="1531395"/>
                </a:lnTo>
                <a:lnTo>
                  <a:pt x="1303748" y="1531395"/>
                </a:lnTo>
                <a:lnTo>
                  <a:pt x="0" y="227303"/>
                </a:lnTo>
                <a:lnTo>
                  <a:pt x="0" y="245770"/>
                </a:lnTo>
                <a:close/>
                <a:moveTo>
                  <a:pt x="0" y="94300"/>
                </a:moveTo>
                <a:lnTo>
                  <a:pt x="1436695" y="1531591"/>
                </a:lnTo>
                <a:lnTo>
                  <a:pt x="1455351" y="1531591"/>
                </a:lnTo>
                <a:lnTo>
                  <a:pt x="0" y="75637"/>
                </a:lnTo>
                <a:lnTo>
                  <a:pt x="0" y="94300"/>
                </a:lnTo>
                <a:close/>
                <a:moveTo>
                  <a:pt x="0" y="170133"/>
                </a:moveTo>
                <a:lnTo>
                  <a:pt x="1360894" y="1531591"/>
                </a:lnTo>
                <a:lnTo>
                  <a:pt x="1379550" y="1531591"/>
                </a:lnTo>
                <a:lnTo>
                  <a:pt x="0" y="151470"/>
                </a:lnTo>
                <a:lnTo>
                  <a:pt x="0" y="170133"/>
                </a:lnTo>
                <a:close/>
                <a:moveTo>
                  <a:pt x="0" y="776208"/>
                </a:moveTo>
                <a:lnTo>
                  <a:pt x="755070" y="1531591"/>
                </a:lnTo>
                <a:lnTo>
                  <a:pt x="773726" y="1531591"/>
                </a:lnTo>
                <a:lnTo>
                  <a:pt x="0" y="757544"/>
                </a:lnTo>
                <a:lnTo>
                  <a:pt x="0" y="776208"/>
                </a:lnTo>
                <a:close/>
                <a:moveTo>
                  <a:pt x="0" y="321603"/>
                </a:moveTo>
                <a:lnTo>
                  <a:pt x="1209487" y="1531591"/>
                </a:lnTo>
                <a:lnTo>
                  <a:pt x="1228143" y="1531591"/>
                </a:lnTo>
                <a:lnTo>
                  <a:pt x="0" y="302939"/>
                </a:lnTo>
                <a:lnTo>
                  <a:pt x="0" y="321603"/>
                </a:lnTo>
                <a:close/>
                <a:moveTo>
                  <a:pt x="0" y="1230617"/>
                </a:moveTo>
                <a:lnTo>
                  <a:pt x="300850" y="1531591"/>
                </a:lnTo>
                <a:lnTo>
                  <a:pt x="319506" y="1531591"/>
                </a:lnTo>
                <a:lnTo>
                  <a:pt x="0" y="1212150"/>
                </a:lnTo>
                <a:lnTo>
                  <a:pt x="0" y="1230617"/>
                </a:lnTo>
                <a:close/>
                <a:moveTo>
                  <a:pt x="0" y="1531591"/>
                </a:moveTo>
                <a:lnTo>
                  <a:pt x="16496" y="1531591"/>
                </a:lnTo>
                <a:lnTo>
                  <a:pt x="0" y="1515089"/>
                </a:lnTo>
                <a:lnTo>
                  <a:pt x="0" y="1531591"/>
                </a:lnTo>
                <a:close/>
                <a:moveTo>
                  <a:pt x="0" y="1306450"/>
                </a:moveTo>
                <a:lnTo>
                  <a:pt x="225048" y="1531591"/>
                </a:lnTo>
                <a:lnTo>
                  <a:pt x="243704" y="1531591"/>
                </a:lnTo>
                <a:lnTo>
                  <a:pt x="0" y="1287786"/>
                </a:lnTo>
                <a:lnTo>
                  <a:pt x="0" y="1306450"/>
                </a:lnTo>
                <a:close/>
                <a:moveTo>
                  <a:pt x="0" y="1382283"/>
                </a:moveTo>
                <a:lnTo>
                  <a:pt x="149247" y="1531591"/>
                </a:lnTo>
                <a:lnTo>
                  <a:pt x="167902" y="1531591"/>
                </a:lnTo>
                <a:lnTo>
                  <a:pt x="0" y="1363619"/>
                </a:lnTo>
                <a:lnTo>
                  <a:pt x="0" y="1382283"/>
                </a:lnTo>
                <a:close/>
                <a:moveTo>
                  <a:pt x="0" y="1457919"/>
                </a:moveTo>
                <a:lnTo>
                  <a:pt x="73641" y="1531591"/>
                </a:lnTo>
                <a:lnTo>
                  <a:pt x="92297" y="1531591"/>
                </a:lnTo>
                <a:lnTo>
                  <a:pt x="0" y="1439256"/>
                </a:lnTo>
                <a:lnTo>
                  <a:pt x="0" y="1457919"/>
                </a:lnTo>
                <a:close/>
                <a:moveTo>
                  <a:pt x="0" y="1003511"/>
                </a:moveTo>
                <a:lnTo>
                  <a:pt x="527862" y="1531591"/>
                </a:lnTo>
                <a:lnTo>
                  <a:pt x="546518" y="1531591"/>
                </a:lnTo>
                <a:lnTo>
                  <a:pt x="0" y="984847"/>
                </a:lnTo>
                <a:lnTo>
                  <a:pt x="0" y="1003511"/>
                </a:lnTo>
                <a:close/>
                <a:moveTo>
                  <a:pt x="0" y="927678"/>
                </a:moveTo>
                <a:lnTo>
                  <a:pt x="603663" y="1531591"/>
                </a:lnTo>
                <a:lnTo>
                  <a:pt x="622319" y="1531591"/>
                </a:lnTo>
                <a:lnTo>
                  <a:pt x="0" y="909014"/>
                </a:lnTo>
                <a:lnTo>
                  <a:pt x="0" y="927678"/>
                </a:lnTo>
                <a:close/>
                <a:moveTo>
                  <a:pt x="0" y="851845"/>
                </a:moveTo>
                <a:lnTo>
                  <a:pt x="679465" y="1531591"/>
                </a:lnTo>
                <a:lnTo>
                  <a:pt x="698121" y="1531591"/>
                </a:lnTo>
                <a:lnTo>
                  <a:pt x="0" y="833377"/>
                </a:lnTo>
                <a:lnTo>
                  <a:pt x="0" y="851845"/>
                </a:lnTo>
                <a:close/>
                <a:moveTo>
                  <a:pt x="0" y="1079147"/>
                </a:moveTo>
                <a:lnTo>
                  <a:pt x="452257" y="1531591"/>
                </a:lnTo>
                <a:lnTo>
                  <a:pt x="470912" y="1531591"/>
                </a:lnTo>
                <a:lnTo>
                  <a:pt x="0" y="1060484"/>
                </a:lnTo>
                <a:lnTo>
                  <a:pt x="0" y="1079147"/>
                </a:lnTo>
                <a:close/>
                <a:moveTo>
                  <a:pt x="0" y="1154980"/>
                </a:moveTo>
                <a:lnTo>
                  <a:pt x="376455" y="1531591"/>
                </a:lnTo>
                <a:lnTo>
                  <a:pt x="395111" y="1531591"/>
                </a:lnTo>
                <a:lnTo>
                  <a:pt x="0" y="1136317"/>
                </a:lnTo>
                <a:lnTo>
                  <a:pt x="0" y="1154980"/>
                </a:lnTo>
                <a:close/>
              </a:path>
            </a:pathLst>
          </a:custGeom>
          <a:solidFill>
            <a:schemeClr val="accent2"/>
          </a:solidFill>
          <a:ln w="1962" cap="flat">
            <a:noFill/>
            <a:prstDash val="solid"/>
            <a:miter/>
          </a:ln>
        </p:spPr>
        <p:txBody>
          <a:bodyPr rtlCol="0" anchor="ctr"/>
          <a:lstStyle/>
          <a:p>
            <a:endParaRPr lang="en-US"/>
          </a:p>
        </p:txBody>
      </p:sp>
      <p:sp>
        <p:nvSpPr>
          <p:cNvPr id="2" name="Right Triangle 1">
            <a:extLst>
              <a:ext uri="{FF2B5EF4-FFF2-40B4-BE49-F238E27FC236}">
                <a16:creationId xmlns:a16="http://schemas.microsoft.com/office/drawing/2014/main" id="{A67940AF-BA96-C836-B915-3DA0A2F8C019}"/>
              </a:ext>
            </a:extLst>
          </p:cNvPr>
          <p:cNvSpPr>
            <a:spLocks noChangeAspect="1"/>
          </p:cNvSpPr>
          <p:nvPr userDrawn="1"/>
        </p:nvSpPr>
        <p:spPr>
          <a:xfrm rot="16200000" flipH="1">
            <a:off x="5343712" y="-2"/>
            <a:ext cx="6853744" cy="6853744"/>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FB95735C-E906-98F9-754A-11C2D4AD24E5}"/>
              </a:ext>
            </a:extLst>
          </p:cNvPr>
          <p:cNvGrpSpPr/>
          <p:nvPr userDrawn="1"/>
        </p:nvGrpSpPr>
        <p:grpSpPr>
          <a:xfrm flipH="1">
            <a:off x="5476534" y="-1"/>
            <a:ext cx="3889431" cy="6853743"/>
            <a:chOff x="2145833" y="29122"/>
            <a:chExt cx="3889431" cy="6853743"/>
          </a:xfrm>
          <a:solidFill>
            <a:schemeClr val="accent1"/>
          </a:solidFill>
        </p:grpSpPr>
        <p:grpSp>
          <p:nvGrpSpPr>
            <p:cNvPr id="79" name="Group 78">
              <a:extLst>
                <a:ext uri="{FF2B5EF4-FFF2-40B4-BE49-F238E27FC236}">
                  <a16:creationId xmlns:a16="http://schemas.microsoft.com/office/drawing/2014/main" id="{CB935368-5B6A-BFA6-BBC4-4B179BA244B8}"/>
                </a:ext>
              </a:extLst>
            </p:cNvPr>
            <p:cNvGrpSpPr/>
            <p:nvPr/>
          </p:nvGrpSpPr>
          <p:grpSpPr>
            <a:xfrm>
              <a:off x="2145833" y="29122"/>
              <a:ext cx="3889431" cy="6853743"/>
              <a:chOff x="2965193" y="-185995"/>
              <a:chExt cx="3889431" cy="6853743"/>
            </a:xfrm>
            <a:grpFill/>
          </p:grpSpPr>
          <p:grpSp>
            <p:nvGrpSpPr>
              <p:cNvPr id="81" name="Group 80">
                <a:extLst>
                  <a:ext uri="{FF2B5EF4-FFF2-40B4-BE49-F238E27FC236}">
                    <a16:creationId xmlns:a16="http://schemas.microsoft.com/office/drawing/2014/main" id="{1F85B07D-2292-63C4-738D-0945061BC22C}"/>
                  </a:ext>
                </a:extLst>
              </p:cNvPr>
              <p:cNvGrpSpPr/>
              <p:nvPr/>
            </p:nvGrpSpPr>
            <p:grpSpPr>
              <a:xfrm rot="5400000">
                <a:off x="3575443" y="345818"/>
                <a:ext cx="1969822" cy="906196"/>
                <a:chOff x="-1334711" y="-2950256"/>
                <a:chExt cx="1969822" cy="906196"/>
              </a:xfrm>
              <a:grpFill/>
            </p:grpSpPr>
            <p:cxnSp>
              <p:nvCxnSpPr>
                <p:cNvPr id="85" name="Straight Connector 84">
                  <a:extLst>
                    <a:ext uri="{FF2B5EF4-FFF2-40B4-BE49-F238E27FC236}">
                      <a16:creationId xmlns:a16="http://schemas.microsoft.com/office/drawing/2014/main" id="{1AFD57A4-6994-026B-BF1A-17E23D039E6A}"/>
                    </a:ext>
                  </a:extLst>
                </p:cNvPr>
                <p:cNvCxnSpPr>
                  <a:cxnSpLocks/>
                </p:cNvCxnSpPr>
                <p:nvPr/>
              </p:nvCxnSpPr>
              <p:spPr>
                <a:xfrm rot="16200000" flipH="1" flipV="1">
                  <a:off x="493684" y="-2185487"/>
                  <a:ext cx="141427" cy="141427"/>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FDB96EE-C551-B987-0C7E-A066463CE90F}"/>
                    </a:ext>
                  </a:extLst>
                </p:cNvPr>
                <p:cNvCxnSpPr>
                  <a:cxnSpLocks/>
                </p:cNvCxnSpPr>
                <p:nvPr/>
              </p:nvCxnSpPr>
              <p:spPr>
                <a:xfrm rot="16200000" flipV="1">
                  <a:off x="-1334711" y="-2950256"/>
                  <a:ext cx="879869" cy="879869"/>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grpSp>
          <p:cxnSp>
            <p:nvCxnSpPr>
              <p:cNvPr id="83" name="Straight Connector 82">
                <a:extLst>
                  <a:ext uri="{FF2B5EF4-FFF2-40B4-BE49-F238E27FC236}">
                    <a16:creationId xmlns:a16="http://schemas.microsoft.com/office/drawing/2014/main" id="{2FA41A45-74B1-4C26-4B33-F68187EDBFA1}"/>
                  </a:ext>
                </a:extLst>
              </p:cNvPr>
              <p:cNvCxnSpPr>
                <a:cxnSpLocks/>
              </p:cNvCxnSpPr>
              <p:nvPr/>
            </p:nvCxnSpPr>
            <p:spPr>
              <a:xfrm flipV="1">
                <a:off x="2979497" y="1646655"/>
                <a:ext cx="1127406" cy="1127406"/>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092BC8DE-895C-4564-64FB-17779680AA39}"/>
                  </a:ext>
                </a:extLst>
              </p:cNvPr>
              <p:cNvCxnSpPr>
                <a:cxnSpLocks/>
              </p:cNvCxnSpPr>
              <p:nvPr/>
            </p:nvCxnSpPr>
            <p:spPr>
              <a:xfrm>
                <a:off x="2965193" y="2778317"/>
                <a:ext cx="3889431" cy="3889431"/>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grpSp>
        <p:cxnSp>
          <p:nvCxnSpPr>
            <p:cNvPr id="98" name="Straight Connector 97">
              <a:extLst>
                <a:ext uri="{FF2B5EF4-FFF2-40B4-BE49-F238E27FC236}">
                  <a16:creationId xmlns:a16="http://schemas.microsoft.com/office/drawing/2014/main" id="{EA0B0287-9F72-5D0C-6313-AB45A21CC484}"/>
                </a:ext>
              </a:extLst>
            </p:cNvPr>
            <p:cNvCxnSpPr>
              <a:cxnSpLocks/>
            </p:cNvCxnSpPr>
            <p:nvPr userDrawn="1"/>
          </p:nvCxnSpPr>
          <p:spPr>
            <a:xfrm flipV="1">
              <a:off x="3429321" y="1491835"/>
              <a:ext cx="497482" cy="497482"/>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AAA49963-DD68-48B3-ADDC-12F46B7E4C6F}"/>
                </a:ext>
              </a:extLst>
            </p:cNvPr>
            <p:cNvCxnSpPr>
              <a:cxnSpLocks/>
            </p:cNvCxnSpPr>
            <p:nvPr userDrawn="1"/>
          </p:nvCxnSpPr>
          <p:spPr>
            <a:xfrm flipH="1" flipV="1">
              <a:off x="3338330" y="908991"/>
              <a:ext cx="588473" cy="588473"/>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4" name="Text Placeholder 15">
            <a:extLst>
              <a:ext uri="{FF2B5EF4-FFF2-40B4-BE49-F238E27FC236}">
                <a16:creationId xmlns:a16="http://schemas.microsoft.com/office/drawing/2014/main" id="{111D6EE2-FB7C-5554-B7A9-363CF8C655B2}"/>
              </a:ext>
            </a:extLst>
          </p:cNvPr>
          <p:cNvSpPr>
            <a:spLocks noGrp="1"/>
          </p:cNvSpPr>
          <p:nvPr>
            <p:ph type="body" sz="quarter" idx="12" hasCustomPrompt="1"/>
          </p:nvPr>
        </p:nvSpPr>
        <p:spPr>
          <a:xfrm>
            <a:off x="457200" y="2521475"/>
            <a:ext cx="5434042" cy="1192212"/>
          </a:xfrm>
        </p:spPr>
        <p:txBody>
          <a:bodyPr lIns="0" tIns="0" rIns="0" bIns="0" anchor="ctr">
            <a:noAutofit/>
          </a:bodyPr>
          <a:lstStyle>
            <a:lvl1pPr marL="0" indent="0" algn="l">
              <a:buFontTx/>
              <a:buNone/>
              <a:defRPr sz="3600" b="1"/>
            </a:lvl1pPr>
            <a:lvl2pPr marL="285750" indent="0">
              <a:buFontTx/>
              <a:buNone/>
              <a:defRPr sz="3600"/>
            </a:lvl2pPr>
            <a:lvl3pPr marL="571500" indent="0">
              <a:buFontTx/>
              <a:buNone/>
              <a:defRPr sz="3600"/>
            </a:lvl3pPr>
            <a:lvl4pPr marL="808037" indent="0">
              <a:buFontTx/>
              <a:buNone/>
              <a:defRPr sz="3600"/>
            </a:lvl4pPr>
            <a:lvl5pPr marL="1031875" indent="0">
              <a:buFontTx/>
              <a:buNone/>
              <a:defRPr sz="3600"/>
            </a:lvl5pPr>
          </a:lstStyle>
          <a:p>
            <a:pPr lvl="0"/>
            <a:r>
              <a:rPr lang="en-US" dirty="0"/>
              <a:t>Click to add Heading</a:t>
            </a:r>
          </a:p>
        </p:txBody>
      </p:sp>
      <p:sp>
        <p:nvSpPr>
          <p:cNvPr id="7" name="Footer Placeholder 2">
            <a:extLst>
              <a:ext uri="{FF2B5EF4-FFF2-40B4-BE49-F238E27FC236}">
                <a16:creationId xmlns:a16="http://schemas.microsoft.com/office/drawing/2014/main" id="{15E8D040-8A53-78DE-2D21-6256B7115075}"/>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
        <p:nvSpPr>
          <p:cNvPr id="8" name="Slide Number Placeholder 5">
            <a:extLst>
              <a:ext uri="{FF2B5EF4-FFF2-40B4-BE49-F238E27FC236}">
                <a16:creationId xmlns:a16="http://schemas.microsoft.com/office/drawing/2014/main" id="{C5FE5AF2-D4E0-08C1-C415-21892891F755}"/>
              </a:ext>
            </a:extLst>
          </p:cNvPr>
          <p:cNvSpPr>
            <a:spLocks noGrp="1"/>
          </p:cNvSpPr>
          <p:nvPr>
            <p:ph type="sldNum" sz="quarter" idx="4"/>
          </p:nvPr>
        </p:nvSpPr>
        <p:spPr>
          <a:xfrm>
            <a:off x="9890801" y="6477355"/>
            <a:ext cx="1788700" cy="153888"/>
          </a:xfrm>
          <a:prstGeom prst="rect">
            <a:avLst/>
          </a:prstGeom>
          <a:solidFill>
            <a:srgbClr val="FFFFFF"/>
          </a:solidFill>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467175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imple Bullets">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B1AAE7CD-465E-6C99-BDAA-5475AF833A8F}"/>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11" name="Text Placeholder 10">
            <a:extLst>
              <a:ext uri="{FF2B5EF4-FFF2-40B4-BE49-F238E27FC236}">
                <a16:creationId xmlns:a16="http://schemas.microsoft.com/office/drawing/2014/main" id="{044F7963-C20F-E1F1-BDEA-7B0E8184A623}"/>
              </a:ext>
            </a:extLst>
          </p:cNvPr>
          <p:cNvSpPr>
            <a:spLocks noGrp="1"/>
          </p:cNvSpPr>
          <p:nvPr>
            <p:ph type="body" sz="quarter" idx="11" hasCustomPrompt="1"/>
          </p:nvPr>
        </p:nvSpPr>
        <p:spPr>
          <a:xfrm>
            <a:off x="457200" y="1410599"/>
            <a:ext cx="3932237" cy="3032369"/>
          </a:xfrm>
        </p:spPr>
        <p:txBody>
          <a:bodyPr/>
          <a:lstStyle>
            <a:lvl1pPr>
              <a:defRPr/>
            </a:lvl1pPr>
          </a:lstStyle>
          <a:p>
            <a:pPr lvl="0"/>
            <a:r>
              <a:rPr lang="en-US" dirty="0"/>
              <a:t>Add main bullet point</a:t>
            </a:r>
          </a:p>
          <a:p>
            <a:pPr lvl="0"/>
            <a:r>
              <a:rPr lang="en-US" dirty="0"/>
              <a:t>Add main bullet point</a:t>
            </a:r>
          </a:p>
          <a:p>
            <a:pPr lvl="0"/>
            <a:r>
              <a:rPr lang="en-US" dirty="0"/>
              <a:t>Add main bullet point</a:t>
            </a:r>
          </a:p>
          <a:p>
            <a:pPr lvl="1"/>
            <a:r>
              <a:rPr lang="en-US" dirty="0"/>
              <a:t>Add sub bullet point - use Indent More command to indent</a:t>
            </a:r>
          </a:p>
          <a:p>
            <a:pPr lvl="1"/>
            <a:r>
              <a:rPr lang="en-US" dirty="0"/>
              <a:t>Add sub bullet point</a:t>
            </a:r>
          </a:p>
          <a:p>
            <a:pPr lvl="0"/>
            <a:r>
              <a:rPr lang="en-US" dirty="0"/>
              <a:t>Add main bullet point – use Indent Less command to outdent</a:t>
            </a:r>
          </a:p>
        </p:txBody>
      </p:sp>
    </p:spTree>
    <p:extLst>
      <p:ext uri="{BB962C8B-B14F-4D97-AF65-F5344CB8AC3E}">
        <p14:creationId xmlns:p14="http://schemas.microsoft.com/office/powerpoint/2010/main" val="2660880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Simple Bullets">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B1AAE7CD-465E-6C99-BDAA-5475AF833A8F}"/>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11" name="Text Placeholder 10">
            <a:extLst>
              <a:ext uri="{FF2B5EF4-FFF2-40B4-BE49-F238E27FC236}">
                <a16:creationId xmlns:a16="http://schemas.microsoft.com/office/drawing/2014/main" id="{044F7963-C20F-E1F1-BDEA-7B0E8184A623}"/>
              </a:ext>
            </a:extLst>
          </p:cNvPr>
          <p:cNvSpPr>
            <a:spLocks noGrp="1"/>
          </p:cNvSpPr>
          <p:nvPr>
            <p:ph type="body" sz="quarter" idx="11" hasCustomPrompt="1"/>
          </p:nvPr>
        </p:nvSpPr>
        <p:spPr>
          <a:xfrm>
            <a:off x="457200" y="1410599"/>
            <a:ext cx="3932237" cy="3032369"/>
          </a:xfrm>
        </p:spPr>
        <p:txBody>
          <a:bodyPr/>
          <a:lstStyle>
            <a:lvl1pPr>
              <a:defRPr/>
            </a:lvl1pPr>
          </a:lstStyle>
          <a:p>
            <a:pPr lvl="0"/>
            <a:r>
              <a:rPr lang="en-US" dirty="0"/>
              <a:t>Add main bullet point</a:t>
            </a:r>
          </a:p>
          <a:p>
            <a:pPr lvl="0"/>
            <a:r>
              <a:rPr lang="en-US" dirty="0"/>
              <a:t>Add main bullet point</a:t>
            </a:r>
          </a:p>
          <a:p>
            <a:pPr lvl="0"/>
            <a:r>
              <a:rPr lang="en-US" dirty="0"/>
              <a:t>Add main bullet point</a:t>
            </a:r>
          </a:p>
          <a:p>
            <a:pPr lvl="1"/>
            <a:r>
              <a:rPr lang="en-US" dirty="0"/>
              <a:t>Add sub bullet point - use Indent More command to indent</a:t>
            </a:r>
          </a:p>
          <a:p>
            <a:pPr lvl="1"/>
            <a:r>
              <a:rPr lang="en-US" dirty="0"/>
              <a:t>Add sub bullet point</a:t>
            </a:r>
          </a:p>
          <a:p>
            <a:pPr lvl="0"/>
            <a:r>
              <a:rPr lang="en-US" dirty="0"/>
              <a:t>Add main bullet point – use Indent Less command to outdent</a:t>
            </a:r>
          </a:p>
        </p:txBody>
      </p:sp>
    </p:spTree>
    <p:extLst>
      <p:ext uri="{BB962C8B-B14F-4D97-AF65-F5344CB8AC3E}">
        <p14:creationId xmlns:p14="http://schemas.microsoft.com/office/powerpoint/2010/main" val="222924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hoto/2 Speaker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8E7CECD-82B9-C3A3-9748-DC410BC1C3AC}"/>
              </a:ext>
            </a:extLst>
          </p:cNvPr>
          <p:cNvSpPr>
            <a:spLocks noGrp="1"/>
          </p:cNvSpPr>
          <p:nvPr>
            <p:ph type="pic" sz="quarter" idx="11" hasCustomPrompt="1"/>
          </p:nvPr>
        </p:nvSpPr>
        <p:spPr>
          <a:xfrm>
            <a:off x="4999680" y="1793849"/>
            <a:ext cx="7192320" cy="5064151"/>
          </a:xfrm>
          <a:custGeom>
            <a:avLst/>
            <a:gdLst>
              <a:gd name="connsiteX0" fmla="*/ 5064150 w 7192320"/>
              <a:gd name="connsiteY0" fmla="*/ 0 h 5064151"/>
              <a:gd name="connsiteX1" fmla="*/ 7192320 w 7192320"/>
              <a:gd name="connsiteY1" fmla="*/ 2128169 h 5064151"/>
              <a:gd name="connsiteX2" fmla="*/ 7192320 w 7192320"/>
              <a:gd name="connsiteY2" fmla="*/ 5064151 h 5064151"/>
              <a:gd name="connsiteX3" fmla="*/ 0 w 7192320"/>
              <a:gd name="connsiteY3" fmla="*/ 5064151 h 5064151"/>
            </a:gdLst>
            <a:ahLst/>
            <a:cxnLst>
              <a:cxn ang="0">
                <a:pos x="connsiteX0" y="connsiteY0"/>
              </a:cxn>
              <a:cxn ang="0">
                <a:pos x="connsiteX1" y="connsiteY1"/>
              </a:cxn>
              <a:cxn ang="0">
                <a:pos x="connsiteX2" y="connsiteY2"/>
              </a:cxn>
              <a:cxn ang="0">
                <a:pos x="connsiteX3" y="connsiteY3"/>
              </a:cxn>
            </a:cxnLst>
            <a:rect l="l" t="t" r="r" b="b"/>
            <a:pathLst>
              <a:path w="7192320" h="5064151">
                <a:moveTo>
                  <a:pt x="5064150" y="0"/>
                </a:moveTo>
                <a:lnTo>
                  <a:pt x="7192320" y="2128169"/>
                </a:lnTo>
                <a:lnTo>
                  <a:pt x="7192320" y="5064151"/>
                </a:lnTo>
                <a:lnTo>
                  <a:pt x="0" y="5064151"/>
                </a:lnTo>
                <a:close/>
              </a:path>
            </a:pathLst>
          </a:custGeom>
          <a:solidFill>
            <a:schemeClr val="bg2">
              <a:lumMod val="75000"/>
            </a:schemeClr>
          </a:solidFill>
        </p:spPr>
        <p:txBody>
          <a:bodyPr wrap="square" tIns="914400" rIns="0" anchor="ctr" anchorCtr="0">
            <a:noAutofit/>
          </a:bodyPr>
          <a:lstStyle>
            <a:lvl1pPr marL="0" indent="0" algn="ctr">
              <a:buNone/>
              <a:defRPr/>
            </a:lvl1pPr>
          </a:lstStyle>
          <a:p>
            <a:r>
              <a:rPr lang="en-US" dirty="0"/>
              <a:t>Click icon to insert photo and then RIGHT CLICK to “Send to Back”</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1801561"/>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2295337"/>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2898841"/>
            <a:ext cx="6330187" cy="250903"/>
          </a:xfrm>
        </p:spPr>
        <p:txBody>
          <a:bodyPr vert="horz" wrap="square"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185137"/>
            <a:ext cx="6330187" cy="223074"/>
          </a:xfrm>
        </p:spPr>
        <p:txBody>
          <a:bodyPr vert="horz" wrap="square"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2" name="Text Placeholder 10">
            <a:extLst>
              <a:ext uri="{FF2B5EF4-FFF2-40B4-BE49-F238E27FC236}">
                <a16:creationId xmlns:a16="http://schemas.microsoft.com/office/drawing/2014/main" id="{D7FC050A-CC5A-98E6-8B19-122820A77365}"/>
              </a:ext>
            </a:extLst>
          </p:cNvPr>
          <p:cNvSpPr>
            <a:spLocks noGrp="1"/>
          </p:cNvSpPr>
          <p:nvPr>
            <p:ph type="body" sz="quarter" idx="21" hasCustomPrompt="1"/>
          </p:nvPr>
        </p:nvSpPr>
        <p:spPr>
          <a:xfrm>
            <a:off x="457200" y="3587844"/>
            <a:ext cx="6330187" cy="250903"/>
          </a:xfrm>
        </p:spPr>
        <p:txBody>
          <a:bodyPr vert="horz" wrap="square"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4" name="Text Placeholder 10">
            <a:extLst>
              <a:ext uri="{FF2B5EF4-FFF2-40B4-BE49-F238E27FC236}">
                <a16:creationId xmlns:a16="http://schemas.microsoft.com/office/drawing/2014/main" id="{3CC8FCF3-9A23-38BA-64D6-7289C72DFB39}"/>
              </a:ext>
            </a:extLst>
          </p:cNvPr>
          <p:cNvSpPr>
            <a:spLocks noGrp="1"/>
          </p:cNvSpPr>
          <p:nvPr>
            <p:ph type="body" sz="quarter" idx="22" hasCustomPrompt="1"/>
          </p:nvPr>
        </p:nvSpPr>
        <p:spPr>
          <a:xfrm>
            <a:off x="457200" y="3874140"/>
            <a:ext cx="6330187" cy="223074"/>
          </a:xfrm>
        </p:spPr>
        <p:txBody>
          <a:bodyPr vert="horz" wrap="square"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21CF7768-F446-41FF-94EC-25D9FDD41286}"/>
              </a:ext>
            </a:extLst>
          </p:cNvPr>
          <p:cNvSpPr>
            <a:spLocks noGrp="1"/>
          </p:cNvSpPr>
          <p:nvPr>
            <p:ph type="ftr" sz="quarter" idx="23"/>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52E6DD72-5D98-676D-FCB4-38270357E8B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4142630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itle, Subtitle, and Bullets">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B1AAE7CD-465E-6C99-BDAA-5475AF833A8F}"/>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3" name="Text Placeholder 4">
            <a:extLst>
              <a:ext uri="{FF2B5EF4-FFF2-40B4-BE49-F238E27FC236}">
                <a16:creationId xmlns:a16="http://schemas.microsoft.com/office/drawing/2014/main" id="{F28897C2-91AB-7E4F-5F97-737F9243A073}"/>
              </a:ext>
            </a:extLst>
          </p:cNvPr>
          <p:cNvSpPr>
            <a:spLocks noGrp="1"/>
          </p:cNvSpPr>
          <p:nvPr>
            <p:ph type="body" sz="quarter" idx="11" hasCustomPrompt="1"/>
          </p:nvPr>
        </p:nvSpPr>
        <p:spPr>
          <a:xfrm>
            <a:off x="457200" y="1208543"/>
            <a:ext cx="11274552" cy="292892"/>
          </a:xfrm>
        </p:spPr>
        <p:txBody>
          <a:bodyPr lIns="0" tIns="0" rIns="0">
            <a:normAutofit/>
          </a:bodyPr>
          <a:lstStyle>
            <a:lvl1pPr marL="0" indent="0">
              <a:buNone/>
              <a:defRPr sz="2200"/>
            </a:lvl1pPr>
            <a:lvl2pPr marL="0" indent="0">
              <a:buNone/>
              <a:defRPr/>
            </a:lvl2pPr>
            <a:lvl3pPr marL="0" indent="0">
              <a:buNone/>
              <a:defRPr/>
            </a:lvl3pPr>
            <a:lvl4pPr marL="0" indent="0">
              <a:buNone/>
              <a:defRPr/>
            </a:lvl4pPr>
            <a:lvl5pPr marL="0" indent="0">
              <a:buNone/>
              <a:defRPr/>
            </a:lvl5pPr>
          </a:lstStyle>
          <a:p>
            <a:pPr lvl="0"/>
            <a:r>
              <a:rPr lang="en-US" dirty="0"/>
              <a:t>Click to add subtitle</a:t>
            </a:r>
          </a:p>
        </p:txBody>
      </p:sp>
      <p:sp>
        <p:nvSpPr>
          <p:cNvPr id="7" name="Text Placeholder 10">
            <a:extLst>
              <a:ext uri="{FF2B5EF4-FFF2-40B4-BE49-F238E27FC236}">
                <a16:creationId xmlns:a16="http://schemas.microsoft.com/office/drawing/2014/main" id="{51F0CCE9-FF27-A665-A507-E8D88F0EB17D}"/>
              </a:ext>
            </a:extLst>
          </p:cNvPr>
          <p:cNvSpPr>
            <a:spLocks noGrp="1"/>
          </p:cNvSpPr>
          <p:nvPr>
            <p:ph type="body" sz="quarter" idx="12" hasCustomPrompt="1"/>
          </p:nvPr>
        </p:nvSpPr>
        <p:spPr>
          <a:xfrm>
            <a:off x="457200" y="1852027"/>
            <a:ext cx="3932237" cy="3032369"/>
          </a:xfrm>
        </p:spPr>
        <p:txBody>
          <a:bodyPr/>
          <a:lstStyle>
            <a:lvl1pPr>
              <a:defRPr/>
            </a:lvl1pPr>
          </a:lstStyle>
          <a:p>
            <a:pPr lvl="0"/>
            <a:r>
              <a:rPr lang="en-US" dirty="0"/>
              <a:t>Add main bullet point</a:t>
            </a:r>
          </a:p>
          <a:p>
            <a:pPr lvl="0"/>
            <a:r>
              <a:rPr lang="en-US" dirty="0"/>
              <a:t>Add main bullet point</a:t>
            </a:r>
          </a:p>
          <a:p>
            <a:pPr lvl="0"/>
            <a:r>
              <a:rPr lang="en-US" dirty="0"/>
              <a:t>Add main bullet point</a:t>
            </a:r>
          </a:p>
          <a:p>
            <a:pPr lvl="1"/>
            <a:r>
              <a:rPr lang="en-US" dirty="0"/>
              <a:t>Add sub bullet point - use Indent More command to indent</a:t>
            </a:r>
          </a:p>
          <a:p>
            <a:pPr lvl="1"/>
            <a:r>
              <a:rPr lang="en-US" dirty="0"/>
              <a:t>Add sub bullet point</a:t>
            </a:r>
          </a:p>
          <a:p>
            <a:pPr lvl="0"/>
            <a:r>
              <a:rPr lang="en-US" dirty="0"/>
              <a:t>Add main bullet point – use Indent Less command to outdent</a:t>
            </a:r>
          </a:p>
        </p:txBody>
      </p:sp>
    </p:spTree>
    <p:extLst>
      <p:ext uri="{BB962C8B-B14F-4D97-AF65-F5344CB8AC3E}">
        <p14:creationId xmlns:p14="http://schemas.microsoft.com/office/powerpoint/2010/main" val="2137355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itle and Subtitle/Blank">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457200" y="457200"/>
            <a:ext cx="11274552" cy="501804"/>
          </a:xfrm>
        </p:spPr>
        <p:txBody>
          <a:bodyPr/>
          <a:lstStyle>
            <a:lvl1pPr>
              <a:defRPr b="0" i="0"/>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B1AAE7CD-465E-6C99-BDAA-5475AF833A8F}"/>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3" name="Text Placeholder 4">
            <a:extLst>
              <a:ext uri="{FF2B5EF4-FFF2-40B4-BE49-F238E27FC236}">
                <a16:creationId xmlns:a16="http://schemas.microsoft.com/office/drawing/2014/main" id="{4B06CF5C-D994-25BD-F951-B1F9D430A797}"/>
              </a:ext>
            </a:extLst>
          </p:cNvPr>
          <p:cNvSpPr>
            <a:spLocks noGrp="1"/>
          </p:cNvSpPr>
          <p:nvPr>
            <p:ph type="body" sz="quarter" idx="11" hasCustomPrompt="1"/>
          </p:nvPr>
        </p:nvSpPr>
        <p:spPr>
          <a:xfrm>
            <a:off x="457200" y="1208543"/>
            <a:ext cx="11274552" cy="292892"/>
          </a:xfrm>
        </p:spPr>
        <p:txBody>
          <a:bodyPr lIns="0" tIns="0" rIns="0">
            <a:normAutofit/>
          </a:bodyPr>
          <a:lstStyle>
            <a:lvl1pPr marL="0" indent="0">
              <a:buNone/>
              <a:defRPr sz="2200"/>
            </a:lvl1pPr>
            <a:lvl2pPr marL="0" indent="0">
              <a:buNone/>
              <a:defRPr/>
            </a:lvl2pPr>
            <a:lvl3pPr marL="0" indent="0">
              <a:buNone/>
              <a:defRPr/>
            </a:lvl3pPr>
            <a:lvl4pPr marL="0" indent="0">
              <a:buNone/>
              <a:defRPr/>
            </a:lvl4pPr>
            <a:lvl5pPr marL="0" indent="0">
              <a:buNone/>
              <a:defRPr/>
            </a:lvl5pPr>
          </a:lstStyle>
          <a:p>
            <a:pPr lvl="0"/>
            <a:r>
              <a:rPr lang="en-US" dirty="0"/>
              <a:t>Click to add subtitle</a:t>
            </a:r>
          </a:p>
        </p:txBody>
      </p:sp>
    </p:spTree>
    <p:extLst>
      <p:ext uri="{BB962C8B-B14F-4D97-AF65-F5344CB8AC3E}">
        <p14:creationId xmlns:p14="http://schemas.microsoft.com/office/powerpoint/2010/main" val="418889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Title/Plain Footer">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3EB70988-95FF-A195-6416-D26BF48CF28B}"/>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3" name="Footer Placeholder 2">
            <a:extLst>
              <a:ext uri="{FF2B5EF4-FFF2-40B4-BE49-F238E27FC236}">
                <a16:creationId xmlns:a16="http://schemas.microsoft.com/office/drawing/2014/main" id="{3AC22E57-736D-CB2E-82ED-E93259C4D94C}"/>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Tree>
    <p:extLst>
      <p:ext uri="{BB962C8B-B14F-4D97-AF65-F5344CB8AC3E}">
        <p14:creationId xmlns:p14="http://schemas.microsoft.com/office/powerpoint/2010/main" val="2960313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ox">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25A75A26-DA48-B741-27BB-CCB79D94699A}"/>
              </a:ext>
            </a:extLst>
          </p:cNvPr>
          <p:cNvSpPr>
            <a:spLocks noGrp="1"/>
          </p:cNvSpPr>
          <p:nvPr>
            <p:ph sz="quarter" idx="17"/>
          </p:nvPr>
        </p:nvSpPr>
        <p:spPr>
          <a:xfrm>
            <a:off x="1240971" y="1992089"/>
            <a:ext cx="9386207" cy="3188381"/>
          </a:xfrm>
          <a:custGeom>
            <a:avLst/>
            <a:gdLst>
              <a:gd name="connsiteX0" fmla="*/ 0 w 10110839"/>
              <a:gd name="connsiteY0" fmla="*/ 0 h 3188381"/>
              <a:gd name="connsiteX1" fmla="*/ 10110839 w 10110839"/>
              <a:gd name="connsiteY1" fmla="*/ 0 h 3188381"/>
              <a:gd name="connsiteX2" fmla="*/ 10110839 w 10110839"/>
              <a:gd name="connsiteY2" fmla="*/ 2328410 h 3188381"/>
              <a:gd name="connsiteX3" fmla="*/ 9250868 w 10110839"/>
              <a:gd name="connsiteY3" fmla="*/ 3188381 h 3188381"/>
              <a:gd name="connsiteX4" fmla="*/ 0 w 10110839"/>
              <a:gd name="connsiteY4" fmla="*/ 3188381 h 3188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0839" h="3188381">
                <a:moveTo>
                  <a:pt x="0" y="0"/>
                </a:moveTo>
                <a:lnTo>
                  <a:pt x="10110839" y="0"/>
                </a:lnTo>
                <a:lnTo>
                  <a:pt x="10110839" y="2328410"/>
                </a:lnTo>
                <a:lnTo>
                  <a:pt x="9250868" y="3188381"/>
                </a:lnTo>
                <a:lnTo>
                  <a:pt x="0" y="3188381"/>
                </a:lnTo>
                <a:close/>
              </a:path>
            </a:pathLst>
          </a:custGeom>
          <a:solidFill>
            <a:schemeClr val="bg1"/>
          </a:solidFill>
        </p:spPr>
        <p:txBody>
          <a:bodyPr wrap="square" lIns="274320" tIns="274320" rIns="274320" bIns="182880" numCol="2" spcCol="27432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ight Triangle 2">
            <a:extLst>
              <a:ext uri="{FF2B5EF4-FFF2-40B4-BE49-F238E27FC236}">
                <a16:creationId xmlns:a16="http://schemas.microsoft.com/office/drawing/2014/main" id="{6CC8C5DE-225D-50BA-1BC0-9C9978B422B4}"/>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2">
            <a:extLst>
              <a:ext uri="{FF2B5EF4-FFF2-40B4-BE49-F238E27FC236}">
                <a16:creationId xmlns:a16="http://schemas.microsoft.com/office/drawing/2014/main" id="{3B7EAD98-1FA3-F29A-DBCA-9B056346DC5D}"/>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8" name="Slide Number Placeholder 5">
            <a:extLst>
              <a:ext uri="{FF2B5EF4-FFF2-40B4-BE49-F238E27FC236}">
                <a16:creationId xmlns:a16="http://schemas.microsoft.com/office/drawing/2014/main" id="{5ABE6C9E-A290-C832-9B2A-8411C8A1B573}"/>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0" name="Freeform 9">
            <a:extLst>
              <a:ext uri="{FF2B5EF4-FFF2-40B4-BE49-F238E27FC236}">
                <a16:creationId xmlns:a16="http://schemas.microsoft.com/office/drawing/2014/main" id="{560DA1F3-27F9-D5AE-6D73-E6EDB92D815F}"/>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74194069-B322-B935-D82F-5AE5C63E204F}"/>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Tree>
    <p:extLst>
      <p:ext uri="{BB962C8B-B14F-4D97-AF65-F5344CB8AC3E}">
        <p14:creationId xmlns:p14="http://schemas.microsoft.com/office/powerpoint/2010/main" val="3370779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Title L Center/R Statement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457201" y="3178098"/>
            <a:ext cx="4245428" cy="501804"/>
          </a:xfrm>
        </p:spPr>
        <p:txBody>
          <a:bodyPr lIns="0"/>
          <a:lstStyle>
            <a:lvl1pPr>
              <a:defRPr b="0" i="0"/>
            </a:lvl1pPr>
          </a:lstStyle>
          <a:p>
            <a:r>
              <a:rPr lang="en-US"/>
              <a:t>Click to edit Master title style</a:t>
            </a:r>
            <a:endParaRPr lang="en-US" dirty="0"/>
          </a:p>
        </p:txBody>
      </p:sp>
      <p:sp>
        <p:nvSpPr>
          <p:cNvPr id="10" name="Text Placeholder 4">
            <a:extLst>
              <a:ext uri="{FF2B5EF4-FFF2-40B4-BE49-F238E27FC236}">
                <a16:creationId xmlns:a16="http://schemas.microsoft.com/office/drawing/2014/main" id="{EE68D35D-6996-21C1-5AB5-F757108A5D67}"/>
              </a:ext>
            </a:extLst>
          </p:cNvPr>
          <p:cNvSpPr>
            <a:spLocks noGrp="1"/>
          </p:cNvSpPr>
          <p:nvPr>
            <p:ph type="body" sz="quarter" idx="11"/>
          </p:nvPr>
        </p:nvSpPr>
        <p:spPr>
          <a:xfrm>
            <a:off x="6426855" y="965741"/>
            <a:ext cx="4245428" cy="324215"/>
          </a:xfrm>
        </p:spPr>
        <p:txBody>
          <a:bodyPr lIns="18288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1" name="Text Placeholder 4">
            <a:extLst>
              <a:ext uri="{FF2B5EF4-FFF2-40B4-BE49-F238E27FC236}">
                <a16:creationId xmlns:a16="http://schemas.microsoft.com/office/drawing/2014/main" id="{61C34663-41C7-05F4-3EB8-A29FB38C626D}"/>
              </a:ext>
            </a:extLst>
          </p:cNvPr>
          <p:cNvSpPr>
            <a:spLocks noGrp="1"/>
          </p:cNvSpPr>
          <p:nvPr>
            <p:ph type="body" sz="quarter" idx="12"/>
          </p:nvPr>
        </p:nvSpPr>
        <p:spPr>
          <a:xfrm>
            <a:off x="6426855" y="1373954"/>
            <a:ext cx="4245428" cy="324215"/>
          </a:xfrm>
        </p:spPr>
        <p:txBody>
          <a:bodyPr lIns="182880" tIns="0" rIns="182880" bIns="0">
            <a:noAutofit/>
          </a:bodyPr>
          <a:lstStyle>
            <a:lvl1pPr marL="0" indent="0">
              <a:buNone/>
              <a:defRPr sz="1600" b="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2" name="Text Placeholder 4">
            <a:extLst>
              <a:ext uri="{FF2B5EF4-FFF2-40B4-BE49-F238E27FC236}">
                <a16:creationId xmlns:a16="http://schemas.microsoft.com/office/drawing/2014/main" id="{26381569-84BE-202E-4A8C-722F3A327E45}"/>
              </a:ext>
            </a:extLst>
          </p:cNvPr>
          <p:cNvSpPr>
            <a:spLocks noGrp="1"/>
          </p:cNvSpPr>
          <p:nvPr>
            <p:ph type="body" sz="quarter" idx="13"/>
          </p:nvPr>
        </p:nvSpPr>
        <p:spPr>
          <a:xfrm>
            <a:off x="6426855" y="2766430"/>
            <a:ext cx="4245428" cy="324215"/>
          </a:xfrm>
        </p:spPr>
        <p:txBody>
          <a:bodyPr lIns="18288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531A1E57-F7D0-FBE1-58DD-6AAE29F9AD94}"/>
              </a:ext>
            </a:extLst>
          </p:cNvPr>
          <p:cNvSpPr>
            <a:spLocks noGrp="1"/>
          </p:cNvSpPr>
          <p:nvPr>
            <p:ph type="body" sz="quarter" idx="14"/>
          </p:nvPr>
        </p:nvSpPr>
        <p:spPr>
          <a:xfrm>
            <a:off x="6426855" y="3174643"/>
            <a:ext cx="4245428" cy="324215"/>
          </a:xfrm>
        </p:spPr>
        <p:txBody>
          <a:bodyPr lIns="182880" tIns="0" rIns="182880" bIns="0">
            <a:noAutofit/>
          </a:bodyPr>
          <a:lstStyle>
            <a:lvl1pPr marL="0" indent="0">
              <a:buNone/>
              <a:defRPr sz="1600" b="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5" name="Text Placeholder 4">
            <a:extLst>
              <a:ext uri="{FF2B5EF4-FFF2-40B4-BE49-F238E27FC236}">
                <a16:creationId xmlns:a16="http://schemas.microsoft.com/office/drawing/2014/main" id="{7480D563-C060-709F-F14E-3DAAD72F7384}"/>
              </a:ext>
            </a:extLst>
          </p:cNvPr>
          <p:cNvSpPr>
            <a:spLocks noGrp="1"/>
          </p:cNvSpPr>
          <p:nvPr>
            <p:ph type="body" sz="quarter" idx="15"/>
          </p:nvPr>
        </p:nvSpPr>
        <p:spPr>
          <a:xfrm>
            <a:off x="6426855" y="4398518"/>
            <a:ext cx="4245428" cy="324215"/>
          </a:xfrm>
        </p:spPr>
        <p:txBody>
          <a:bodyPr lIns="18288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6" name="Text Placeholder 4">
            <a:extLst>
              <a:ext uri="{FF2B5EF4-FFF2-40B4-BE49-F238E27FC236}">
                <a16:creationId xmlns:a16="http://schemas.microsoft.com/office/drawing/2014/main" id="{D165970C-5112-1602-5F66-69AF6BD0C449}"/>
              </a:ext>
            </a:extLst>
          </p:cNvPr>
          <p:cNvSpPr>
            <a:spLocks noGrp="1"/>
          </p:cNvSpPr>
          <p:nvPr>
            <p:ph type="body" sz="quarter" idx="16"/>
          </p:nvPr>
        </p:nvSpPr>
        <p:spPr>
          <a:xfrm>
            <a:off x="6426855" y="4806731"/>
            <a:ext cx="4245428" cy="324215"/>
          </a:xfrm>
        </p:spPr>
        <p:txBody>
          <a:bodyPr lIns="182880" tIns="0" rIns="182880" bIns="0">
            <a:noAutofit/>
          </a:bodyPr>
          <a:lstStyle>
            <a:lvl1pPr marL="0" indent="0">
              <a:buNone/>
              <a:defRPr sz="1600" b="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8" name="Slide Number Placeholder 5">
            <a:extLst>
              <a:ext uri="{FF2B5EF4-FFF2-40B4-BE49-F238E27FC236}">
                <a16:creationId xmlns:a16="http://schemas.microsoft.com/office/drawing/2014/main" id="{90453B89-E57D-AA9B-CD1D-2AFFBC55688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3" name="Footer Placeholder 2">
            <a:extLst>
              <a:ext uri="{FF2B5EF4-FFF2-40B4-BE49-F238E27FC236}">
                <a16:creationId xmlns:a16="http://schemas.microsoft.com/office/drawing/2014/main" id="{EAF35335-4D1B-7DB0-08C4-230033F61AE7}"/>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Tree>
    <p:extLst>
      <p:ext uri="{BB962C8B-B14F-4D97-AF65-F5344CB8AC3E}">
        <p14:creationId xmlns:p14="http://schemas.microsoft.com/office/powerpoint/2010/main" val="1831611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Title L Center/R Bullets">
    <p:bg>
      <p:bgPr>
        <a:solidFill>
          <a:srgbClr val="FFFFFF"/>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3B7C8AD-7C39-88CD-6D0C-7A4B4BC15CE7}"/>
              </a:ext>
            </a:extLst>
          </p:cNvPr>
          <p:cNvSpPr>
            <a:spLocks noGrp="1"/>
          </p:cNvSpPr>
          <p:nvPr>
            <p:ph sz="quarter" idx="17" hasCustomPrompt="1"/>
          </p:nvPr>
        </p:nvSpPr>
        <p:spPr>
          <a:xfrm>
            <a:off x="4278776" y="1187528"/>
            <a:ext cx="7481595" cy="4721366"/>
          </a:xfrm>
          <a:custGeom>
            <a:avLst/>
            <a:gdLst>
              <a:gd name="connsiteX0" fmla="*/ 0 w 6727406"/>
              <a:gd name="connsiteY0" fmla="*/ 0 h 4245425"/>
              <a:gd name="connsiteX1" fmla="*/ 6727406 w 6727406"/>
              <a:gd name="connsiteY1" fmla="*/ 0 h 4245425"/>
              <a:gd name="connsiteX2" fmla="*/ 6727406 w 6727406"/>
              <a:gd name="connsiteY2" fmla="*/ 2396282 h 4245425"/>
              <a:gd name="connsiteX3" fmla="*/ 4878263 w 6727406"/>
              <a:gd name="connsiteY3" fmla="*/ 4245425 h 4245425"/>
              <a:gd name="connsiteX4" fmla="*/ 0 w 6727406"/>
              <a:gd name="connsiteY4" fmla="*/ 4245425 h 424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7406" h="4245425">
                <a:moveTo>
                  <a:pt x="0" y="0"/>
                </a:moveTo>
                <a:lnTo>
                  <a:pt x="6727406" y="0"/>
                </a:lnTo>
                <a:lnTo>
                  <a:pt x="6727406" y="2396282"/>
                </a:lnTo>
                <a:lnTo>
                  <a:pt x="4878263" y="4245425"/>
                </a:lnTo>
                <a:lnTo>
                  <a:pt x="0" y="4245425"/>
                </a:lnTo>
                <a:close/>
              </a:path>
            </a:pathLst>
          </a:custGeom>
          <a:noFill/>
        </p:spPr>
        <p:txBody>
          <a:bodyPr wrap="square" lIns="0" tIns="0" rIns="0" bIns="0" numCol="1" spcCol="274320">
            <a:noAutofit/>
          </a:bodyPr>
          <a:lstStyle>
            <a:lvl2pPr>
              <a:defRPr/>
            </a:lvl2pPr>
          </a:lstStyle>
          <a:p>
            <a:pPr lvl="0"/>
            <a:r>
              <a:rPr lang="en-US" dirty="0"/>
              <a:t>Click to add bullet</a:t>
            </a:r>
          </a:p>
          <a:p>
            <a:pPr lvl="1"/>
            <a:r>
              <a:rPr lang="en-US" dirty="0"/>
              <a:t>Add sub bullet – use Indent More command</a:t>
            </a:r>
          </a:p>
        </p:txBody>
      </p:sp>
      <p:sp>
        <p:nvSpPr>
          <p:cNvPr id="14" name="Text Placeholder 4">
            <a:extLst>
              <a:ext uri="{FF2B5EF4-FFF2-40B4-BE49-F238E27FC236}">
                <a16:creationId xmlns:a16="http://schemas.microsoft.com/office/drawing/2014/main" id="{E7A070C8-7EC8-6964-4CD5-A2EFACE54167}"/>
              </a:ext>
            </a:extLst>
          </p:cNvPr>
          <p:cNvSpPr>
            <a:spLocks noGrp="1"/>
          </p:cNvSpPr>
          <p:nvPr>
            <p:ph type="body" sz="quarter" idx="11" hasCustomPrompt="1"/>
          </p:nvPr>
        </p:nvSpPr>
        <p:spPr>
          <a:xfrm>
            <a:off x="4278776" y="643635"/>
            <a:ext cx="4245428" cy="324215"/>
          </a:xfrm>
        </p:spPr>
        <p:txBody>
          <a:bodyPr lIns="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edit Heading</a:t>
            </a:r>
          </a:p>
        </p:txBody>
      </p:sp>
      <p:sp>
        <p:nvSpPr>
          <p:cNvPr id="7" name="Title 1">
            <a:extLst>
              <a:ext uri="{FF2B5EF4-FFF2-40B4-BE49-F238E27FC236}">
                <a16:creationId xmlns:a16="http://schemas.microsoft.com/office/drawing/2014/main" id="{5E2C4615-0696-6455-F616-97A14BC9F694}"/>
              </a:ext>
            </a:extLst>
          </p:cNvPr>
          <p:cNvSpPr>
            <a:spLocks noGrp="1"/>
          </p:cNvSpPr>
          <p:nvPr>
            <p:ph type="title"/>
          </p:nvPr>
        </p:nvSpPr>
        <p:spPr>
          <a:xfrm>
            <a:off x="457201" y="3178098"/>
            <a:ext cx="3608961" cy="501804"/>
          </a:xfrm>
        </p:spPr>
        <p:txBody>
          <a:bodyPr lIns="0"/>
          <a:lstStyle>
            <a:lvl1pPr>
              <a:defRPr b="0" i="0"/>
            </a:lvl1pPr>
          </a:lstStyle>
          <a:p>
            <a:r>
              <a:rPr lang="en-US"/>
              <a:t>Click to edit Master title style</a:t>
            </a:r>
            <a:endParaRPr lang="en-US" dirty="0"/>
          </a:p>
        </p:txBody>
      </p:sp>
      <p:sp>
        <p:nvSpPr>
          <p:cNvPr id="8" name="Right Triangle 7">
            <a:extLst>
              <a:ext uri="{FF2B5EF4-FFF2-40B4-BE49-F238E27FC236}">
                <a16:creationId xmlns:a16="http://schemas.microsoft.com/office/drawing/2014/main" id="{9BC94E9C-7F05-C1E4-555E-2D792A9CCE2B}"/>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a:extLst>
              <a:ext uri="{FF2B5EF4-FFF2-40B4-BE49-F238E27FC236}">
                <a16:creationId xmlns:a16="http://schemas.microsoft.com/office/drawing/2014/main" id="{6DCA0264-DE30-3EE2-8AEC-1049966C3782}"/>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11" name="Slide Number Placeholder 5">
            <a:extLst>
              <a:ext uri="{FF2B5EF4-FFF2-40B4-BE49-F238E27FC236}">
                <a16:creationId xmlns:a16="http://schemas.microsoft.com/office/drawing/2014/main" id="{9DD0632D-3498-A460-10D2-4099162B8156}"/>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2" name="Freeform 11">
            <a:extLst>
              <a:ext uri="{FF2B5EF4-FFF2-40B4-BE49-F238E27FC236}">
                <a16:creationId xmlns:a16="http://schemas.microsoft.com/office/drawing/2014/main" id="{8852C340-E555-AF97-E247-7C7469C84ABB}"/>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5FDE7B93-1CC9-FE25-7BD1-E9B5D69650E6}"/>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Tree>
    <p:extLst>
      <p:ext uri="{BB962C8B-B14F-4D97-AF65-F5344CB8AC3E}">
        <p14:creationId xmlns:p14="http://schemas.microsoft.com/office/powerpoint/2010/main" val="3887697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Title L Center/R Box Bullets">
    <p:bg>
      <p:bgPr>
        <a:solidFill>
          <a:srgbClr val="FFFFFF"/>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B5314A90-0F6B-1600-23BB-A728F8BC4BCF}"/>
              </a:ext>
            </a:extLst>
          </p:cNvPr>
          <p:cNvSpPr/>
          <p:nvPr userDrawn="1"/>
        </p:nvSpPr>
        <p:spPr>
          <a:xfrm rot="8100000">
            <a:off x="9604213" y="-1965044"/>
            <a:ext cx="2991666" cy="6080179"/>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Content Placeholder 11">
            <a:extLst>
              <a:ext uri="{FF2B5EF4-FFF2-40B4-BE49-F238E27FC236}">
                <a16:creationId xmlns:a16="http://schemas.microsoft.com/office/drawing/2014/main" id="{87262690-DFA4-3ED4-0E59-6FF3A0B3DE6D}"/>
              </a:ext>
            </a:extLst>
          </p:cNvPr>
          <p:cNvSpPr>
            <a:spLocks noGrp="1" noChangeAspect="1"/>
          </p:cNvSpPr>
          <p:nvPr>
            <p:ph sz="quarter" idx="17" hasCustomPrompt="1"/>
          </p:nvPr>
        </p:nvSpPr>
        <p:spPr>
          <a:xfrm>
            <a:off x="5850303" y="389225"/>
            <a:ext cx="5962688" cy="5943600"/>
          </a:xfrm>
          <a:custGeom>
            <a:avLst/>
            <a:gdLst>
              <a:gd name="connsiteX0" fmla="*/ 0 w 5635064"/>
              <a:gd name="connsiteY0" fmla="*/ 0 h 5617025"/>
              <a:gd name="connsiteX1" fmla="*/ 4684593 w 5635064"/>
              <a:gd name="connsiteY1" fmla="*/ 0 h 5617025"/>
              <a:gd name="connsiteX2" fmla="*/ 5635064 w 5635064"/>
              <a:gd name="connsiteY2" fmla="*/ 950471 h 5617025"/>
              <a:gd name="connsiteX3" fmla="*/ 5635064 w 5635064"/>
              <a:gd name="connsiteY3" fmla="*/ 5617025 h 5617025"/>
              <a:gd name="connsiteX4" fmla="*/ 0 w 5635064"/>
              <a:gd name="connsiteY4" fmla="*/ 5617025 h 561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5064" h="5617025">
                <a:moveTo>
                  <a:pt x="0" y="0"/>
                </a:moveTo>
                <a:lnTo>
                  <a:pt x="4684593" y="0"/>
                </a:lnTo>
                <a:lnTo>
                  <a:pt x="5635064" y="950471"/>
                </a:lnTo>
                <a:lnTo>
                  <a:pt x="5635064" y="5617025"/>
                </a:lnTo>
                <a:lnTo>
                  <a:pt x="0" y="5617025"/>
                </a:lnTo>
                <a:close/>
              </a:path>
            </a:pathLst>
          </a:custGeom>
          <a:solidFill>
            <a:schemeClr val="bg1"/>
          </a:solidFill>
        </p:spPr>
        <p:txBody>
          <a:bodyPr wrap="square" lIns="274320" tIns="731520" rIns="274320" bIns="182880">
            <a:noAutofit/>
          </a:bodyPr>
          <a:lstStyle>
            <a:lvl2pPr>
              <a:defRPr/>
            </a:lvl2pPr>
          </a:lstStyle>
          <a:p>
            <a:pPr lvl="0"/>
            <a:r>
              <a:rPr lang="en-US" dirty="0"/>
              <a:t>Click to add bullet point</a:t>
            </a:r>
          </a:p>
          <a:p>
            <a:pPr lvl="1"/>
            <a:r>
              <a:rPr lang="en-US" dirty="0"/>
              <a:t>Add sub bullet point – use Indent More command</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9106BB59-3F6C-0037-8731-FD2E5096FA1C}"/>
              </a:ext>
            </a:extLst>
          </p:cNvPr>
          <p:cNvSpPr>
            <a:spLocks noGrp="1"/>
          </p:cNvSpPr>
          <p:nvPr>
            <p:ph type="body" sz="quarter" idx="11" hasCustomPrompt="1"/>
          </p:nvPr>
        </p:nvSpPr>
        <p:spPr>
          <a:xfrm>
            <a:off x="6127133" y="649858"/>
            <a:ext cx="4245428" cy="324215"/>
          </a:xfrm>
        </p:spPr>
        <p:txBody>
          <a:bodyPr lIns="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3" name="Title 1">
            <a:extLst>
              <a:ext uri="{FF2B5EF4-FFF2-40B4-BE49-F238E27FC236}">
                <a16:creationId xmlns:a16="http://schemas.microsoft.com/office/drawing/2014/main" id="{1A7A6073-FAAA-5DE2-79A4-B0D2867C7420}"/>
              </a:ext>
            </a:extLst>
          </p:cNvPr>
          <p:cNvSpPr>
            <a:spLocks noGrp="1"/>
          </p:cNvSpPr>
          <p:nvPr>
            <p:ph type="title"/>
          </p:nvPr>
        </p:nvSpPr>
        <p:spPr>
          <a:xfrm>
            <a:off x="457201" y="3178098"/>
            <a:ext cx="3608961" cy="501804"/>
          </a:xfrm>
        </p:spPr>
        <p:txBody>
          <a:bodyPr lIns="0"/>
          <a:lstStyle>
            <a:lvl1pPr>
              <a:defRPr b="0" i="0"/>
            </a:lvl1pPr>
          </a:lstStyle>
          <a:p>
            <a:r>
              <a:rPr lang="en-US"/>
              <a:t>Click to edit Master title style</a:t>
            </a:r>
            <a:endParaRPr lang="en-US" dirty="0"/>
          </a:p>
        </p:txBody>
      </p:sp>
      <p:sp>
        <p:nvSpPr>
          <p:cNvPr id="16" name="Slide Number Placeholder 5">
            <a:extLst>
              <a:ext uri="{FF2B5EF4-FFF2-40B4-BE49-F238E27FC236}">
                <a16:creationId xmlns:a16="http://schemas.microsoft.com/office/drawing/2014/main" id="{6B900AF2-E98A-F353-8A7F-68CF9EFF3902}"/>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 name="Footer Placeholder 2">
            <a:extLst>
              <a:ext uri="{FF2B5EF4-FFF2-40B4-BE49-F238E27FC236}">
                <a16:creationId xmlns:a16="http://schemas.microsoft.com/office/drawing/2014/main" id="{11D160C0-BA6F-3A4E-D0A7-7C31ABBDFC9E}"/>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rPr>
              <a:t>For Agent Use Only – Not For Use With The Public</a:t>
            </a:r>
            <a:endParaRPr lang="en-US" dirty="0">
              <a:solidFill>
                <a:schemeClr val="tx2"/>
              </a:solidFill>
            </a:endParaRPr>
          </a:p>
        </p:txBody>
      </p:sp>
    </p:spTree>
    <p:extLst>
      <p:ext uri="{BB962C8B-B14F-4D97-AF65-F5344CB8AC3E}">
        <p14:creationId xmlns:p14="http://schemas.microsoft.com/office/powerpoint/2010/main" val="2766324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L Bullets Green/R Photo">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386205-9811-D88B-1C22-71F3A698D26E}"/>
              </a:ext>
            </a:extLst>
          </p:cNvPr>
          <p:cNvSpPr/>
          <p:nvPr userDrawn="1"/>
        </p:nvSpPr>
        <p:spPr>
          <a:xfrm>
            <a:off x="0" y="-2"/>
            <a:ext cx="6665496" cy="6858001"/>
          </a:xfrm>
          <a:prstGeom prst="rect">
            <a:avLst/>
          </a:prstGeom>
          <a:gradFill>
            <a:gsLst>
              <a:gs pos="14000">
                <a:schemeClr val="accent1"/>
              </a:gs>
              <a:gs pos="26000">
                <a:srgbClr val="3D9C33"/>
              </a:gs>
              <a:gs pos="78000">
                <a:schemeClr val="accent2"/>
              </a:gs>
              <a:gs pos="100000">
                <a:schemeClr val="accent6"/>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457200" y="363898"/>
            <a:ext cx="4581726" cy="871136"/>
          </a:xfrm>
        </p:spPr>
        <p:txBody>
          <a:bodyPr rIns="274320"/>
          <a:lstStyle>
            <a:lvl1pPr>
              <a:defRPr b="0" i="0">
                <a:solidFill>
                  <a:srgbClr val="FFFFFF"/>
                </a:solidFill>
              </a:defRPr>
            </a:lvl1pPr>
          </a:lstStyle>
          <a:p>
            <a:r>
              <a:rPr lang="en-US"/>
              <a:t>Click to edit Master title style</a:t>
            </a:r>
            <a:endParaRPr lang="en-US" dirty="0"/>
          </a:p>
        </p:txBody>
      </p:sp>
      <p:sp>
        <p:nvSpPr>
          <p:cNvPr id="7" name="Content Placeholder 3">
            <a:extLst>
              <a:ext uri="{FF2B5EF4-FFF2-40B4-BE49-F238E27FC236}">
                <a16:creationId xmlns:a16="http://schemas.microsoft.com/office/drawing/2014/main" id="{101924A5-1907-C485-A6EF-637F4AB51510}"/>
              </a:ext>
            </a:extLst>
          </p:cNvPr>
          <p:cNvSpPr>
            <a:spLocks noGrp="1"/>
          </p:cNvSpPr>
          <p:nvPr>
            <p:ph sz="quarter" idx="17"/>
          </p:nvPr>
        </p:nvSpPr>
        <p:spPr>
          <a:xfrm>
            <a:off x="457200" y="1864890"/>
            <a:ext cx="4457051" cy="2218492"/>
          </a:xfrm>
          <a:noFill/>
        </p:spPr>
        <p:txBody>
          <a:bodyPr lIns="0" tIns="457200" rIns="0" bIns="0"/>
          <a:lstStyle>
            <a:lvl1pPr>
              <a:buClr>
                <a:srgbClr val="FFFFFF"/>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DE75B9DD-7BCE-06E9-550F-2012F042E91E}"/>
              </a:ext>
            </a:extLst>
          </p:cNvPr>
          <p:cNvSpPr>
            <a:spLocks noGrp="1"/>
          </p:cNvSpPr>
          <p:nvPr>
            <p:ph type="body" sz="quarter" idx="18"/>
          </p:nvPr>
        </p:nvSpPr>
        <p:spPr>
          <a:xfrm>
            <a:off x="457200" y="1864889"/>
            <a:ext cx="4457051" cy="324215"/>
          </a:xfrm>
        </p:spPr>
        <p:txBody>
          <a:bodyPr lIns="0" tIns="0" rIns="0" bIns="0" anchor="ctr">
            <a:noAutofit/>
          </a:bodyPr>
          <a:lstStyle>
            <a:lvl1pPr marL="0" indent="0">
              <a:buNone/>
              <a:defRPr sz="2000" b="1">
                <a:solidFill>
                  <a:srgbClr val="FFFFFF"/>
                </a:solidFill>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6" name="Freeform 15">
            <a:extLst>
              <a:ext uri="{FF2B5EF4-FFF2-40B4-BE49-F238E27FC236}">
                <a16:creationId xmlns:a16="http://schemas.microsoft.com/office/drawing/2014/main" id="{534BAF96-9781-11BB-1E36-6674FCEC3F58}"/>
              </a:ext>
            </a:extLst>
          </p:cNvPr>
          <p:cNvSpPr/>
          <p:nvPr userDrawn="1"/>
        </p:nvSpPr>
        <p:spPr>
          <a:xfrm rot="2700000">
            <a:off x="5296257" y="-1686863"/>
            <a:ext cx="2543918" cy="5399442"/>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solidFill>
            <a:schemeClr val="accent6">
              <a:alpha val="5962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Picture Placeholder 13">
            <a:extLst>
              <a:ext uri="{FF2B5EF4-FFF2-40B4-BE49-F238E27FC236}">
                <a16:creationId xmlns:a16="http://schemas.microsoft.com/office/drawing/2014/main" id="{3E5B406F-CC66-9498-2DF3-1E1297BBC935}"/>
              </a:ext>
            </a:extLst>
          </p:cNvPr>
          <p:cNvSpPr>
            <a:spLocks noGrp="1"/>
          </p:cNvSpPr>
          <p:nvPr>
            <p:ph type="pic" sz="quarter" idx="19" hasCustomPrompt="1"/>
          </p:nvPr>
        </p:nvSpPr>
        <p:spPr>
          <a:xfrm>
            <a:off x="5557227" y="1257286"/>
            <a:ext cx="6247067" cy="4349425"/>
          </a:xfrm>
          <a:custGeom>
            <a:avLst/>
            <a:gdLst>
              <a:gd name="connsiteX0" fmla="*/ 733925 w 5892820"/>
              <a:gd name="connsiteY0" fmla="*/ 0 h 4102786"/>
              <a:gd name="connsiteX1" fmla="*/ 5892820 w 5892820"/>
              <a:gd name="connsiteY1" fmla="*/ 0 h 4102786"/>
              <a:gd name="connsiteX2" fmla="*/ 5892820 w 5892820"/>
              <a:gd name="connsiteY2" fmla="*/ 3368859 h 4102786"/>
              <a:gd name="connsiteX3" fmla="*/ 5158894 w 5892820"/>
              <a:gd name="connsiteY3" fmla="*/ 4102785 h 4102786"/>
              <a:gd name="connsiteX4" fmla="*/ 5892820 w 5892820"/>
              <a:gd name="connsiteY4" fmla="*/ 4102785 h 4102786"/>
              <a:gd name="connsiteX5" fmla="*/ 5892820 w 5892820"/>
              <a:gd name="connsiteY5" fmla="*/ 4102786 h 4102786"/>
              <a:gd name="connsiteX6" fmla="*/ 0 w 5892820"/>
              <a:gd name="connsiteY6" fmla="*/ 4102786 h 4102786"/>
              <a:gd name="connsiteX7" fmla="*/ 0 w 5892820"/>
              <a:gd name="connsiteY7" fmla="*/ 733925 h 4102786"/>
              <a:gd name="connsiteX0" fmla="*/ 733925 w 5892820"/>
              <a:gd name="connsiteY0" fmla="*/ 0 h 4102786"/>
              <a:gd name="connsiteX1" fmla="*/ 5892820 w 5892820"/>
              <a:gd name="connsiteY1" fmla="*/ 0 h 4102786"/>
              <a:gd name="connsiteX2" fmla="*/ 5892820 w 5892820"/>
              <a:gd name="connsiteY2" fmla="*/ 3368859 h 4102786"/>
              <a:gd name="connsiteX3" fmla="*/ 5158894 w 5892820"/>
              <a:gd name="connsiteY3" fmla="*/ 4102785 h 4102786"/>
              <a:gd name="connsiteX4" fmla="*/ 5892820 w 5892820"/>
              <a:gd name="connsiteY4" fmla="*/ 4102785 h 4102786"/>
              <a:gd name="connsiteX5" fmla="*/ 0 w 5892820"/>
              <a:gd name="connsiteY5" fmla="*/ 4102786 h 4102786"/>
              <a:gd name="connsiteX6" fmla="*/ 0 w 5892820"/>
              <a:gd name="connsiteY6" fmla="*/ 733925 h 4102786"/>
              <a:gd name="connsiteX7" fmla="*/ 733925 w 5892820"/>
              <a:gd name="connsiteY7" fmla="*/ 0 h 4102786"/>
              <a:gd name="connsiteX0" fmla="*/ 733925 w 5892820"/>
              <a:gd name="connsiteY0" fmla="*/ 0 h 4102786"/>
              <a:gd name="connsiteX1" fmla="*/ 5892820 w 5892820"/>
              <a:gd name="connsiteY1" fmla="*/ 0 h 4102786"/>
              <a:gd name="connsiteX2" fmla="*/ 5892820 w 5892820"/>
              <a:gd name="connsiteY2" fmla="*/ 3368859 h 4102786"/>
              <a:gd name="connsiteX3" fmla="*/ 5158894 w 5892820"/>
              <a:gd name="connsiteY3" fmla="*/ 4102785 h 4102786"/>
              <a:gd name="connsiteX4" fmla="*/ 0 w 5892820"/>
              <a:gd name="connsiteY4" fmla="*/ 4102786 h 4102786"/>
              <a:gd name="connsiteX5" fmla="*/ 0 w 5892820"/>
              <a:gd name="connsiteY5" fmla="*/ 733925 h 4102786"/>
              <a:gd name="connsiteX6" fmla="*/ 733925 w 5892820"/>
              <a:gd name="connsiteY6" fmla="*/ 0 h 410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20" h="4102786">
                <a:moveTo>
                  <a:pt x="733925" y="0"/>
                </a:moveTo>
                <a:lnTo>
                  <a:pt x="5892820" y="0"/>
                </a:lnTo>
                <a:lnTo>
                  <a:pt x="5892820" y="3368859"/>
                </a:lnTo>
                <a:lnTo>
                  <a:pt x="5158894" y="4102785"/>
                </a:lnTo>
                <a:lnTo>
                  <a:pt x="0" y="4102786"/>
                </a:lnTo>
                <a:lnTo>
                  <a:pt x="0" y="733925"/>
                </a:lnTo>
                <a:lnTo>
                  <a:pt x="733925" y="0"/>
                </a:lnTo>
                <a:close/>
              </a:path>
            </a:pathLst>
          </a:custGeom>
          <a:solidFill>
            <a:schemeClr val="bg2">
              <a:lumMod val="75000"/>
            </a:schemeClr>
          </a:solidFill>
        </p:spPr>
        <p:txBody>
          <a:bodyPr wrap="square" anchor="ctr">
            <a:noAutofit/>
          </a:bodyPr>
          <a:lstStyle>
            <a:lvl1pPr algn="ctr">
              <a:defRPr/>
            </a:lvl1pPr>
          </a:lstStyle>
          <a:p>
            <a:r>
              <a:rPr lang="en-US" dirty="0"/>
              <a:t>Click icon to add photo</a:t>
            </a:r>
          </a:p>
        </p:txBody>
      </p:sp>
      <p:sp>
        <p:nvSpPr>
          <p:cNvPr id="13" name="Slide Number Placeholder 5">
            <a:extLst>
              <a:ext uri="{FF2B5EF4-FFF2-40B4-BE49-F238E27FC236}">
                <a16:creationId xmlns:a16="http://schemas.microsoft.com/office/drawing/2014/main" id="{DD9EE691-A8A3-6E03-D1CD-D376761DB74D}"/>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4" name="Footer Placeholder 2">
            <a:extLst>
              <a:ext uri="{FF2B5EF4-FFF2-40B4-BE49-F238E27FC236}">
                <a16:creationId xmlns:a16="http://schemas.microsoft.com/office/drawing/2014/main" id="{DA7E959F-2DC6-D0C4-1ED6-31C4FB242F8B}"/>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For Agent Use Only – Not For Use With The Public</a:t>
            </a:r>
          </a:p>
        </p:txBody>
      </p:sp>
    </p:spTree>
    <p:extLst>
      <p:ext uri="{BB962C8B-B14F-4D97-AF65-F5344CB8AC3E}">
        <p14:creationId xmlns:p14="http://schemas.microsoft.com/office/powerpoint/2010/main" val="3938447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L Photo/R Bullets">
    <p:bg>
      <p:bgPr>
        <a:solidFill>
          <a:srgbClr val="FFFFFF"/>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56087DE-D7F0-0FD7-681C-41CF4273CE7A}"/>
              </a:ext>
            </a:extLst>
          </p:cNvPr>
          <p:cNvSpPr>
            <a:spLocks noGrp="1"/>
          </p:cNvSpPr>
          <p:nvPr>
            <p:ph type="pic" sz="quarter" idx="10" hasCustomPrompt="1"/>
          </p:nvPr>
        </p:nvSpPr>
        <p:spPr>
          <a:xfrm>
            <a:off x="1" y="0"/>
            <a:ext cx="8837271" cy="6858000"/>
          </a:xfrm>
          <a:custGeom>
            <a:avLst/>
            <a:gdLst>
              <a:gd name="connsiteX0" fmla="*/ 0 w 8837271"/>
              <a:gd name="connsiteY0" fmla="*/ 0 h 6858000"/>
              <a:gd name="connsiteX1" fmla="*/ 8837271 w 8837271"/>
              <a:gd name="connsiteY1" fmla="*/ 0 h 6858000"/>
              <a:gd name="connsiteX2" fmla="*/ 1979272 w 8837271"/>
              <a:gd name="connsiteY2" fmla="*/ 6858000 h 6858000"/>
              <a:gd name="connsiteX3" fmla="*/ 0 w 88372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37271" h="6858000">
                <a:moveTo>
                  <a:pt x="0" y="0"/>
                </a:moveTo>
                <a:lnTo>
                  <a:pt x="8837271" y="0"/>
                </a:lnTo>
                <a:lnTo>
                  <a:pt x="1979272" y="6858000"/>
                </a:lnTo>
                <a:lnTo>
                  <a:pt x="0" y="6858000"/>
                </a:lnTo>
                <a:close/>
              </a:path>
            </a:pathLst>
          </a:custGeom>
          <a:solidFill>
            <a:schemeClr val="bg2">
              <a:lumMod val="75000"/>
            </a:schemeClr>
          </a:solidFill>
        </p:spPr>
        <p:txBody>
          <a:bodyPr wrap="square" anchor="ctr">
            <a:noAutofit/>
          </a:bodyPr>
          <a:lstStyle>
            <a:lvl1pPr algn="l">
              <a:defRPr/>
            </a:lvl1pPr>
          </a:lstStyle>
          <a:p>
            <a:r>
              <a:rPr lang="en-US" dirty="0"/>
              <a:t>Click icon to add photo</a:t>
            </a:r>
          </a:p>
        </p:txBody>
      </p:sp>
      <p:sp>
        <p:nvSpPr>
          <p:cNvPr id="2" name="Freeform 1">
            <a:extLst>
              <a:ext uri="{FF2B5EF4-FFF2-40B4-BE49-F238E27FC236}">
                <a16:creationId xmlns:a16="http://schemas.microsoft.com/office/drawing/2014/main" id="{A8B66B18-0840-75C3-2BA1-085143432E83}"/>
              </a:ext>
            </a:extLst>
          </p:cNvPr>
          <p:cNvSpPr/>
          <p:nvPr userDrawn="1"/>
        </p:nvSpPr>
        <p:spPr>
          <a:xfrm rot="5400000">
            <a:off x="3126831"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8414426" y="424118"/>
            <a:ext cx="3389868" cy="871136"/>
          </a:xfrm>
        </p:spPr>
        <p:txBody>
          <a:bodyPr/>
          <a:lstStyle>
            <a:lvl1pPr algn="r">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7153985" y="2176527"/>
            <a:ext cx="4650309" cy="2218492"/>
          </a:xfrm>
          <a:noFill/>
        </p:spPr>
        <p:txBody>
          <a:bodyPr lIns="0" tIns="457200" rIns="0" bIns="0"/>
          <a:lstStyle>
            <a:lvl2pPr>
              <a:defRPr/>
            </a:lvl2pPr>
          </a:lstStyle>
          <a:p>
            <a:pPr lvl="0"/>
            <a:r>
              <a:rPr lang="en-US" dirty="0"/>
              <a:t>Click to add bullet</a:t>
            </a:r>
          </a:p>
          <a:p>
            <a:pPr lvl="1"/>
            <a:r>
              <a:rPr lang="en-US" dirty="0"/>
              <a:t>Sub bullet – use Indent More command</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7153985"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1" name="Footer Placeholder 2">
            <a:extLst>
              <a:ext uri="{FF2B5EF4-FFF2-40B4-BE49-F238E27FC236}">
                <a16:creationId xmlns:a16="http://schemas.microsoft.com/office/drawing/2014/main" id="{91948995-A42D-0ABD-411C-D88D7331962D}"/>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12" name="Slide Number Placeholder 5">
            <a:extLst>
              <a:ext uri="{FF2B5EF4-FFF2-40B4-BE49-F238E27FC236}">
                <a16:creationId xmlns:a16="http://schemas.microsoft.com/office/drawing/2014/main" id="{6A7C3ACF-84EE-86AF-F563-1970BD7212F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300847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L Bullets/R Photo">
    <p:bg>
      <p:bgPr>
        <a:solidFill>
          <a:srgbClr val="FFFFFF"/>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A8B66B18-0840-75C3-2BA1-085143432E83}"/>
              </a:ext>
            </a:extLst>
          </p:cNvPr>
          <p:cNvSpPr/>
          <p:nvPr userDrawn="1"/>
        </p:nvSpPr>
        <p:spPr>
          <a:xfrm rot="5400000">
            <a:off x="6768109"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457200" y="608784"/>
            <a:ext cx="3389868" cy="501804"/>
          </a:xfrm>
        </p:spPr>
        <p:txBody>
          <a:bodyPr/>
          <a:lstStyle>
            <a:lvl1pPr algn="l">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457200" y="2176527"/>
            <a:ext cx="4650309" cy="2218492"/>
          </a:xfrm>
          <a:noFill/>
        </p:spPr>
        <p:txBody>
          <a:bodyPr lIns="0" tIns="457200" rIns="0" bIns="0"/>
          <a:lstStyle>
            <a:lvl2pPr>
              <a:defRPr/>
            </a:lvl2pPr>
          </a:lstStyle>
          <a:p>
            <a:pPr lvl="0"/>
            <a:r>
              <a:rPr lang="en-US" dirty="0"/>
              <a:t>Click to add bullet</a:t>
            </a:r>
          </a:p>
          <a:p>
            <a:pPr lvl="1"/>
            <a:r>
              <a:rPr lang="en-US" dirty="0"/>
              <a:t>Sub bullet – use Indent More command</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457200"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4" name="Picture Placeholder 13">
            <a:extLst>
              <a:ext uri="{FF2B5EF4-FFF2-40B4-BE49-F238E27FC236}">
                <a16:creationId xmlns:a16="http://schemas.microsoft.com/office/drawing/2014/main" id="{8446B2B2-0D0A-4F65-18D9-CF56BEC101A6}"/>
              </a:ext>
            </a:extLst>
          </p:cNvPr>
          <p:cNvSpPr>
            <a:spLocks noGrp="1"/>
          </p:cNvSpPr>
          <p:nvPr>
            <p:ph type="pic" sz="quarter" idx="20" hasCustomPrompt="1"/>
          </p:nvPr>
        </p:nvSpPr>
        <p:spPr>
          <a:xfrm>
            <a:off x="3354387" y="0"/>
            <a:ext cx="8837613" cy="6858000"/>
          </a:xfrm>
          <a:custGeom>
            <a:avLst/>
            <a:gdLst>
              <a:gd name="connsiteX0" fmla="*/ 0 w 8837613"/>
              <a:gd name="connsiteY0" fmla="*/ 0 h 6858000"/>
              <a:gd name="connsiteX1" fmla="*/ 8837613 w 8837613"/>
              <a:gd name="connsiteY1" fmla="*/ 0 h 6858000"/>
              <a:gd name="connsiteX2" fmla="*/ 8837613 w 8837613"/>
              <a:gd name="connsiteY2" fmla="*/ 6858000 h 6858000"/>
              <a:gd name="connsiteX3" fmla="*/ 6858000 w 88376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37613" h="6858000">
                <a:moveTo>
                  <a:pt x="0" y="0"/>
                </a:moveTo>
                <a:lnTo>
                  <a:pt x="8837613" y="0"/>
                </a:lnTo>
                <a:lnTo>
                  <a:pt x="8837613" y="6858000"/>
                </a:lnTo>
                <a:lnTo>
                  <a:pt x="6858000" y="6858000"/>
                </a:lnTo>
                <a:close/>
              </a:path>
            </a:pathLst>
          </a:custGeom>
          <a:solidFill>
            <a:schemeClr val="tx2"/>
          </a:solidFill>
        </p:spPr>
        <p:txBody>
          <a:bodyPr wrap="square" anchor="ctr">
            <a:noAutofit/>
          </a:bodyPr>
          <a:lstStyle>
            <a:lvl1pPr marL="0" indent="0">
              <a:buNone/>
              <a:defRPr/>
            </a:lvl1pPr>
          </a:lstStyle>
          <a:p>
            <a:pPr marL="228600" marR="0" lvl="0" indent="-22860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Char char="•"/>
              <a:tabLst/>
              <a:defRPr/>
            </a:pPr>
            <a:r>
              <a:rPr lang="en-US" dirty="0"/>
              <a:t>Click image icon to add photo then right click to “send to back”</a:t>
            </a:r>
          </a:p>
        </p:txBody>
      </p:sp>
      <p:sp>
        <p:nvSpPr>
          <p:cNvPr id="8" name="Slide Number Placeholder 5">
            <a:extLst>
              <a:ext uri="{FF2B5EF4-FFF2-40B4-BE49-F238E27FC236}">
                <a16:creationId xmlns:a16="http://schemas.microsoft.com/office/drawing/2014/main" id="{71EC541A-CFCC-7E62-2071-400FFDA639E2}"/>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9" name="Footer Placeholder 2">
            <a:extLst>
              <a:ext uri="{FF2B5EF4-FFF2-40B4-BE49-F238E27FC236}">
                <a16:creationId xmlns:a16="http://schemas.microsoft.com/office/drawing/2014/main" id="{7AC4BE7E-8DAB-647A-F149-F90F7D9B0C82}"/>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Tree>
    <p:extLst>
      <p:ext uri="{BB962C8B-B14F-4D97-AF65-F5344CB8AC3E}">
        <p14:creationId xmlns:p14="http://schemas.microsoft.com/office/powerpoint/2010/main" val="326467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ttern/1 Speake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40CC67-3A37-9E7D-9418-F5161805B0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065911" y="751634"/>
            <a:ext cx="6153130" cy="6092952"/>
          </a:xfrm>
          <a:prstGeom prst="rect">
            <a:avLst/>
          </a:prstGeom>
        </p:spPr>
      </p:pic>
      <p:sp>
        <p:nvSpPr>
          <p:cNvPr id="80" name="Text Placeholder 11">
            <a:extLst>
              <a:ext uri="{FF2B5EF4-FFF2-40B4-BE49-F238E27FC236}">
                <a16:creationId xmlns:a16="http://schemas.microsoft.com/office/drawing/2014/main" id="{D7B70497-F792-8446-7BC1-18DF1BAE6337}"/>
              </a:ext>
            </a:extLst>
          </p:cNvPr>
          <p:cNvSpPr>
            <a:spLocks noGrp="1"/>
          </p:cNvSpPr>
          <p:nvPr>
            <p:ph type="body" sz="quarter" idx="13" hasCustomPrompt="1"/>
          </p:nvPr>
        </p:nvSpPr>
        <p:spPr>
          <a:xfrm>
            <a:off x="457201" y="2500176"/>
            <a:ext cx="6215973" cy="501804"/>
          </a:xfrm>
        </p:spPr>
        <p:txBody>
          <a:bodyPr wrap="square" lIns="0" rIns="0" bIns="0" anchor="ctr">
            <a:spAutoFit/>
          </a:bodyPr>
          <a:lstStyle>
            <a:lvl1pPr marL="0" indent="0" algn="l">
              <a:buNone/>
              <a:defRPr sz="3600" b="1">
                <a:solidFill>
                  <a:schemeClr val="accent1"/>
                </a:solidFill>
              </a:defRPr>
            </a:lvl1pPr>
          </a:lstStyle>
          <a:p>
            <a:pPr lvl="0"/>
            <a:r>
              <a:rPr lang="en-US" dirty="0"/>
              <a:t>Click to add Title</a:t>
            </a:r>
          </a:p>
        </p:txBody>
      </p:sp>
      <p:sp>
        <p:nvSpPr>
          <p:cNvPr id="81" name="Text Placeholder 15">
            <a:extLst>
              <a:ext uri="{FF2B5EF4-FFF2-40B4-BE49-F238E27FC236}">
                <a16:creationId xmlns:a16="http://schemas.microsoft.com/office/drawing/2014/main" id="{0878EFE9-83B4-1469-97FD-2634123880B0}"/>
              </a:ext>
            </a:extLst>
          </p:cNvPr>
          <p:cNvSpPr>
            <a:spLocks noGrp="1"/>
          </p:cNvSpPr>
          <p:nvPr>
            <p:ph type="body" sz="quarter" idx="14" hasCustomPrompt="1"/>
          </p:nvPr>
        </p:nvSpPr>
        <p:spPr>
          <a:xfrm>
            <a:off x="457201" y="3077596"/>
            <a:ext cx="6215974" cy="334515"/>
          </a:xfrm>
        </p:spPr>
        <p:txBody>
          <a:bodyPr wrap="square" lIns="0" tIns="0" rIns="0" anchor="t" anchorCtr="0">
            <a:spAutoFit/>
          </a:bodyPr>
          <a:lstStyle>
            <a:lvl1pPr marL="0" indent="0" algn="l">
              <a:buNone/>
              <a:defRPr sz="240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Subtitle</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6032" y="312693"/>
            <a:ext cx="2404872" cy="1185500"/>
          </a:xfrm>
          <a:prstGeom prst="rect">
            <a:avLst/>
          </a:prstGeom>
        </p:spPr>
      </p:pic>
      <p:sp>
        <p:nvSpPr>
          <p:cNvPr id="2" name="Text Placeholder 15">
            <a:extLst>
              <a:ext uri="{FF2B5EF4-FFF2-40B4-BE49-F238E27FC236}">
                <a16:creationId xmlns:a16="http://schemas.microsoft.com/office/drawing/2014/main" id="{A1D6F1B5-7E58-F624-7DF6-FAECCDD99F4E}"/>
              </a:ext>
            </a:extLst>
          </p:cNvPr>
          <p:cNvSpPr>
            <a:spLocks noGrp="1"/>
          </p:cNvSpPr>
          <p:nvPr>
            <p:ph type="body" sz="quarter" idx="15" hasCustomPrompt="1"/>
          </p:nvPr>
        </p:nvSpPr>
        <p:spPr>
          <a:xfrm>
            <a:off x="457200" y="3657600"/>
            <a:ext cx="6215973" cy="260700"/>
          </a:xfrm>
        </p:spPr>
        <p:txBody>
          <a:bodyPr lIns="0" rIns="0" anchor="t" anchorCtr="0">
            <a:noAutofit/>
          </a:bodyPr>
          <a:lstStyle>
            <a:lvl1pPr marL="0" indent="0" algn="l">
              <a:lnSpc>
                <a:spcPct val="100000"/>
              </a:lnSpc>
              <a:spcBef>
                <a:spcPts val="0"/>
              </a:spcBef>
              <a:spcAft>
                <a:spcPts val="0"/>
              </a:spcAft>
              <a:buNone/>
              <a:defRPr sz="1800" b="1">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Name</a:t>
            </a:r>
          </a:p>
          <a:p>
            <a:pPr lvl="0"/>
            <a:endParaRPr lang="en-US" dirty="0"/>
          </a:p>
        </p:txBody>
      </p:sp>
      <p:sp>
        <p:nvSpPr>
          <p:cNvPr id="3" name="Text Placeholder 15">
            <a:extLst>
              <a:ext uri="{FF2B5EF4-FFF2-40B4-BE49-F238E27FC236}">
                <a16:creationId xmlns:a16="http://schemas.microsoft.com/office/drawing/2014/main" id="{D7AB4346-1C8D-0E14-4033-94E6AEEAB1CC}"/>
              </a:ext>
            </a:extLst>
          </p:cNvPr>
          <p:cNvSpPr>
            <a:spLocks noGrp="1"/>
          </p:cNvSpPr>
          <p:nvPr>
            <p:ph type="body" sz="quarter" idx="16" hasCustomPrompt="1"/>
          </p:nvPr>
        </p:nvSpPr>
        <p:spPr>
          <a:xfrm>
            <a:off x="457199" y="3937381"/>
            <a:ext cx="6215973" cy="260700"/>
          </a:xfrm>
        </p:spPr>
        <p:txBody>
          <a:bodyPr lIns="0" rIns="0" anchor="t" anchorCtr="0">
            <a:noAutofit/>
          </a:bodyPr>
          <a:lstStyle>
            <a:lvl1pPr marL="0" indent="0" algn="l">
              <a:lnSpc>
                <a:spcPct val="100000"/>
              </a:lnSpc>
              <a:spcBef>
                <a:spcPts val="0"/>
              </a:spcBef>
              <a:spcAft>
                <a:spcPts val="0"/>
              </a:spcAft>
              <a:buNone/>
              <a:defRPr sz="1600" b="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Job title</a:t>
            </a:r>
          </a:p>
          <a:p>
            <a:pPr lvl="0"/>
            <a:endParaRPr lang="en-US" dirty="0"/>
          </a:p>
        </p:txBody>
      </p:sp>
      <p:sp>
        <p:nvSpPr>
          <p:cNvPr id="6" name="Right Triangle 5">
            <a:extLst>
              <a:ext uri="{FF2B5EF4-FFF2-40B4-BE49-F238E27FC236}">
                <a16:creationId xmlns:a16="http://schemas.microsoft.com/office/drawing/2014/main" id="{8286DD57-192D-04F8-9FF5-F965F14D3A2C}"/>
              </a:ext>
            </a:extLst>
          </p:cNvPr>
          <p:cNvSpPr>
            <a:spLocks noChangeAspect="1"/>
          </p:cNvSpPr>
          <p:nvPr userDrawn="1"/>
        </p:nvSpPr>
        <p:spPr>
          <a:xfrm rot="10800000">
            <a:off x="8249920" y="2879"/>
            <a:ext cx="3949192" cy="39485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998405A-C924-286C-05CF-CDB6B1D7A11F}"/>
              </a:ext>
            </a:extLst>
          </p:cNvPr>
          <p:cNvGrpSpPr/>
          <p:nvPr userDrawn="1"/>
        </p:nvGrpSpPr>
        <p:grpSpPr>
          <a:xfrm>
            <a:off x="5831840" y="8516"/>
            <a:ext cx="6161703" cy="6854208"/>
            <a:chOff x="3961631" y="0"/>
            <a:chExt cx="6161703" cy="6854208"/>
          </a:xfrm>
        </p:grpSpPr>
        <p:grpSp>
          <p:nvGrpSpPr>
            <p:cNvPr id="14" name="Group 13">
              <a:extLst>
                <a:ext uri="{FF2B5EF4-FFF2-40B4-BE49-F238E27FC236}">
                  <a16:creationId xmlns:a16="http://schemas.microsoft.com/office/drawing/2014/main" id="{8331758D-6562-C0BC-00E5-73A503FE17DF}"/>
                </a:ext>
              </a:extLst>
            </p:cNvPr>
            <p:cNvGrpSpPr/>
            <p:nvPr/>
          </p:nvGrpSpPr>
          <p:grpSpPr>
            <a:xfrm flipH="1">
              <a:off x="7020087" y="0"/>
              <a:ext cx="1900435" cy="1551828"/>
              <a:chOff x="2064366" y="0"/>
              <a:chExt cx="1900435" cy="1551828"/>
            </a:xfrm>
          </p:grpSpPr>
          <p:cxnSp>
            <p:nvCxnSpPr>
              <p:cNvPr id="23" name="Straight Connector 22">
                <a:extLst>
                  <a:ext uri="{FF2B5EF4-FFF2-40B4-BE49-F238E27FC236}">
                    <a16:creationId xmlns:a16="http://schemas.microsoft.com/office/drawing/2014/main" id="{E4998C44-FF63-28D5-CC60-6782125E3EE0}"/>
                  </a:ext>
                </a:extLst>
              </p:cNvPr>
              <p:cNvCxnSpPr>
                <a:cxnSpLocks/>
              </p:cNvCxnSpPr>
              <p:nvPr/>
            </p:nvCxnSpPr>
            <p:spPr>
              <a:xfrm flipH="1">
                <a:off x="2412973" y="0"/>
                <a:ext cx="1551828" cy="155182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442F2BB-8327-4A1D-2D13-0CD3DE68112A}"/>
                  </a:ext>
                </a:extLst>
              </p:cNvPr>
              <p:cNvCxnSpPr>
                <a:cxnSpLocks/>
              </p:cNvCxnSpPr>
              <p:nvPr/>
            </p:nvCxnSpPr>
            <p:spPr>
              <a:xfrm flipH="1" flipV="1">
                <a:off x="2064366" y="1196688"/>
                <a:ext cx="355140" cy="355140"/>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0BB7C647-BF1C-B092-7216-38962B8D5D3B}"/>
                </a:ext>
              </a:extLst>
            </p:cNvPr>
            <p:cNvGrpSpPr/>
            <p:nvPr/>
          </p:nvGrpSpPr>
          <p:grpSpPr>
            <a:xfrm flipH="1">
              <a:off x="3961631" y="2284458"/>
              <a:ext cx="6161703" cy="4569750"/>
              <a:chOff x="724721" y="2284458"/>
              <a:chExt cx="6161703" cy="4569750"/>
            </a:xfrm>
          </p:grpSpPr>
          <p:grpSp>
            <p:nvGrpSpPr>
              <p:cNvPr id="17" name="Group 16">
                <a:extLst>
                  <a:ext uri="{FF2B5EF4-FFF2-40B4-BE49-F238E27FC236}">
                    <a16:creationId xmlns:a16="http://schemas.microsoft.com/office/drawing/2014/main" id="{E720D086-736C-4B55-A983-89C6890F44AC}"/>
                  </a:ext>
                </a:extLst>
              </p:cNvPr>
              <p:cNvGrpSpPr/>
              <p:nvPr/>
            </p:nvGrpSpPr>
            <p:grpSpPr>
              <a:xfrm rot="5400000">
                <a:off x="433444" y="3057485"/>
                <a:ext cx="2769913" cy="2187359"/>
                <a:chOff x="1617492" y="-848890"/>
                <a:chExt cx="2769913" cy="2187359"/>
              </a:xfrm>
            </p:grpSpPr>
            <p:cxnSp>
              <p:nvCxnSpPr>
                <p:cNvPr id="21" name="Straight Connector 20">
                  <a:extLst>
                    <a:ext uri="{FF2B5EF4-FFF2-40B4-BE49-F238E27FC236}">
                      <a16:creationId xmlns:a16="http://schemas.microsoft.com/office/drawing/2014/main" id="{1D44E010-D2C1-566E-CEC2-1A9B86A4FCED}"/>
                    </a:ext>
                  </a:extLst>
                </p:cNvPr>
                <p:cNvCxnSpPr>
                  <a:cxnSpLocks/>
                </p:cNvCxnSpPr>
                <p:nvPr/>
              </p:nvCxnSpPr>
              <p:spPr>
                <a:xfrm rot="16200000" flipH="1" flipV="1">
                  <a:off x="2200047" y="-848890"/>
                  <a:ext cx="2187358" cy="218735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83AEA2D-685A-23F6-B42F-7651C31CE12A}"/>
                    </a:ext>
                  </a:extLst>
                </p:cNvPr>
                <p:cNvCxnSpPr>
                  <a:cxnSpLocks/>
                </p:cNvCxnSpPr>
                <p:nvPr/>
              </p:nvCxnSpPr>
              <p:spPr>
                <a:xfrm rot="16200000" flipV="1">
                  <a:off x="1617492" y="749817"/>
                  <a:ext cx="588652" cy="588651"/>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8" name="Straight Connector 17">
                <a:extLst>
                  <a:ext uri="{FF2B5EF4-FFF2-40B4-BE49-F238E27FC236}">
                    <a16:creationId xmlns:a16="http://schemas.microsoft.com/office/drawing/2014/main" id="{9E175D15-6B7A-D8F4-532E-5E417020909B}"/>
                  </a:ext>
                </a:extLst>
              </p:cNvPr>
              <p:cNvCxnSpPr>
                <a:cxnSpLocks/>
              </p:cNvCxnSpPr>
              <p:nvPr/>
            </p:nvCxnSpPr>
            <p:spPr>
              <a:xfrm flipH="1" flipV="1">
                <a:off x="831626" y="2284458"/>
                <a:ext cx="481748" cy="48174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C01B5EA-397C-E68D-355A-34B9FDC8A741}"/>
                  </a:ext>
                </a:extLst>
              </p:cNvPr>
              <p:cNvCxnSpPr>
                <a:cxnSpLocks/>
              </p:cNvCxnSpPr>
              <p:nvPr/>
            </p:nvCxnSpPr>
            <p:spPr>
              <a:xfrm flipV="1">
                <a:off x="2912079" y="4207451"/>
                <a:ext cx="1316402" cy="131640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26B8A42-572F-0A8D-B6A0-0D5B1D4DD6AF}"/>
                  </a:ext>
                </a:extLst>
              </p:cNvPr>
              <p:cNvCxnSpPr>
                <a:cxnSpLocks/>
              </p:cNvCxnSpPr>
              <p:nvPr/>
            </p:nvCxnSpPr>
            <p:spPr>
              <a:xfrm>
                <a:off x="4228482" y="4196266"/>
                <a:ext cx="2657942" cy="265794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6" name="Straight Connector 15">
              <a:extLst>
                <a:ext uri="{FF2B5EF4-FFF2-40B4-BE49-F238E27FC236}">
                  <a16:creationId xmlns:a16="http://schemas.microsoft.com/office/drawing/2014/main" id="{01BFE5B7-E6EA-561A-7D2F-871C7CA4A2E4}"/>
                </a:ext>
              </a:extLst>
            </p:cNvPr>
            <p:cNvCxnSpPr>
              <a:cxnSpLocks/>
            </p:cNvCxnSpPr>
            <p:nvPr/>
          </p:nvCxnSpPr>
          <p:spPr>
            <a:xfrm>
              <a:off x="8929135" y="1193135"/>
              <a:ext cx="1091323" cy="109132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9" name="Footer Placeholder 2">
            <a:extLst>
              <a:ext uri="{FF2B5EF4-FFF2-40B4-BE49-F238E27FC236}">
                <a16:creationId xmlns:a16="http://schemas.microsoft.com/office/drawing/2014/main" id="{D5CE86D5-D731-266A-3179-F390EEA45EE2}"/>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33D34D66-E219-ED2C-5034-83DD847BE1FA}"/>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03110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L Photo/R Bullets on Green">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386205-9811-D88B-1C22-71F3A698D26E}"/>
              </a:ext>
            </a:extLst>
          </p:cNvPr>
          <p:cNvSpPr/>
          <p:nvPr userDrawn="1"/>
        </p:nvSpPr>
        <p:spPr>
          <a:xfrm>
            <a:off x="6095995" y="0"/>
            <a:ext cx="6101188" cy="6858001"/>
          </a:xfrm>
          <a:prstGeom prst="rect">
            <a:avLst/>
          </a:prstGeom>
          <a:gradFill>
            <a:gsLst>
              <a:gs pos="14000">
                <a:schemeClr val="accent1"/>
              </a:gs>
              <a:gs pos="26000">
                <a:srgbClr val="3D9C33"/>
              </a:gs>
              <a:gs pos="78000">
                <a:schemeClr val="accent2"/>
              </a:gs>
              <a:gs pos="100000">
                <a:schemeClr val="accent6"/>
              </a:gs>
            </a:gsLst>
            <a:lin ang="7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6642937" y="548960"/>
            <a:ext cx="5059194" cy="871136"/>
          </a:xfrm>
        </p:spPr>
        <p:txBody>
          <a:bodyPr rIns="274320"/>
          <a:lstStyle>
            <a:lvl1pPr>
              <a:defRPr b="0" i="0">
                <a:solidFill>
                  <a:srgbClr val="FFFFFF"/>
                </a:solidFill>
              </a:defRPr>
            </a:lvl1pPr>
          </a:lstStyle>
          <a:p>
            <a:r>
              <a:rPr lang="en-US"/>
              <a:t>Click to edit Master title style</a:t>
            </a:r>
            <a:endParaRPr lang="en-US" dirty="0"/>
          </a:p>
        </p:txBody>
      </p:sp>
      <p:sp>
        <p:nvSpPr>
          <p:cNvPr id="7" name="Content Placeholder 3">
            <a:extLst>
              <a:ext uri="{FF2B5EF4-FFF2-40B4-BE49-F238E27FC236}">
                <a16:creationId xmlns:a16="http://schemas.microsoft.com/office/drawing/2014/main" id="{101924A5-1907-C485-A6EF-637F4AB51510}"/>
              </a:ext>
            </a:extLst>
          </p:cNvPr>
          <p:cNvSpPr>
            <a:spLocks noGrp="1"/>
          </p:cNvSpPr>
          <p:nvPr>
            <p:ph sz="quarter" idx="17" hasCustomPrompt="1"/>
          </p:nvPr>
        </p:nvSpPr>
        <p:spPr>
          <a:xfrm>
            <a:off x="6642937" y="1864890"/>
            <a:ext cx="5059195" cy="2218492"/>
          </a:xfrm>
          <a:noFill/>
        </p:spPr>
        <p:txBody>
          <a:bodyPr lIns="0" tIns="457200" rIns="0" bIns="0"/>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add bullet</a:t>
            </a:r>
          </a:p>
          <a:p>
            <a:pPr lvl="1"/>
            <a:r>
              <a:rPr lang="en-US" dirty="0"/>
              <a:t>Sub bullet – use More Indent command</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DE75B9DD-7BCE-06E9-550F-2012F042E91E}"/>
              </a:ext>
            </a:extLst>
          </p:cNvPr>
          <p:cNvSpPr>
            <a:spLocks noGrp="1"/>
          </p:cNvSpPr>
          <p:nvPr>
            <p:ph type="body" sz="quarter" idx="18" hasCustomPrompt="1"/>
          </p:nvPr>
        </p:nvSpPr>
        <p:spPr>
          <a:xfrm>
            <a:off x="6642937" y="1864889"/>
            <a:ext cx="5059194" cy="324215"/>
          </a:xfrm>
        </p:spPr>
        <p:txBody>
          <a:bodyPr lIns="0" tIns="0" rIns="0" bIns="0" anchor="ctr">
            <a:noAutofit/>
          </a:bodyPr>
          <a:lstStyle>
            <a:lvl1pPr marL="0" indent="0">
              <a:buNone/>
              <a:defRPr sz="2000" b="1">
                <a:solidFill>
                  <a:srgbClr val="FFFFFF"/>
                </a:solidFill>
              </a:defRPr>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0" name="Picture Placeholder 9">
            <a:extLst>
              <a:ext uri="{FF2B5EF4-FFF2-40B4-BE49-F238E27FC236}">
                <a16:creationId xmlns:a16="http://schemas.microsoft.com/office/drawing/2014/main" id="{1E30A2EE-6371-AE55-F803-B7EF9C5D1F6B}"/>
              </a:ext>
            </a:extLst>
          </p:cNvPr>
          <p:cNvSpPr>
            <a:spLocks noGrp="1"/>
          </p:cNvSpPr>
          <p:nvPr>
            <p:ph type="pic" sz="quarter" idx="19" hasCustomPrompt="1"/>
          </p:nvPr>
        </p:nvSpPr>
        <p:spPr>
          <a:xfrm>
            <a:off x="489857" y="548960"/>
            <a:ext cx="5606138" cy="5758543"/>
          </a:xfrm>
          <a:custGeom>
            <a:avLst/>
            <a:gdLst>
              <a:gd name="connsiteX0" fmla="*/ 0 w 5606138"/>
              <a:gd name="connsiteY0" fmla="*/ 0 h 5758543"/>
              <a:gd name="connsiteX1" fmla="*/ 5606138 w 5606138"/>
              <a:gd name="connsiteY1" fmla="*/ 0 h 5758543"/>
              <a:gd name="connsiteX2" fmla="*/ 5606138 w 5606138"/>
              <a:gd name="connsiteY2" fmla="*/ 5758543 h 5758543"/>
              <a:gd name="connsiteX3" fmla="*/ 1398046 w 5606138"/>
              <a:gd name="connsiteY3" fmla="*/ 5758543 h 5758543"/>
              <a:gd name="connsiteX4" fmla="*/ 0 w 5606138"/>
              <a:gd name="connsiteY4" fmla="*/ 4360497 h 575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6138" h="5758543">
                <a:moveTo>
                  <a:pt x="0" y="0"/>
                </a:moveTo>
                <a:lnTo>
                  <a:pt x="5606138" y="0"/>
                </a:lnTo>
                <a:lnTo>
                  <a:pt x="5606138" y="5758543"/>
                </a:lnTo>
                <a:lnTo>
                  <a:pt x="1398046" y="5758543"/>
                </a:lnTo>
                <a:lnTo>
                  <a:pt x="0" y="4360497"/>
                </a:lnTo>
                <a:close/>
              </a:path>
            </a:pathLst>
          </a:custGeom>
          <a:solidFill>
            <a:schemeClr val="bg2">
              <a:lumMod val="75000"/>
            </a:schemeClr>
          </a:solidFill>
        </p:spPr>
        <p:txBody>
          <a:bodyPr wrap="square" anchor="ctr">
            <a:noAutofit/>
          </a:bodyPr>
          <a:lstStyle>
            <a:lvl1pPr algn="ctr">
              <a:defRPr/>
            </a:lvl1pPr>
          </a:lstStyle>
          <a:p>
            <a:r>
              <a:rPr lang="en-US" dirty="0"/>
              <a:t>Click icon to add photo</a:t>
            </a:r>
          </a:p>
        </p:txBody>
      </p:sp>
      <p:sp>
        <p:nvSpPr>
          <p:cNvPr id="11" name="Slide Number Placeholder 5">
            <a:extLst>
              <a:ext uri="{FF2B5EF4-FFF2-40B4-BE49-F238E27FC236}">
                <a16:creationId xmlns:a16="http://schemas.microsoft.com/office/drawing/2014/main" id="{EA187002-5CB5-D06C-F951-56F57043A3ED}"/>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4" name="Footer Placeholder 2">
            <a:extLst>
              <a:ext uri="{FF2B5EF4-FFF2-40B4-BE49-F238E27FC236}">
                <a16:creationId xmlns:a16="http://schemas.microsoft.com/office/drawing/2014/main" id="{228F84F9-0542-8DDC-327E-8652F6433A45}"/>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Tree>
    <p:extLst>
      <p:ext uri="{BB962C8B-B14F-4D97-AF65-F5344CB8AC3E}">
        <p14:creationId xmlns:p14="http://schemas.microsoft.com/office/powerpoint/2010/main" val="2566550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L Photo Shape/R Text">
    <p:bg>
      <p:bgPr>
        <a:solidFill>
          <a:srgbClr val="FFFFFF"/>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80A8C16-3338-0BF9-6D62-E11E6F91B6B4}"/>
              </a:ext>
            </a:extLst>
          </p:cNvPr>
          <p:cNvSpPr>
            <a:spLocks noGrp="1"/>
          </p:cNvSpPr>
          <p:nvPr>
            <p:ph type="pic" sz="quarter" idx="10" hasCustomPrompt="1"/>
          </p:nvPr>
        </p:nvSpPr>
        <p:spPr>
          <a:xfrm>
            <a:off x="-1" y="-1"/>
            <a:ext cx="8837271" cy="6858000"/>
          </a:xfrm>
          <a:custGeom>
            <a:avLst/>
            <a:gdLst>
              <a:gd name="connsiteX0" fmla="*/ 4650308 w 8837271"/>
              <a:gd name="connsiteY0" fmla="*/ 0 h 6858000"/>
              <a:gd name="connsiteX1" fmla="*/ 8837271 w 8837271"/>
              <a:gd name="connsiteY1" fmla="*/ 0 h 6858000"/>
              <a:gd name="connsiteX2" fmla="*/ 1979272 w 8837271"/>
              <a:gd name="connsiteY2" fmla="*/ 6858000 h 6858000"/>
              <a:gd name="connsiteX3" fmla="*/ 0 w 8837271"/>
              <a:gd name="connsiteY3" fmla="*/ 6858000 h 6858000"/>
              <a:gd name="connsiteX4" fmla="*/ 0 w 8837271"/>
              <a:gd name="connsiteY4" fmla="*/ 465030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7271" h="6858000">
                <a:moveTo>
                  <a:pt x="4650308" y="0"/>
                </a:moveTo>
                <a:lnTo>
                  <a:pt x="8837271" y="0"/>
                </a:lnTo>
                <a:lnTo>
                  <a:pt x="1979272" y="6858000"/>
                </a:lnTo>
                <a:lnTo>
                  <a:pt x="0" y="6858000"/>
                </a:lnTo>
                <a:lnTo>
                  <a:pt x="0" y="4650308"/>
                </a:lnTo>
                <a:close/>
              </a:path>
            </a:pathLst>
          </a:custGeom>
          <a:solidFill>
            <a:schemeClr val="bg2">
              <a:lumMod val="75000"/>
            </a:schemeClr>
          </a:solidFill>
        </p:spPr>
        <p:txBody>
          <a:bodyPr wrap="square" anchor="ctr">
            <a:noAutofit/>
          </a:bodyPr>
          <a:lstStyle>
            <a:lvl1pPr algn="ctr">
              <a:defRPr/>
            </a:lvl1pPr>
          </a:lstStyle>
          <a:p>
            <a:r>
              <a:rPr lang="en-US" dirty="0"/>
              <a:t>Click icon to add photo</a:t>
            </a:r>
          </a:p>
        </p:txBody>
      </p:sp>
      <p:sp>
        <p:nvSpPr>
          <p:cNvPr id="2" name="Freeform 1">
            <a:extLst>
              <a:ext uri="{FF2B5EF4-FFF2-40B4-BE49-F238E27FC236}">
                <a16:creationId xmlns:a16="http://schemas.microsoft.com/office/drawing/2014/main" id="{A8B66B18-0840-75C3-2BA1-085143432E83}"/>
              </a:ext>
            </a:extLst>
          </p:cNvPr>
          <p:cNvSpPr/>
          <p:nvPr userDrawn="1"/>
        </p:nvSpPr>
        <p:spPr>
          <a:xfrm rot="5400000">
            <a:off x="3126831"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8083685" y="424118"/>
            <a:ext cx="3720609" cy="871136"/>
          </a:xfrm>
        </p:spPr>
        <p:txBody>
          <a:bodyPr/>
          <a:lstStyle>
            <a:lvl1pPr algn="r">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7153985" y="2176527"/>
            <a:ext cx="4650309" cy="740459"/>
          </a:xfrm>
          <a:noFill/>
        </p:spPr>
        <p:txBody>
          <a:bodyPr lIns="0" tIns="457200" rIns="0" bIns="0"/>
          <a:lstStyle>
            <a:lvl1pPr marL="0" indent="0">
              <a:buNone/>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text</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7153985"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6" name="Freeform 15">
            <a:extLst>
              <a:ext uri="{FF2B5EF4-FFF2-40B4-BE49-F238E27FC236}">
                <a16:creationId xmlns:a16="http://schemas.microsoft.com/office/drawing/2014/main" id="{A8CE414A-C050-1604-312B-7F98F7914E5F}"/>
              </a:ext>
            </a:extLst>
          </p:cNvPr>
          <p:cNvSpPr/>
          <p:nvPr userDrawn="1"/>
        </p:nvSpPr>
        <p:spPr>
          <a:xfrm rot="5400000">
            <a:off x="1418897" y="-3"/>
            <a:ext cx="3232136" cy="3232136"/>
          </a:xfrm>
          <a:custGeom>
            <a:avLst/>
            <a:gdLst>
              <a:gd name="connsiteX0" fmla="*/ 0 w 3232136"/>
              <a:gd name="connsiteY0" fmla="*/ 2324197 h 3232136"/>
              <a:gd name="connsiteX1" fmla="*/ 0 w 3232136"/>
              <a:gd name="connsiteY1" fmla="*/ 0 h 3232136"/>
              <a:gd name="connsiteX2" fmla="*/ 3232136 w 3232136"/>
              <a:gd name="connsiteY2" fmla="*/ 3232136 h 3232136"/>
              <a:gd name="connsiteX3" fmla="*/ 907939 w 3232136"/>
              <a:gd name="connsiteY3" fmla="*/ 3232136 h 3232136"/>
            </a:gdLst>
            <a:ahLst/>
            <a:cxnLst>
              <a:cxn ang="0">
                <a:pos x="connsiteX0" y="connsiteY0"/>
              </a:cxn>
              <a:cxn ang="0">
                <a:pos x="connsiteX1" y="connsiteY1"/>
              </a:cxn>
              <a:cxn ang="0">
                <a:pos x="connsiteX2" y="connsiteY2"/>
              </a:cxn>
              <a:cxn ang="0">
                <a:pos x="connsiteX3" y="connsiteY3"/>
              </a:cxn>
            </a:cxnLst>
            <a:rect l="l" t="t" r="r" b="b"/>
            <a:pathLst>
              <a:path w="3232136" h="3232136">
                <a:moveTo>
                  <a:pt x="0" y="2324197"/>
                </a:moveTo>
                <a:lnTo>
                  <a:pt x="0" y="0"/>
                </a:lnTo>
                <a:lnTo>
                  <a:pt x="3232136" y="3232136"/>
                </a:lnTo>
                <a:lnTo>
                  <a:pt x="907939" y="3232136"/>
                </a:lnTo>
                <a:close/>
              </a:path>
            </a:pathLst>
          </a:cu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ooter Placeholder 2">
            <a:extLst>
              <a:ext uri="{FF2B5EF4-FFF2-40B4-BE49-F238E27FC236}">
                <a16:creationId xmlns:a16="http://schemas.microsoft.com/office/drawing/2014/main" id="{204C73F8-CAA5-207E-BC51-6EB7DF1CF06F}"/>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9" name="Slide Number Placeholder 5">
            <a:extLst>
              <a:ext uri="{FF2B5EF4-FFF2-40B4-BE49-F238E27FC236}">
                <a16:creationId xmlns:a16="http://schemas.microsoft.com/office/drawing/2014/main" id="{02B8620D-7154-471A-29BD-919F9282868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918401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L Text/R Photo Shape">
    <p:bg>
      <p:bgPr>
        <a:solidFill>
          <a:srgbClr val="FFFFFF"/>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2B5C75EF-92C7-2C4F-F368-24CA21465C29}"/>
              </a:ext>
            </a:extLst>
          </p:cNvPr>
          <p:cNvSpPr>
            <a:spLocks noGrp="1"/>
          </p:cNvSpPr>
          <p:nvPr>
            <p:ph type="pic" sz="quarter" idx="20" hasCustomPrompt="1"/>
          </p:nvPr>
        </p:nvSpPr>
        <p:spPr>
          <a:xfrm>
            <a:off x="3358896" y="0"/>
            <a:ext cx="8833104" cy="6858000"/>
          </a:xfrm>
          <a:custGeom>
            <a:avLst/>
            <a:gdLst>
              <a:gd name="connsiteX0" fmla="*/ 0 w 8833104"/>
              <a:gd name="connsiteY0" fmla="*/ 0 h 6858000"/>
              <a:gd name="connsiteX1" fmla="*/ 4182071 w 8833104"/>
              <a:gd name="connsiteY1" fmla="*/ 0 h 6858000"/>
              <a:gd name="connsiteX2" fmla="*/ 8833104 w 8833104"/>
              <a:gd name="connsiteY2" fmla="*/ 4651033 h 6858000"/>
              <a:gd name="connsiteX3" fmla="*/ 8833104 w 8833104"/>
              <a:gd name="connsiteY3" fmla="*/ 6858000 h 6858000"/>
              <a:gd name="connsiteX4" fmla="*/ 6857999 w 8833104"/>
              <a:gd name="connsiteY4" fmla="*/ 6858000 h 6858000"/>
              <a:gd name="connsiteX5" fmla="*/ 0 w 883310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4" h="6858000">
                <a:moveTo>
                  <a:pt x="0" y="0"/>
                </a:moveTo>
                <a:lnTo>
                  <a:pt x="4182071" y="0"/>
                </a:lnTo>
                <a:lnTo>
                  <a:pt x="8833104" y="4651033"/>
                </a:lnTo>
                <a:lnTo>
                  <a:pt x="8833104" y="6858000"/>
                </a:lnTo>
                <a:lnTo>
                  <a:pt x="6857999" y="6858000"/>
                </a:lnTo>
                <a:lnTo>
                  <a:pt x="0" y="1"/>
                </a:lnTo>
                <a:close/>
              </a:path>
            </a:pathLst>
          </a:custGeom>
          <a:solidFill>
            <a:schemeClr val="tx2"/>
          </a:solidFill>
        </p:spPr>
        <p:txBody>
          <a:bodyPr wrap="square" anchor="ctr">
            <a:noAutofit/>
          </a:bodyPr>
          <a:lstStyle>
            <a:lvl1pPr>
              <a:defRPr/>
            </a:lvl1pPr>
          </a:lstStyle>
          <a:p>
            <a:r>
              <a:rPr lang="en-US" dirty="0"/>
              <a:t>Click image icon to add photo then right click to “send to back”</a:t>
            </a:r>
          </a:p>
        </p:txBody>
      </p:sp>
      <p:sp>
        <p:nvSpPr>
          <p:cNvPr id="2" name="Freeform 1">
            <a:extLst>
              <a:ext uri="{FF2B5EF4-FFF2-40B4-BE49-F238E27FC236}">
                <a16:creationId xmlns:a16="http://schemas.microsoft.com/office/drawing/2014/main" id="{A8B66B18-0840-75C3-2BA1-085143432E83}"/>
              </a:ext>
            </a:extLst>
          </p:cNvPr>
          <p:cNvSpPr/>
          <p:nvPr userDrawn="1"/>
        </p:nvSpPr>
        <p:spPr>
          <a:xfrm rot="5400000">
            <a:off x="6800767"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457200" y="608784"/>
            <a:ext cx="3720609" cy="501804"/>
          </a:xfrm>
        </p:spPr>
        <p:txBody>
          <a:bodyPr/>
          <a:lstStyle>
            <a:lvl1pPr algn="l">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457200" y="2176527"/>
            <a:ext cx="4650309" cy="740459"/>
          </a:xfrm>
          <a:noFill/>
        </p:spPr>
        <p:txBody>
          <a:bodyPr lIns="0" tIns="457200" rIns="0" bIns="0"/>
          <a:lstStyle>
            <a:lvl1pPr marL="0" indent="0">
              <a:buNone/>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text</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457200"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6" name="Freeform 15">
            <a:extLst>
              <a:ext uri="{FF2B5EF4-FFF2-40B4-BE49-F238E27FC236}">
                <a16:creationId xmlns:a16="http://schemas.microsoft.com/office/drawing/2014/main" id="{A8CE414A-C050-1604-312B-7F98F7914E5F}"/>
              </a:ext>
            </a:extLst>
          </p:cNvPr>
          <p:cNvSpPr/>
          <p:nvPr userDrawn="1"/>
        </p:nvSpPr>
        <p:spPr>
          <a:xfrm rot="16200000" flipH="1">
            <a:off x="7542113" y="-1152"/>
            <a:ext cx="3232136" cy="3232136"/>
          </a:xfrm>
          <a:custGeom>
            <a:avLst/>
            <a:gdLst>
              <a:gd name="connsiteX0" fmla="*/ 0 w 3232136"/>
              <a:gd name="connsiteY0" fmla="*/ 2324197 h 3232136"/>
              <a:gd name="connsiteX1" fmla="*/ 0 w 3232136"/>
              <a:gd name="connsiteY1" fmla="*/ 0 h 3232136"/>
              <a:gd name="connsiteX2" fmla="*/ 3232136 w 3232136"/>
              <a:gd name="connsiteY2" fmla="*/ 3232136 h 3232136"/>
              <a:gd name="connsiteX3" fmla="*/ 907939 w 3232136"/>
              <a:gd name="connsiteY3" fmla="*/ 3232136 h 3232136"/>
            </a:gdLst>
            <a:ahLst/>
            <a:cxnLst>
              <a:cxn ang="0">
                <a:pos x="connsiteX0" y="connsiteY0"/>
              </a:cxn>
              <a:cxn ang="0">
                <a:pos x="connsiteX1" y="connsiteY1"/>
              </a:cxn>
              <a:cxn ang="0">
                <a:pos x="connsiteX2" y="connsiteY2"/>
              </a:cxn>
              <a:cxn ang="0">
                <a:pos x="connsiteX3" y="connsiteY3"/>
              </a:cxn>
            </a:cxnLst>
            <a:rect l="l" t="t" r="r" b="b"/>
            <a:pathLst>
              <a:path w="3232136" h="3232136">
                <a:moveTo>
                  <a:pt x="0" y="2324197"/>
                </a:moveTo>
                <a:lnTo>
                  <a:pt x="0" y="0"/>
                </a:lnTo>
                <a:lnTo>
                  <a:pt x="3232136" y="3232136"/>
                </a:lnTo>
                <a:lnTo>
                  <a:pt x="907939" y="3232136"/>
                </a:lnTo>
                <a:close/>
              </a:path>
            </a:pathLst>
          </a:cu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Slide Number Placeholder 5">
            <a:extLst>
              <a:ext uri="{FF2B5EF4-FFF2-40B4-BE49-F238E27FC236}">
                <a16:creationId xmlns:a16="http://schemas.microsoft.com/office/drawing/2014/main" id="{02B8620D-7154-471A-29BD-919F9282868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4" name="Footer Placeholder 2">
            <a:extLst>
              <a:ext uri="{FF2B5EF4-FFF2-40B4-BE49-F238E27FC236}">
                <a16:creationId xmlns:a16="http://schemas.microsoft.com/office/drawing/2014/main" id="{0DA8D807-BC6D-A5A4-BDD2-377BCDE8D509}"/>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Tree>
    <p:extLst>
      <p:ext uri="{BB962C8B-B14F-4D97-AF65-F5344CB8AC3E}">
        <p14:creationId xmlns:p14="http://schemas.microsoft.com/office/powerpoint/2010/main" val="3405894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C301FF-A642-2EF5-7293-EC8ADB0BBEAD}"/>
              </a:ext>
            </a:extLst>
          </p:cNvPr>
          <p:cNvSpPr>
            <a:spLocks noGrp="1"/>
          </p:cNvSpPr>
          <p:nvPr>
            <p:ph type="pic" sz="quarter" idx="12"/>
          </p:nvPr>
        </p:nvSpPr>
        <p:spPr>
          <a:xfrm>
            <a:off x="0" y="-1"/>
            <a:ext cx="12192000" cy="6858000"/>
          </a:xfrm>
          <a:solidFill>
            <a:schemeClr val="tx2"/>
          </a:solidFill>
        </p:spPr>
        <p:txBody>
          <a:bodyPr/>
          <a:lstStyle/>
          <a:p>
            <a:r>
              <a:rPr lang="en-US"/>
              <a:t>Click icon to add picture</a:t>
            </a:r>
          </a:p>
        </p:txBody>
      </p:sp>
      <p:sp>
        <p:nvSpPr>
          <p:cNvPr id="11" name="Footer Placeholder 2">
            <a:extLst>
              <a:ext uri="{FF2B5EF4-FFF2-40B4-BE49-F238E27FC236}">
                <a16:creationId xmlns:a16="http://schemas.microsoft.com/office/drawing/2014/main" id="{20588C48-997D-2D86-9E3F-C5D7B8BF0206}"/>
              </a:ext>
            </a:extLst>
          </p:cNvPr>
          <p:cNvSpPr>
            <a:spLocks noGrp="1"/>
          </p:cNvSpPr>
          <p:nvPr>
            <p:ph type="ftr" sz="quarter" idx="10"/>
          </p:nvPr>
        </p:nvSpPr>
        <p:spPr>
          <a:xfrm>
            <a:off x="6809008" y="6469661"/>
            <a:ext cx="3012043" cy="169277"/>
          </a:xfrm>
        </p:spPr>
        <p:txBody>
          <a:bodyPr/>
          <a:lstStyle>
            <a:lvl1pPr>
              <a:defRPr>
                <a:solidFill>
                  <a:schemeClr val="bg1"/>
                </a:solidFill>
              </a:defRPr>
            </a:lvl1pPr>
          </a:lstStyle>
          <a:p>
            <a:r>
              <a:rPr lang="en-US"/>
              <a:t>For Agent Use Only - Not for Use with the Public</a:t>
            </a:r>
            <a:endParaRPr lang="en-US" dirty="0"/>
          </a:p>
        </p:txBody>
      </p:sp>
      <p:sp>
        <p:nvSpPr>
          <p:cNvPr id="3" name="Slide Number Placeholder 5">
            <a:extLst>
              <a:ext uri="{FF2B5EF4-FFF2-40B4-BE49-F238E27FC236}">
                <a16:creationId xmlns:a16="http://schemas.microsoft.com/office/drawing/2014/main" id="{D2474993-0447-09B1-219B-4763CE29C104}"/>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1310725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L Text/R Columns 2">
    <p:bg>
      <p:bgPr>
        <a:solidFill>
          <a:srgbClr val="FFFFFF"/>
        </a:solidFill>
        <a:effectLst/>
      </p:bgPr>
    </p:bg>
    <p:spTree>
      <p:nvGrpSpPr>
        <p:cNvPr id="1" name=""/>
        <p:cNvGrpSpPr/>
        <p:nvPr/>
      </p:nvGrpSpPr>
      <p:grpSpPr>
        <a:xfrm>
          <a:off x="0" y="0"/>
          <a:ext cx="0" cy="0"/>
          <a:chOff x="0" y="0"/>
          <a:chExt cx="0" cy="0"/>
        </a:xfrm>
      </p:grpSpPr>
      <p:sp>
        <p:nvSpPr>
          <p:cNvPr id="22" name="Text Placeholder 14">
            <a:extLst>
              <a:ext uri="{FF2B5EF4-FFF2-40B4-BE49-F238E27FC236}">
                <a16:creationId xmlns:a16="http://schemas.microsoft.com/office/drawing/2014/main" id="{BE3B7241-C67A-6DE8-3097-251FDAB3494D}"/>
              </a:ext>
            </a:extLst>
          </p:cNvPr>
          <p:cNvSpPr>
            <a:spLocks noGrp="1"/>
          </p:cNvSpPr>
          <p:nvPr>
            <p:ph type="body" sz="quarter" idx="24" hasCustomPrompt="1"/>
          </p:nvPr>
        </p:nvSpPr>
        <p:spPr>
          <a:xfrm>
            <a:off x="8173269" y="1613990"/>
            <a:ext cx="3475037" cy="4235016"/>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Add sub bullet – use Indent More </a:t>
            </a:r>
          </a:p>
          <a:p>
            <a:pPr lvl="2"/>
            <a:r>
              <a:rPr lang="en-US" dirty="0"/>
              <a:t>Third level</a:t>
            </a:r>
          </a:p>
          <a:p>
            <a:pPr lvl="3"/>
            <a:r>
              <a:rPr lang="en-US" dirty="0"/>
              <a:t>Fourth level</a:t>
            </a:r>
          </a:p>
          <a:p>
            <a:pPr lvl="4"/>
            <a:r>
              <a:rPr lang="en-US" dirty="0"/>
              <a:t>Fifth level                     </a:t>
            </a:r>
          </a:p>
        </p:txBody>
      </p:sp>
      <p:sp>
        <p:nvSpPr>
          <p:cNvPr id="15" name="Text Placeholder 14">
            <a:extLst>
              <a:ext uri="{FF2B5EF4-FFF2-40B4-BE49-F238E27FC236}">
                <a16:creationId xmlns:a16="http://schemas.microsoft.com/office/drawing/2014/main" id="{8C2A89F3-C249-D8A6-D780-00731810921C}"/>
              </a:ext>
            </a:extLst>
          </p:cNvPr>
          <p:cNvSpPr>
            <a:spLocks noGrp="1"/>
          </p:cNvSpPr>
          <p:nvPr>
            <p:ph type="body" sz="quarter" idx="22" hasCustomPrompt="1"/>
          </p:nvPr>
        </p:nvSpPr>
        <p:spPr>
          <a:xfrm>
            <a:off x="4342249" y="1613989"/>
            <a:ext cx="3475037" cy="4235017"/>
          </a:xfrm>
          <a:solidFill>
            <a:schemeClr val="bg1"/>
          </a:solidFill>
        </p:spPr>
        <p:txBody>
          <a:bodyPr lIns="182880" tIns="1097280" rIns="182880">
            <a:noAutofit/>
          </a:bodyPr>
          <a:lstStyle>
            <a:lvl1pPr>
              <a:defRPr sz="1800"/>
            </a:lvl1pPr>
            <a:lvl2pPr>
              <a:defRPr/>
            </a:lvl2pPr>
          </a:lstStyle>
          <a:p>
            <a:pPr lvl="0"/>
            <a:r>
              <a:rPr lang="en-US" dirty="0"/>
              <a:t>Click to add bullet</a:t>
            </a:r>
          </a:p>
          <a:p>
            <a:pPr lvl="1"/>
            <a:r>
              <a:rPr lang="en-US" dirty="0"/>
              <a:t>Add sub bullet – use Indent More </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24AE44E4-D4CE-43B9-0086-9146BFA2A8F4}"/>
              </a:ext>
            </a:extLst>
          </p:cNvPr>
          <p:cNvSpPr>
            <a:spLocks noGrp="1"/>
          </p:cNvSpPr>
          <p:nvPr>
            <p:ph type="body" sz="quarter" idx="19" hasCustomPrompt="1"/>
          </p:nvPr>
        </p:nvSpPr>
        <p:spPr>
          <a:xfrm>
            <a:off x="4342874"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2" name="Text Placeholder 4">
            <a:extLst>
              <a:ext uri="{FF2B5EF4-FFF2-40B4-BE49-F238E27FC236}">
                <a16:creationId xmlns:a16="http://schemas.microsoft.com/office/drawing/2014/main" id="{7A782757-4B3E-CFEF-8732-9216EF2150CF}"/>
              </a:ext>
            </a:extLst>
          </p:cNvPr>
          <p:cNvSpPr>
            <a:spLocks noGrp="1"/>
          </p:cNvSpPr>
          <p:nvPr>
            <p:ph type="body" sz="quarter" idx="21" hasCustomPrompt="1"/>
          </p:nvPr>
        </p:nvSpPr>
        <p:spPr>
          <a:xfrm>
            <a:off x="8173895"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0" name="Text Placeholder 14">
            <a:extLst>
              <a:ext uri="{FF2B5EF4-FFF2-40B4-BE49-F238E27FC236}">
                <a16:creationId xmlns:a16="http://schemas.microsoft.com/office/drawing/2014/main" id="{DF7EBA8B-CECF-4DBA-F480-F1CDFC16EDE9}"/>
              </a:ext>
            </a:extLst>
          </p:cNvPr>
          <p:cNvSpPr>
            <a:spLocks noGrp="1"/>
          </p:cNvSpPr>
          <p:nvPr>
            <p:ph type="body" sz="quarter" idx="23" hasCustomPrompt="1"/>
          </p:nvPr>
        </p:nvSpPr>
        <p:spPr>
          <a:xfrm>
            <a:off x="574293" y="2664368"/>
            <a:ext cx="3475037" cy="2065287"/>
          </a:xfrm>
        </p:spPr>
        <p:txBody>
          <a:bodyPr lIns="0" tIns="0" rIns="0" bIns="0">
            <a:noAutofit/>
          </a:bodyPr>
          <a:lstStyle>
            <a:lvl1pPr marL="0" indent="0">
              <a:lnSpc>
                <a:spcPct val="100000"/>
              </a:lnSpc>
              <a:spcBef>
                <a:spcPts val="400"/>
              </a:spcBef>
              <a:buNone/>
              <a:defRPr sz="1800"/>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intro text</a:t>
            </a:r>
          </a:p>
        </p:txBody>
      </p:sp>
      <p:sp>
        <p:nvSpPr>
          <p:cNvPr id="9" name="Text Placeholder 4">
            <a:extLst>
              <a:ext uri="{FF2B5EF4-FFF2-40B4-BE49-F238E27FC236}">
                <a16:creationId xmlns:a16="http://schemas.microsoft.com/office/drawing/2014/main" id="{5243B197-9C83-970B-2C88-8CA988B38897}"/>
              </a:ext>
            </a:extLst>
          </p:cNvPr>
          <p:cNvSpPr>
            <a:spLocks noGrp="1"/>
          </p:cNvSpPr>
          <p:nvPr>
            <p:ph type="body" sz="quarter" idx="18" hasCustomPrompt="1"/>
          </p:nvPr>
        </p:nvSpPr>
        <p:spPr>
          <a:xfrm>
            <a:off x="543386" y="2056043"/>
            <a:ext cx="3506252" cy="380362"/>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5" name="Right Triangle 24">
            <a:extLst>
              <a:ext uri="{FF2B5EF4-FFF2-40B4-BE49-F238E27FC236}">
                <a16:creationId xmlns:a16="http://schemas.microsoft.com/office/drawing/2014/main" id="{50BBBCE6-E86F-7A17-B63A-FC8166A54ACD}"/>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ECBB2C6-997A-7A47-15E1-31539EA5B30F}"/>
              </a:ext>
            </a:extLst>
          </p:cNvPr>
          <p:cNvSpPr>
            <a:spLocks noGrp="1"/>
          </p:cNvSpPr>
          <p:nvPr>
            <p:ph type="ftr" sz="quarter" idx="25"/>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6" name="Slide Number Placeholder 5">
            <a:extLst>
              <a:ext uri="{FF2B5EF4-FFF2-40B4-BE49-F238E27FC236}">
                <a16:creationId xmlns:a16="http://schemas.microsoft.com/office/drawing/2014/main" id="{11040EA5-8DFB-0BDD-AAC0-656557443AB1}"/>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7" name="Title 1">
            <a:extLst>
              <a:ext uri="{FF2B5EF4-FFF2-40B4-BE49-F238E27FC236}">
                <a16:creationId xmlns:a16="http://schemas.microsoft.com/office/drawing/2014/main" id="{63F63D09-522D-9EBA-2FD1-C13989A68BF8}"/>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2" name="Graphic 7">
            <a:extLst>
              <a:ext uri="{FF2B5EF4-FFF2-40B4-BE49-F238E27FC236}">
                <a16:creationId xmlns:a16="http://schemas.microsoft.com/office/drawing/2014/main" id="{135553DA-BB13-4AC2-4BC2-12D5C65CDFEE}"/>
              </a:ext>
            </a:extLst>
          </p:cNvPr>
          <p:cNvSpPr/>
          <p:nvPr/>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Tree>
    <p:extLst>
      <p:ext uri="{BB962C8B-B14F-4D97-AF65-F5344CB8AC3E}">
        <p14:creationId xmlns:p14="http://schemas.microsoft.com/office/powerpoint/2010/main" val="3469073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L Text/R Columns 3 Icons">
    <p:bg>
      <p:bgPr>
        <a:solidFill>
          <a:srgbClr val="FFFFFF"/>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C2A89F3-C249-D8A6-D780-00731810921C}"/>
              </a:ext>
            </a:extLst>
          </p:cNvPr>
          <p:cNvSpPr>
            <a:spLocks noGrp="1"/>
          </p:cNvSpPr>
          <p:nvPr>
            <p:ph type="body" sz="quarter" idx="22"/>
          </p:nvPr>
        </p:nvSpPr>
        <p:spPr>
          <a:xfrm>
            <a:off x="3807223" y="2458434"/>
            <a:ext cx="2515757" cy="3746280"/>
          </a:xfrm>
          <a:solidFill>
            <a:schemeClr val="bg1"/>
          </a:solidFill>
        </p:spPr>
        <p:txBody>
          <a:bodyPr lIns="182880" tIns="731520" rIns="182880">
            <a:noAutofit/>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24AE44E4-D4CE-43B9-0086-9146BFA2A8F4}"/>
              </a:ext>
            </a:extLst>
          </p:cNvPr>
          <p:cNvSpPr>
            <a:spLocks noGrp="1"/>
          </p:cNvSpPr>
          <p:nvPr>
            <p:ph type="body" sz="quarter" idx="19" hasCustomPrompt="1"/>
          </p:nvPr>
        </p:nvSpPr>
        <p:spPr>
          <a:xfrm>
            <a:off x="3807848" y="2647559"/>
            <a:ext cx="2515132"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0" name="Text Placeholder 14">
            <a:extLst>
              <a:ext uri="{FF2B5EF4-FFF2-40B4-BE49-F238E27FC236}">
                <a16:creationId xmlns:a16="http://schemas.microsoft.com/office/drawing/2014/main" id="{DF7EBA8B-CECF-4DBA-F480-F1CDFC16EDE9}"/>
              </a:ext>
            </a:extLst>
          </p:cNvPr>
          <p:cNvSpPr>
            <a:spLocks noGrp="1"/>
          </p:cNvSpPr>
          <p:nvPr>
            <p:ph type="body" sz="quarter" idx="23"/>
          </p:nvPr>
        </p:nvSpPr>
        <p:spPr>
          <a:xfrm>
            <a:off x="457201" y="3158610"/>
            <a:ext cx="3035029" cy="2065287"/>
          </a:xfrm>
        </p:spPr>
        <p:txBody>
          <a:bodyPr lIns="0" tIns="0" rIns="0" bIns="0">
            <a:noAutofit/>
          </a:bodyPr>
          <a:lstStyle>
            <a:lvl1pPr marL="0" indent="0">
              <a:lnSpc>
                <a:spcPct val="100000"/>
              </a:lnSpc>
              <a:spcBef>
                <a:spcPts val="400"/>
              </a:spcBef>
              <a:buNone/>
              <a:defRPr sz="1800"/>
            </a:lvl1pPr>
            <a:lvl2pPr marL="285750" indent="0">
              <a:buNone/>
              <a:defRPr/>
            </a:lvl2pPr>
            <a:lvl3pPr marL="571500" indent="0">
              <a:buNone/>
              <a:defRPr/>
            </a:lvl3pPr>
            <a:lvl4pPr marL="808037" indent="0">
              <a:buNone/>
              <a:defRPr/>
            </a:lvl4pPr>
            <a:lvl5pPr marL="1031875" indent="0">
              <a:buNone/>
              <a:defRPr/>
            </a:lvl5pPr>
          </a:lstStyle>
          <a:p>
            <a:pPr lvl="0"/>
            <a:r>
              <a:rPr lang="en-US"/>
              <a:t>Click to edit Master text styles</a:t>
            </a:r>
          </a:p>
        </p:txBody>
      </p:sp>
      <p:sp>
        <p:nvSpPr>
          <p:cNvPr id="9" name="Text Placeholder 4">
            <a:extLst>
              <a:ext uri="{FF2B5EF4-FFF2-40B4-BE49-F238E27FC236}">
                <a16:creationId xmlns:a16="http://schemas.microsoft.com/office/drawing/2014/main" id="{5243B197-9C83-970B-2C88-8CA988B38897}"/>
              </a:ext>
            </a:extLst>
          </p:cNvPr>
          <p:cNvSpPr>
            <a:spLocks noGrp="1"/>
          </p:cNvSpPr>
          <p:nvPr>
            <p:ph type="body" sz="quarter" idx="18"/>
          </p:nvPr>
        </p:nvSpPr>
        <p:spPr>
          <a:xfrm>
            <a:off x="457201" y="2647559"/>
            <a:ext cx="3062292" cy="380362"/>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3" name="Right Triangle 12">
            <a:extLst>
              <a:ext uri="{FF2B5EF4-FFF2-40B4-BE49-F238E27FC236}">
                <a16:creationId xmlns:a16="http://schemas.microsoft.com/office/drawing/2014/main" id="{13A2A280-03DD-F6F2-2001-FF19820A7332}"/>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2">
            <a:extLst>
              <a:ext uri="{FF2B5EF4-FFF2-40B4-BE49-F238E27FC236}">
                <a16:creationId xmlns:a16="http://schemas.microsoft.com/office/drawing/2014/main" id="{6689A18B-31D0-99C2-FE07-F10797C5F48D}"/>
              </a:ext>
            </a:extLst>
          </p:cNvPr>
          <p:cNvSpPr>
            <a:spLocks noGrp="1"/>
          </p:cNvSpPr>
          <p:nvPr>
            <p:ph type="ftr" sz="quarter" idx="25"/>
          </p:nvPr>
        </p:nvSpPr>
        <p:spPr>
          <a:xfrm>
            <a:off x="6865211" y="6469661"/>
            <a:ext cx="3103414" cy="169277"/>
          </a:xfrm>
        </p:spPr>
        <p:txBody>
          <a:bodyPr/>
          <a:lstStyle>
            <a:lvl1pPr>
              <a:defRPr>
                <a:solidFill>
                  <a:schemeClr val="tx2"/>
                </a:solidFill>
              </a:defRPr>
            </a:lvl1pPr>
          </a:lstStyle>
          <a:p>
            <a:r>
              <a:rPr lang="en-US" dirty="0"/>
              <a:t>For Agent Use Only - Not for Use with the Public</a:t>
            </a:r>
          </a:p>
        </p:txBody>
      </p:sp>
      <p:sp>
        <p:nvSpPr>
          <p:cNvPr id="16" name="Slide Number Placeholder 5">
            <a:extLst>
              <a:ext uri="{FF2B5EF4-FFF2-40B4-BE49-F238E27FC236}">
                <a16:creationId xmlns:a16="http://schemas.microsoft.com/office/drawing/2014/main" id="{CBA3AD3E-2AEA-3B49-B92C-88D484CEFB9B}"/>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7" name="Title 1">
            <a:extLst>
              <a:ext uri="{FF2B5EF4-FFF2-40B4-BE49-F238E27FC236}">
                <a16:creationId xmlns:a16="http://schemas.microsoft.com/office/drawing/2014/main" id="{781311C9-C2E8-9524-3FBB-25718AB8F8F5}"/>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C9335478-62AA-832F-5CEA-EFEC86315C31}"/>
              </a:ext>
            </a:extLst>
          </p:cNvPr>
          <p:cNvSpPr>
            <a:spLocks noGrp="1"/>
          </p:cNvSpPr>
          <p:nvPr>
            <p:ph type="body" sz="quarter" idx="26"/>
          </p:nvPr>
        </p:nvSpPr>
        <p:spPr>
          <a:xfrm>
            <a:off x="9289694" y="2458434"/>
            <a:ext cx="2514600" cy="3746280"/>
          </a:xfrm>
          <a:solidFill>
            <a:schemeClr val="bg1"/>
          </a:solidFill>
        </p:spPr>
        <p:txBody>
          <a:bodyPr lIns="182880" tIns="731520" rIns="182880">
            <a:noAutofit/>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72A36781-CB27-9F02-D42A-4DE755925950}"/>
              </a:ext>
            </a:extLst>
          </p:cNvPr>
          <p:cNvSpPr>
            <a:spLocks noGrp="1"/>
          </p:cNvSpPr>
          <p:nvPr>
            <p:ph type="body" sz="quarter" idx="27" hasCustomPrompt="1"/>
          </p:nvPr>
        </p:nvSpPr>
        <p:spPr>
          <a:xfrm>
            <a:off x="9290318" y="2647559"/>
            <a:ext cx="2513976"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3" name="Text Placeholder 14">
            <a:extLst>
              <a:ext uri="{FF2B5EF4-FFF2-40B4-BE49-F238E27FC236}">
                <a16:creationId xmlns:a16="http://schemas.microsoft.com/office/drawing/2014/main" id="{CC2DC3C0-C18D-80C3-0DEB-DCD44DA50052}"/>
              </a:ext>
            </a:extLst>
          </p:cNvPr>
          <p:cNvSpPr>
            <a:spLocks noGrp="1"/>
          </p:cNvSpPr>
          <p:nvPr>
            <p:ph type="body" sz="quarter" idx="28"/>
          </p:nvPr>
        </p:nvSpPr>
        <p:spPr>
          <a:xfrm>
            <a:off x="6546494" y="2458434"/>
            <a:ext cx="2514600" cy="3746280"/>
          </a:xfrm>
          <a:solidFill>
            <a:schemeClr val="bg1"/>
          </a:solidFill>
        </p:spPr>
        <p:txBody>
          <a:bodyPr lIns="182880" tIns="731520" rIns="182880">
            <a:noAutofit/>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4">
            <a:extLst>
              <a:ext uri="{FF2B5EF4-FFF2-40B4-BE49-F238E27FC236}">
                <a16:creationId xmlns:a16="http://schemas.microsoft.com/office/drawing/2014/main" id="{94BF7789-58CD-B1B3-B65C-63476F224066}"/>
              </a:ext>
            </a:extLst>
          </p:cNvPr>
          <p:cNvSpPr>
            <a:spLocks noGrp="1"/>
          </p:cNvSpPr>
          <p:nvPr>
            <p:ph type="body" sz="quarter" idx="29" hasCustomPrompt="1"/>
          </p:nvPr>
        </p:nvSpPr>
        <p:spPr>
          <a:xfrm>
            <a:off x="6547118" y="2647559"/>
            <a:ext cx="2513976"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 name="Graphic 7">
            <a:extLst>
              <a:ext uri="{FF2B5EF4-FFF2-40B4-BE49-F238E27FC236}">
                <a16:creationId xmlns:a16="http://schemas.microsoft.com/office/drawing/2014/main" id="{0169D6DE-8C05-0D47-0F9F-26F7484FDBC3}"/>
              </a:ext>
            </a:extLst>
          </p:cNvPr>
          <p:cNvSpPr/>
          <p:nvPr userDrawn="1"/>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Tree>
    <p:extLst>
      <p:ext uri="{BB962C8B-B14F-4D97-AF65-F5344CB8AC3E}">
        <p14:creationId xmlns:p14="http://schemas.microsoft.com/office/powerpoint/2010/main" val="1799798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Columns 3">
    <p:bg>
      <p:bgPr>
        <a:solidFill>
          <a:srgbClr val="FFFFFF"/>
        </a:solidFill>
        <a:effectLst/>
      </p:bgPr>
    </p:bg>
    <p:spTree>
      <p:nvGrpSpPr>
        <p:cNvPr id="1" name=""/>
        <p:cNvGrpSpPr/>
        <p:nvPr/>
      </p:nvGrpSpPr>
      <p:grpSpPr>
        <a:xfrm>
          <a:off x="0" y="0"/>
          <a:ext cx="0" cy="0"/>
          <a:chOff x="0" y="0"/>
          <a:chExt cx="0" cy="0"/>
        </a:xfrm>
      </p:grpSpPr>
      <p:sp>
        <p:nvSpPr>
          <p:cNvPr id="22" name="Text Placeholder 14">
            <a:extLst>
              <a:ext uri="{FF2B5EF4-FFF2-40B4-BE49-F238E27FC236}">
                <a16:creationId xmlns:a16="http://schemas.microsoft.com/office/drawing/2014/main" id="{BE3B7241-C67A-6DE8-3097-251FDAB3494D}"/>
              </a:ext>
            </a:extLst>
          </p:cNvPr>
          <p:cNvSpPr>
            <a:spLocks noGrp="1"/>
          </p:cNvSpPr>
          <p:nvPr>
            <p:ph type="body" sz="quarter" idx="24" hasCustomPrompt="1"/>
          </p:nvPr>
        </p:nvSpPr>
        <p:spPr>
          <a:xfrm>
            <a:off x="8173269" y="1613990"/>
            <a:ext cx="3475037" cy="4235016"/>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Sub bullet – use Indent More</a:t>
            </a:r>
          </a:p>
          <a:p>
            <a:pPr lvl="2"/>
            <a:r>
              <a:rPr lang="en-US" dirty="0"/>
              <a:t>Third level</a:t>
            </a:r>
          </a:p>
          <a:p>
            <a:pPr lvl="3"/>
            <a:r>
              <a:rPr lang="en-US" dirty="0"/>
              <a:t>Fourth level</a:t>
            </a:r>
          </a:p>
          <a:p>
            <a:pPr lvl="4"/>
            <a:r>
              <a:rPr lang="en-US" dirty="0"/>
              <a:t>Fifth level                     </a:t>
            </a:r>
          </a:p>
        </p:txBody>
      </p:sp>
      <p:sp>
        <p:nvSpPr>
          <p:cNvPr id="15" name="Text Placeholder 14">
            <a:extLst>
              <a:ext uri="{FF2B5EF4-FFF2-40B4-BE49-F238E27FC236}">
                <a16:creationId xmlns:a16="http://schemas.microsoft.com/office/drawing/2014/main" id="{8C2A89F3-C249-D8A6-D780-00731810921C}"/>
              </a:ext>
            </a:extLst>
          </p:cNvPr>
          <p:cNvSpPr>
            <a:spLocks noGrp="1"/>
          </p:cNvSpPr>
          <p:nvPr>
            <p:ph type="body" sz="quarter" idx="22" hasCustomPrompt="1"/>
          </p:nvPr>
        </p:nvSpPr>
        <p:spPr>
          <a:xfrm>
            <a:off x="4381161" y="1613989"/>
            <a:ext cx="3475037" cy="4235017"/>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Sub bullet – use Indent More</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24AE44E4-D4CE-43B9-0086-9146BFA2A8F4}"/>
              </a:ext>
            </a:extLst>
          </p:cNvPr>
          <p:cNvSpPr>
            <a:spLocks noGrp="1"/>
          </p:cNvSpPr>
          <p:nvPr>
            <p:ph type="body" sz="quarter" idx="19" hasCustomPrompt="1"/>
          </p:nvPr>
        </p:nvSpPr>
        <p:spPr>
          <a:xfrm>
            <a:off x="4381786"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2" name="Text Placeholder 4">
            <a:extLst>
              <a:ext uri="{FF2B5EF4-FFF2-40B4-BE49-F238E27FC236}">
                <a16:creationId xmlns:a16="http://schemas.microsoft.com/office/drawing/2014/main" id="{7A782757-4B3E-CFEF-8732-9216EF2150CF}"/>
              </a:ext>
            </a:extLst>
          </p:cNvPr>
          <p:cNvSpPr>
            <a:spLocks noGrp="1"/>
          </p:cNvSpPr>
          <p:nvPr>
            <p:ph type="body" sz="quarter" idx="21" hasCustomPrompt="1"/>
          </p:nvPr>
        </p:nvSpPr>
        <p:spPr>
          <a:xfrm>
            <a:off x="8173895"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3" name="Text Placeholder 14">
            <a:extLst>
              <a:ext uri="{FF2B5EF4-FFF2-40B4-BE49-F238E27FC236}">
                <a16:creationId xmlns:a16="http://schemas.microsoft.com/office/drawing/2014/main" id="{E1F765E7-AF7C-604E-F53A-AFD74E756CBB}"/>
              </a:ext>
            </a:extLst>
          </p:cNvPr>
          <p:cNvSpPr>
            <a:spLocks noGrp="1"/>
          </p:cNvSpPr>
          <p:nvPr>
            <p:ph type="body" sz="quarter" idx="25" hasCustomPrompt="1"/>
          </p:nvPr>
        </p:nvSpPr>
        <p:spPr>
          <a:xfrm>
            <a:off x="555528" y="1613989"/>
            <a:ext cx="3475037" cy="4235017"/>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Sub bullet – use Indent More</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A0E9299E-2D93-E9E3-46D7-6F80DE778A72}"/>
              </a:ext>
            </a:extLst>
          </p:cNvPr>
          <p:cNvSpPr>
            <a:spLocks noGrp="1"/>
          </p:cNvSpPr>
          <p:nvPr>
            <p:ph type="body" sz="quarter" idx="26" hasCustomPrompt="1"/>
          </p:nvPr>
        </p:nvSpPr>
        <p:spPr>
          <a:xfrm>
            <a:off x="556153"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7" name="Right Triangle 6">
            <a:extLst>
              <a:ext uri="{FF2B5EF4-FFF2-40B4-BE49-F238E27FC236}">
                <a16:creationId xmlns:a16="http://schemas.microsoft.com/office/drawing/2014/main" id="{164FC0BA-5FC8-1C2F-A624-7311028F85D5}"/>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2">
            <a:extLst>
              <a:ext uri="{FF2B5EF4-FFF2-40B4-BE49-F238E27FC236}">
                <a16:creationId xmlns:a16="http://schemas.microsoft.com/office/drawing/2014/main" id="{0E66B42C-D164-1BD7-D0DD-6545A4593971}"/>
              </a:ext>
            </a:extLst>
          </p:cNvPr>
          <p:cNvSpPr>
            <a:spLocks noGrp="1"/>
          </p:cNvSpPr>
          <p:nvPr>
            <p:ph type="ftr" sz="quarter" idx="27"/>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9" name="Slide Number Placeholder 5">
            <a:extLst>
              <a:ext uri="{FF2B5EF4-FFF2-40B4-BE49-F238E27FC236}">
                <a16:creationId xmlns:a16="http://schemas.microsoft.com/office/drawing/2014/main" id="{3F0E8E22-902F-3916-4D34-670344E8DC5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1" name="Title 1">
            <a:extLst>
              <a:ext uri="{FF2B5EF4-FFF2-40B4-BE49-F238E27FC236}">
                <a16:creationId xmlns:a16="http://schemas.microsoft.com/office/drawing/2014/main" id="{4D7F3FD5-24C1-BA42-E743-DF8F8B4ECD6C}"/>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2" name="Graphic 7">
            <a:extLst>
              <a:ext uri="{FF2B5EF4-FFF2-40B4-BE49-F238E27FC236}">
                <a16:creationId xmlns:a16="http://schemas.microsoft.com/office/drawing/2014/main" id="{FD6687E7-BE81-7C50-7F22-41FEE756249F}"/>
              </a:ext>
            </a:extLst>
          </p:cNvPr>
          <p:cNvSpPr/>
          <p:nvPr userDrawn="1"/>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Tree>
    <p:extLst>
      <p:ext uri="{BB962C8B-B14F-4D97-AF65-F5344CB8AC3E}">
        <p14:creationId xmlns:p14="http://schemas.microsoft.com/office/powerpoint/2010/main" val="3684432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Columns 5">
    <p:bg>
      <p:bgPr>
        <a:solidFill>
          <a:srgbClr val="FFFFFF"/>
        </a:solidFill>
        <a:effectLst/>
      </p:bgPr>
    </p:bg>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1F765E7-AF7C-604E-F53A-AFD74E756CBB}"/>
              </a:ext>
            </a:extLst>
          </p:cNvPr>
          <p:cNvSpPr>
            <a:spLocks noGrp="1"/>
          </p:cNvSpPr>
          <p:nvPr>
            <p:ph type="body" sz="quarter" idx="25" hasCustomPrompt="1"/>
          </p:nvPr>
        </p:nvSpPr>
        <p:spPr>
          <a:xfrm>
            <a:off x="277738"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6" name="Text Placeholder 4">
            <a:extLst>
              <a:ext uri="{FF2B5EF4-FFF2-40B4-BE49-F238E27FC236}">
                <a16:creationId xmlns:a16="http://schemas.microsoft.com/office/drawing/2014/main" id="{A0E9299E-2D93-E9E3-46D7-6F80DE778A72}"/>
              </a:ext>
            </a:extLst>
          </p:cNvPr>
          <p:cNvSpPr>
            <a:spLocks noGrp="1"/>
          </p:cNvSpPr>
          <p:nvPr>
            <p:ph type="body" sz="quarter" idx="26" hasCustomPrompt="1"/>
          </p:nvPr>
        </p:nvSpPr>
        <p:spPr>
          <a:xfrm>
            <a:off x="278359"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1" name="Text Placeholder 14">
            <a:extLst>
              <a:ext uri="{FF2B5EF4-FFF2-40B4-BE49-F238E27FC236}">
                <a16:creationId xmlns:a16="http://schemas.microsoft.com/office/drawing/2014/main" id="{B904A9CB-EA2C-7559-2208-9FB79640B6A7}"/>
              </a:ext>
            </a:extLst>
          </p:cNvPr>
          <p:cNvSpPr>
            <a:spLocks noGrp="1"/>
          </p:cNvSpPr>
          <p:nvPr>
            <p:ph type="body" sz="quarter" idx="27" hasCustomPrompt="1"/>
          </p:nvPr>
        </p:nvSpPr>
        <p:spPr>
          <a:xfrm>
            <a:off x="2641867"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13" name="Text Placeholder 4">
            <a:extLst>
              <a:ext uri="{FF2B5EF4-FFF2-40B4-BE49-F238E27FC236}">
                <a16:creationId xmlns:a16="http://schemas.microsoft.com/office/drawing/2014/main" id="{71169531-35EC-BAD8-69FD-36B4A08614D1}"/>
              </a:ext>
            </a:extLst>
          </p:cNvPr>
          <p:cNvSpPr>
            <a:spLocks noGrp="1"/>
          </p:cNvSpPr>
          <p:nvPr>
            <p:ph type="body" sz="quarter" idx="28"/>
          </p:nvPr>
        </p:nvSpPr>
        <p:spPr>
          <a:xfrm>
            <a:off x="2639596"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4" name="Text Placeholder 14">
            <a:extLst>
              <a:ext uri="{FF2B5EF4-FFF2-40B4-BE49-F238E27FC236}">
                <a16:creationId xmlns:a16="http://schemas.microsoft.com/office/drawing/2014/main" id="{497572E4-1041-40F5-8AA1-719AD7218FCF}"/>
              </a:ext>
            </a:extLst>
          </p:cNvPr>
          <p:cNvSpPr>
            <a:spLocks noGrp="1"/>
          </p:cNvSpPr>
          <p:nvPr>
            <p:ph type="body" sz="quarter" idx="29" hasCustomPrompt="1"/>
          </p:nvPr>
        </p:nvSpPr>
        <p:spPr>
          <a:xfrm>
            <a:off x="5005996"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16" name="Text Placeholder 4">
            <a:extLst>
              <a:ext uri="{FF2B5EF4-FFF2-40B4-BE49-F238E27FC236}">
                <a16:creationId xmlns:a16="http://schemas.microsoft.com/office/drawing/2014/main" id="{989DDA18-C355-3B7A-27E4-78C539FCD987}"/>
              </a:ext>
            </a:extLst>
          </p:cNvPr>
          <p:cNvSpPr>
            <a:spLocks noGrp="1"/>
          </p:cNvSpPr>
          <p:nvPr>
            <p:ph type="body" sz="quarter" idx="30"/>
          </p:nvPr>
        </p:nvSpPr>
        <p:spPr>
          <a:xfrm>
            <a:off x="5000827"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7" name="Text Placeholder 14">
            <a:extLst>
              <a:ext uri="{FF2B5EF4-FFF2-40B4-BE49-F238E27FC236}">
                <a16:creationId xmlns:a16="http://schemas.microsoft.com/office/drawing/2014/main" id="{6E300257-0618-C730-D673-58C300232EC5}"/>
              </a:ext>
            </a:extLst>
          </p:cNvPr>
          <p:cNvSpPr>
            <a:spLocks noGrp="1"/>
          </p:cNvSpPr>
          <p:nvPr>
            <p:ph type="body" sz="quarter" idx="31" hasCustomPrompt="1"/>
          </p:nvPr>
        </p:nvSpPr>
        <p:spPr>
          <a:xfrm>
            <a:off x="7370125"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18" name="Text Placeholder 4">
            <a:extLst>
              <a:ext uri="{FF2B5EF4-FFF2-40B4-BE49-F238E27FC236}">
                <a16:creationId xmlns:a16="http://schemas.microsoft.com/office/drawing/2014/main" id="{01722AA2-F2D6-FF18-264A-C02C2E0F7CA6}"/>
              </a:ext>
            </a:extLst>
          </p:cNvPr>
          <p:cNvSpPr>
            <a:spLocks noGrp="1"/>
          </p:cNvSpPr>
          <p:nvPr>
            <p:ph type="body" sz="quarter" idx="32"/>
          </p:nvPr>
        </p:nvSpPr>
        <p:spPr>
          <a:xfrm>
            <a:off x="7373640"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9" name="Text Placeholder 14">
            <a:extLst>
              <a:ext uri="{FF2B5EF4-FFF2-40B4-BE49-F238E27FC236}">
                <a16:creationId xmlns:a16="http://schemas.microsoft.com/office/drawing/2014/main" id="{FEFCAABF-F68F-5311-9991-DE9FC925708E}"/>
              </a:ext>
            </a:extLst>
          </p:cNvPr>
          <p:cNvSpPr>
            <a:spLocks noGrp="1"/>
          </p:cNvSpPr>
          <p:nvPr>
            <p:ph type="body" sz="quarter" idx="33" hasCustomPrompt="1"/>
          </p:nvPr>
        </p:nvSpPr>
        <p:spPr>
          <a:xfrm>
            <a:off x="9734255"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20" name="Text Placeholder 4">
            <a:extLst>
              <a:ext uri="{FF2B5EF4-FFF2-40B4-BE49-F238E27FC236}">
                <a16:creationId xmlns:a16="http://schemas.microsoft.com/office/drawing/2014/main" id="{3B137440-B10E-69C1-A989-1259E6EE041F}"/>
              </a:ext>
            </a:extLst>
          </p:cNvPr>
          <p:cNvSpPr>
            <a:spLocks noGrp="1"/>
          </p:cNvSpPr>
          <p:nvPr>
            <p:ph type="body" sz="quarter" idx="34"/>
          </p:nvPr>
        </p:nvSpPr>
        <p:spPr>
          <a:xfrm>
            <a:off x="9734877"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7" name="Right Triangle 6">
            <a:extLst>
              <a:ext uri="{FF2B5EF4-FFF2-40B4-BE49-F238E27FC236}">
                <a16:creationId xmlns:a16="http://schemas.microsoft.com/office/drawing/2014/main" id="{A4AC7A6E-93B2-2998-D7AF-DA4E8BB86308}"/>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2">
            <a:extLst>
              <a:ext uri="{FF2B5EF4-FFF2-40B4-BE49-F238E27FC236}">
                <a16:creationId xmlns:a16="http://schemas.microsoft.com/office/drawing/2014/main" id="{22B0F22B-6407-1A29-932A-D2D3C765FBF8}"/>
              </a:ext>
            </a:extLst>
          </p:cNvPr>
          <p:cNvSpPr>
            <a:spLocks noGrp="1"/>
          </p:cNvSpPr>
          <p:nvPr>
            <p:ph type="ftr" sz="quarter" idx="35"/>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9" name="Slide Number Placeholder 5">
            <a:extLst>
              <a:ext uri="{FF2B5EF4-FFF2-40B4-BE49-F238E27FC236}">
                <a16:creationId xmlns:a16="http://schemas.microsoft.com/office/drawing/2014/main" id="{811552A5-FC11-7D80-6617-97972E385B0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0" name="Title 1">
            <a:extLst>
              <a:ext uri="{FF2B5EF4-FFF2-40B4-BE49-F238E27FC236}">
                <a16:creationId xmlns:a16="http://schemas.microsoft.com/office/drawing/2014/main" id="{AD76F1A3-1B2C-17E2-C01A-FCA9B2759E1A}"/>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2" name="Graphic 7">
            <a:extLst>
              <a:ext uri="{FF2B5EF4-FFF2-40B4-BE49-F238E27FC236}">
                <a16:creationId xmlns:a16="http://schemas.microsoft.com/office/drawing/2014/main" id="{2E4BB092-F698-4770-F459-3E452C8C94C0}"/>
              </a:ext>
            </a:extLst>
          </p:cNvPr>
          <p:cNvSpPr/>
          <p:nvPr userDrawn="1"/>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Tree>
    <p:extLst>
      <p:ext uri="{BB962C8B-B14F-4D97-AF65-F5344CB8AC3E}">
        <p14:creationId xmlns:p14="http://schemas.microsoft.com/office/powerpoint/2010/main" val="2471555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Quote Pattern NLG Green">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5AF9E0-7D12-FB57-8F31-AA11DAFD3A42}"/>
              </a:ext>
            </a:extLst>
          </p:cNvPr>
          <p:cNvSpPr>
            <a:spLocks noGrp="1" noRot="1" noMove="1" noResize="1" noEditPoints="1" noAdjustHandles="1" noChangeArrowheads="1" noChangeShapeType="1"/>
          </p:cNvSpPr>
          <p:nvPr userDrawn="1"/>
        </p:nvSpPr>
        <p:spPr>
          <a:xfrm>
            <a:off x="1544" y="0"/>
            <a:ext cx="12188912"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raphic 7">
            <a:extLst>
              <a:ext uri="{FF2B5EF4-FFF2-40B4-BE49-F238E27FC236}">
                <a16:creationId xmlns:a16="http://schemas.microsoft.com/office/drawing/2014/main" id="{BC9B0EB7-7632-8E45-3BCB-BD190B500610}"/>
              </a:ext>
            </a:extLst>
          </p:cNvPr>
          <p:cNvSpPr/>
          <p:nvPr userDrawn="1"/>
        </p:nvSpPr>
        <p:spPr>
          <a:xfrm>
            <a:off x="-10438" y="-5211"/>
            <a:ext cx="12201392" cy="6849644"/>
          </a:xfrm>
          <a:custGeom>
            <a:avLst/>
            <a:gdLst>
              <a:gd name="connsiteX0" fmla="*/ 12201393 w 12201392"/>
              <a:gd name="connsiteY0" fmla="*/ 2925586 h 6849644"/>
              <a:gd name="connsiteX1" fmla="*/ 11867365 w 12201392"/>
              <a:gd name="connsiteY1" fmla="*/ 2925586 h 6849644"/>
              <a:gd name="connsiteX2" fmla="*/ 11479058 w 12201392"/>
              <a:gd name="connsiteY2" fmla="*/ 2537871 h 6849644"/>
              <a:gd name="connsiteX3" fmla="*/ 11459226 w 12201392"/>
              <a:gd name="connsiteY3" fmla="*/ 2518068 h 6849644"/>
              <a:gd name="connsiteX4" fmla="*/ 11459226 w 12201392"/>
              <a:gd name="connsiteY4" fmla="*/ 2925586 h 6849644"/>
              <a:gd name="connsiteX5" fmla="*/ 11113715 w 12201392"/>
              <a:gd name="connsiteY5" fmla="*/ 2925586 h 6849644"/>
              <a:gd name="connsiteX6" fmla="*/ 10258815 w 12201392"/>
              <a:gd name="connsiteY6" fmla="*/ 2071986 h 6849644"/>
              <a:gd name="connsiteX7" fmla="*/ 10258815 w 12201392"/>
              <a:gd name="connsiteY7" fmla="*/ 1728045 h 6849644"/>
              <a:gd name="connsiteX8" fmla="*/ 10960272 w 12201392"/>
              <a:gd name="connsiteY8" fmla="*/ 1728045 h 6849644"/>
              <a:gd name="connsiteX9" fmla="*/ 10960272 w 12201392"/>
              <a:gd name="connsiteY9" fmla="*/ 1981311 h 6849644"/>
              <a:gd name="connsiteX10" fmla="*/ 11357973 w 12201392"/>
              <a:gd name="connsiteY10" fmla="*/ 1981311 h 6849644"/>
              <a:gd name="connsiteX11" fmla="*/ 12200349 w 12201392"/>
              <a:gd name="connsiteY11" fmla="*/ 2822404 h 6849644"/>
              <a:gd name="connsiteX12" fmla="*/ 12200349 w 12201392"/>
              <a:gd name="connsiteY12" fmla="*/ 2790094 h 6849644"/>
              <a:gd name="connsiteX13" fmla="*/ 11390332 w 12201392"/>
              <a:gd name="connsiteY13" fmla="*/ 1981311 h 6849644"/>
              <a:gd name="connsiteX14" fmla="*/ 12200349 w 12201392"/>
              <a:gd name="connsiteY14" fmla="*/ 1981311 h 6849644"/>
              <a:gd name="connsiteX15" fmla="*/ 12200349 w 12201392"/>
              <a:gd name="connsiteY15" fmla="*/ 1958381 h 6849644"/>
              <a:gd name="connsiteX16" fmla="*/ 11367368 w 12201392"/>
              <a:gd name="connsiteY16" fmla="*/ 1958381 h 6849644"/>
              <a:gd name="connsiteX17" fmla="*/ 11136681 w 12201392"/>
              <a:gd name="connsiteY17" fmla="*/ 1728045 h 6849644"/>
              <a:gd name="connsiteX18" fmla="*/ 11889286 w 12201392"/>
              <a:gd name="connsiteY18" fmla="*/ 1728045 h 6849644"/>
              <a:gd name="connsiteX19" fmla="*/ 10982192 w 12201392"/>
              <a:gd name="connsiteY19" fmla="*/ 822333 h 6849644"/>
              <a:gd name="connsiteX20" fmla="*/ 10982192 w 12201392"/>
              <a:gd name="connsiteY20" fmla="*/ 760840 h 6849644"/>
              <a:gd name="connsiteX21" fmla="*/ 12110578 w 12201392"/>
              <a:gd name="connsiteY21" fmla="*/ 760840 h 6849644"/>
              <a:gd name="connsiteX22" fmla="*/ 12200349 w 12201392"/>
              <a:gd name="connsiteY22" fmla="*/ 850473 h 6849644"/>
              <a:gd name="connsiteX23" fmla="*/ 12200349 w 12201392"/>
              <a:gd name="connsiteY23" fmla="*/ 818164 h 6849644"/>
              <a:gd name="connsiteX24" fmla="*/ 12143982 w 12201392"/>
              <a:gd name="connsiteY24" fmla="*/ 761882 h 6849644"/>
              <a:gd name="connsiteX25" fmla="*/ 12200349 w 12201392"/>
              <a:gd name="connsiteY25" fmla="*/ 761882 h 6849644"/>
              <a:gd name="connsiteX26" fmla="*/ 12200349 w 12201392"/>
              <a:gd name="connsiteY26" fmla="*/ 738953 h 6849644"/>
              <a:gd name="connsiteX27" fmla="*/ 12119973 w 12201392"/>
              <a:gd name="connsiteY27" fmla="*/ 738953 h 6849644"/>
              <a:gd name="connsiteX28" fmla="*/ 11889286 w 12201392"/>
              <a:gd name="connsiteY28" fmla="*/ 505490 h 6849644"/>
              <a:gd name="connsiteX29" fmla="*/ 12201393 w 12201392"/>
              <a:gd name="connsiteY29" fmla="*/ 505490 h 6849644"/>
              <a:gd name="connsiteX30" fmla="*/ 12201393 w 12201392"/>
              <a:gd name="connsiteY30" fmla="*/ 482560 h 6849644"/>
              <a:gd name="connsiteX31" fmla="*/ 11866322 w 12201392"/>
              <a:gd name="connsiteY31" fmla="*/ 482560 h 6849644"/>
              <a:gd name="connsiteX32" fmla="*/ 11482190 w 12201392"/>
              <a:gd name="connsiteY32" fmla="*/ 99013 h 6849644"/>
              <a:gd name="connsiteX33" fmla="*/ 11482190 w 12201392"/>
              <a:gd name="connsiteY33" fmla="*/ 0 h 6849644"/>
              <a:gd name="connsiteX34" fmla="*/ 11459226 w 12201392"/>
              <a:gd name="connsiteY34" fmla="*/ 0 h 6849644"/>
              <a:gd name="connsiteX35" fmla="*/ 11459226 w 12201392"/>
              <a:gd name="connsiteY35" fmla="*/ 75042 h 6849644"/>
              <a:gd name="connsiteX36" fmla="*/ 11383026 w 12201392"/>
              <a:gd name="connsiteY36" fmla="*/ 0 h 6849644"/>
              <a:gd name="connsiteX37" fmla="*/ 11350667 w 12201392"/>
              <a:gd name="connsiteY37" fmla="*/ 0 h 6849644"/>
              <a:gd name="connsiteX38" fmla="*/ 11459226 w 12201392"/>
              <a:gd name="connsiteY38" fmla="*/ 108394 h 6849644"/>
              <a:gd name="connsiteX39" fmla="*/ 11459226 w 12201392"/>
              <a:gd name="connsiteY39" fmla="*/ 505490 h 6849644"/>
              <a:gd name="connsiteX40" fmla="*/ 11856927 w 12201392"/>
              <a:gd name="connsiteY40" fmla="*/ 505490 h 6849644"/>
              <a:gd name="connsiteX41" fmla="*/ 12088658 w 12201392"/>
              <a:gd name="connsiteY41" fmla="*/ 736868 h 6849644"/>
              <a:gd name="connsiteX42" fmla="*/ 10983236 w 12201392"/>
              <a:gd name="connsiteY42" fmla="*/ 736868 h 6849644"/>
              <a:gd name="connsiteX43" fmla="*/ 10983236 w 12201392"/>
              <a:gd name="connsiteY43" fmla="*/ 1042 h 6849644"/>
              <a:gd name="connsiteX44" fmla="*/ 10960272 w 12201392"/>
              <a:gd name="connsiteY44" fmla="*/ 1042 h 6849644"/>
              <a:gd name="connsiteX45" fmla="*/ 10960272 w 12201392"/>
              <a:gd name="connsiteY45" fmla="*/ 736868 h 6849644"/>
              <a:gd name="connsiteX46" fmla="*/ 10898686 w 12201392"/>
              <a:gd name="connsiteY46" fmla="*/ 736868 h 6849644"/>
              <a:gd name="connsiteX47" fmla="*/ 10258815 w 12201392"/>
              <a:gd name="connsiteY47" fmla="*/ 97971 h 6849644"/>
              <a:gd name="connsiteX48" fmla="*/ 10258815 w 12201392"/>
              <a:gd name="connsiteY48" fmla="*/ 0 h 6849644"/>
              <a:gd name="connsiteX49" fmla="*/ 10235850 w 12201392"/>
              <a:gd name="connsiteY49" fmla="*/ 0 h 6849644"/>
              <a:gd name="connsiteX50" fmla="*/ 10235850 w 12201392"/>
              <a:gd name="connsiteY50" fmla="*/ 75042 h 6849644"/>
              <a:gd name="connsiteX51" fmla="*/ 10160694 w 12201392"/>
              <a:gd name="connsiteY51" fmla="*/ 0 h 6849644"/>
              <a:gd name="connsiteX52" fmla="*/ 10128335 w 12201392"/>
              <a:gd name="connsiteY52" fmla="*/ 0 h 6849644"/>
              <a:gd name="connsiteX53" fmla="*/ 10235850 w 12201392"/>
              <a:gd name="connsiteY53" fmla="*/ 107351 h 6849644"/>
              <a:gd name="connsiteX54" fmla="*/ 10235850 w 12201392"/>
              <a:gd name="connsiteY54" fmla="*/ 735826 h 6849644"/>
              <a:gd name="connsiteX55" fmla="*/ 10146081 w 12201392"/>
              <a:gd name="connsiteY55" fmla="*/ 735826 h 6849644"/>
              <a:gd name="connsiteX56" fmla="*/ 9737941 w 12201392"/>
              <a:gd name="connsiteY56" fmla="*/ 328308 h 6849644"/>
              <a:gd name="connsiteX57" fmla="*/ 9737941 w 12201392"/>
              <a:gd name="connsiteY57" fmla="*/ 735826 h 6849644"/>
              <a:gd name="connsiteX58" fmla="*/ 8922705 w 12201392"/>
              <a:gd name="connsiteY58" fmla="*/ 735826 h 6849644"/>
              <a:gd name="connsiteX59" fmla="*/ 8690974 w 12201392"/>
              <a:gd name="connsiteY59" fmla="*/ 505490 h 6849644"/>
              <a:gd name="connsiteX60" fmla="*/ 9443579 w 12201392"/>
              <a:gd name="connsiteY60" fmla="*/ 505490 h 6849644"/>
              <a:gd name="connsiteX61" fmla="*/ 8938363 w 12201392"/>
              <a:gd name="connsiteY61" fmla="*/ 1042 h 6849644"/>
              <a:gd name="connsiteX62" fmla="*/ 8906004 w 12201392"/>
              <a:gd name="connsiteY62" fmla="*/ 1042 h 6849644"/>
              <a:gd name="connsiteX63" fmla="*/ 9388256 w 12201392"/>
              <a:gd name="connsiteY63" fmla="*/ 482560 h 6849644"/>
              <a:gd name="connsiteX64" fmla="*/ 8668010 w 12201392"/>
              <a:gd name="connsiteY64" fmla="*/ 482560 h 6849644"/>
              <a:gd name="connsiteX65" fmla="*/ 8537530 w 12201392"/>
              <a:gd name="connsiteY65" fmla="*/ 352279 h 6849644"/>
              <a:gd name="connsiteX66" fmla="*/ 8537530 w 12201392"/>
              <a:gd name="connsiteY66" fmla="*/ 1042 h 6849644"/>
              <a:gd name="connsiteX67" fmla="*/ 8514566 w 12201392"/>
              <a:gd name="connsiteY67" fmla="*/ 1042 h 6849644"/>
              <a:gd name="connsiteX68" fmla="*/ 8514566 w 12201392"/>
              <a:gd name="connsiteY68" fmla="*/ 329350 h 6849644"/>
              <a:gd name="connsiteX69" fmla="*/ 8185758 w 12201392"/>
              <a:gd name="connsiteY69" fmla="*/ 1042 h 6849644"/>
              <a:gd name="connsiteX70" fmla="*/ 8153399 w 12201392"/>
              <a:gd name="connsiteY70" fmla="*/ 1042 h 6849644"/>
              <a:gd name="connsiteX71" fmla="*/ 8514566 w 12201392"/>
              <a:gd name="connsiteY71" fmla="*/ 361660 h 6849644"/>
              <a:gd name="connsiteX72" fmla="*/ 8514566 w 12201392"/>
              <a:gd name="connsiteY72" fmla="*/ 482560 h 6849644"/>
              <a:gd name="connsiteX73" fmla="*/ 7813109 w 12201392"/>
              <a:gd name="connsiteY73" fmla="*/ 482560 h 6849644"/>
              <a:gd name="connsiteX74" fmla="*/ 7813109 w 12201392"/>
              <a:gd name="connsiteY74" fmla="*/ 1042 h 6849644"/>
              <a:gd name="connsiteX75" fmla="*/ 7790144 w 12201392"/>
              <a:gd name="connsiteY75" fmla="*/ 1042 h 6849644"/>
              <a:gd name="connsiteX76" fmla="*/ 7790144 w 12201392"/>
              <a:gd name="connsiteY76" fmla="*/ 482560 h 6849644"/>
              <a:gd name="connsiteX77" fmla="*/ 7445678 w 12201392"/>
              <a:gd name="connsiteY77" fmla="*/ 482560 h 6849644"/>
              <a:gd name="connsiteX78" fmla="*/ 7315199 w 12201392"/>
              <a:gd name="connsiteY78" fmla="*/ 352279 h 6849644"/>
              <a:gd name="connsiteX79" fmla="*/ 7315199 w 12201392"/>
              <a:gd name="connsiteY79" fmla="*/ 1042 h 6849644"/>
              <a:gd name="connsiteX80" fmla="*/ 7292234 w 12201392"/>
              <a:gd name="connsiteY80" fmla="*/ 1042 h 6849644"/>
              <a:gd name="connsiteX81" fmla="*/ 7292234 w 12201392"/>
              <a:gd name="connsiteY81" fmla="*/ 330392 h 6849644"/>
              <a:gd name="connsiteX82" fmla="*/ 6962383 w 12201392"/>
              <a:gd name="connsiteY82" fmla="*/ 1042 h 6849644"/>
              <a:gd name="connsiteX83" fmla="*/ 6930024 w 12201392"/>
              <a:gd name="connsiteY83" fmla="*/ 1042 h 6849644"/>
              <a:gd name="connsiteX84" fmla="*/ 7292234 w 12201392"/>
              <a:gd name="connsiteY84" fmla="*/ 362702 h 6849644"/>
              <a:gd name="connsiteX85" fmla="*/ 7292234 w 12201392"/>
              <a:gd name="connsiteY85" fmla="*/ 482560 h 6849644"/>
              <a:gd name="connsiteX86" fmla="*/ 6975952 w 12201392"/>
              <a:gd name="connsiteY86" fmla="*/ 482560 h 6849644"/>
              <a:gd name="connsiteX87" fmla="*/ 6567813 w 12201392"/>
              <a:gd name="connsiteY87" fmla="*/ 75042 h 6849644"/>
              <a:gd name="connsiteX88" fmla="*/ 6567813 w 12201392"/>
              <a:gd name="connsiteY88" fmla="*/ 482560 h 6849644"/>
              <a:gd name="connsiteX89" fmla="*/ 6222303 w 12201392"/>
              <a:gd name="connsiteY89" fmla="*/ 482560 h 6849644"/>
              <a:gd name="connsiteX90" fmla="*/ 5739007 w 12201392"/>
              <a:gd name="connsiteY90" fmla="*/ 1042 h 6849644"/>
              <a:gd name="connsiteX91" fmla="*/ 5706649 w 12201392"/>
              <a:gd name="connsiteY91" fmla="*/ 1042 h 6849644"/>
              <a:gd name="connsiteX92" fmla="*/ 6188901 w 12201392"/>
              <a:gd name="connsiteY92" fmla="*/ 482560 h 6849644"/>
              <a:gd name="connsiteX93" fmla="*/ 5751534 w 12201392"/>
              <a:gd name="connsiteY93" fmla="*/ 482560 h 6849644"/>
              <a:gd name="connsiteX94" fmla="*/ 5368446 w 12201392"/>
              <a:gd name="connsiteY94" fmla="*/ 99013 h 6849644"/>
              <a:gd name="connsiteX95" fmla="*/ 5368446 w 12201392"/>
              <a:gd name="connsiteY95" fmla="*/ 0 h 6849644"/>
              <a:gd name="connsiteX96" fmla="*/ 5345482 w 12201392"/>
              <a:gd name="connsiteY96" fmla="*/ 0 h 6849644"/>
              <a:gd name="connsiteX97" fmla="*/ 5345482 w 12201392"/>
              <a:gd name="connsiteY97" fmla="*/ 75042 h 6849644"/>
              <a:gd name="connsiteX98" fmla="*/ 5269281 w 12201392"/>
              <a:gd name="connsiteY98" fmla="*/ 0 h 6849644"/>
              <a:gd name="connsiteX99" fmla="*/ 5236923 w 12201392"/>
              <a:gd name="connsiteY99" fmla="*/ 0 h 6849644"/>
              <a:gd name="connsiteX100" fmla="*/ 5345482 w 12201392"/>
              <a:gd name="connsiteY100" fmla="*/ 108394 h 6849644"/>
              <a:gd name="connsiteX101" fmla="*/ 5345482 w 12201392"/>
              <a:gd name="connsiteY101" fmla="*/ 505490 h 6849644"/>
              <a:gd name="connsiteX102" fmla="*/ 5743183 w 12201392"/>
              <a:gd name="connsiteY102" fmla="*/ 505490 h 6849644"/>
              <a:gd name="connsiteX103" fmla="*/ 5974915 w 12201392"/>
              <a:gd name="connsiteY103" fmla="*/ 736868 h 6849644"/>
              <a:gd name="connsiteX104" fmla="*/ 4869493 w 12201392"/>
              <a:gd name="connsiteY104" fmla="*/ 736868 h 6849644"/>
              <a:gd name="connsiteX105" fmla="*/ 4869493 w 12201392"/>
              <a:gd name="connsiteY105" fmla="*/ 1042 h 6849644"/>
              <a:gd name="connsiteX106" fmla="*/ 4846528 w 12201392"/>
              <a:gd name="connsiteY106" fmla="*/ 1042 h 6849644"/>
              <a:gd name="connsiteX107" fmla="*/ 4846528 w 12201392"/>
              <a:gd name="connsiteY107" fmla="*/ 736868 h 6849644"/>
              <a:gd name="connsiteX108" fmla="*/ 4784942 w 12201392"/>
              <a:gd name="connsiteY108" fmla="*/ 736868 h 6849644"/>
              <a:gd name="connsiteX109" fmla="*/ 4145071 w 12201392"/>
              <a:gd name="connsiteY109" fmla="*/ 97971 h 6849644"/>
              <a:gd name="connsiteX110" fmla="*/ 4145071 w 12201392"/>
              <a:gd name="connsiteY110" fmla="*/ 0 h 6849644"/>
              <a:gd name="connsiteX111" fmla="*/ 4122106 w 12201392"/>
              <a:gd name="connsiteY111" fmla="*/ 0 h 6849644"/>
              <a:gd name="connsiteX112" fmla="*/ 4122106 w 12201392"/>
              <a:gd name="connsiteY112" fmla="*/ 75042 h 6849644"/>
              <a:gd name="connsiteX113" fmla="*/ 4046950 w 12201392"/>
              <a:gd name="connsiteY113" fmla="*/ 0 h 6849644"/>
              <a:gd name="connsiteX114" fmla="*/ 4014591 w 12201392"/>
              <a:gd name="connsiteY114" fmla="*/ 0 h 6849644"/>
              <a:gd name="connsiteX115" fmla="*/ 4122106 w 12201392"/>
              <a:gd name="connsiteY115" fmla="*/ 107351 h 6849644"/>
              <a:gd name="connsiteX116" fmla="*/ 4122106 w 12201392"/>
              <a:gd name="connsiteY116" fmla="*/ 735826 h 6849644"/>
              <a:gd name="connsiteX117" fmla="*/ 4031293 w 12201392"/>
              <a:gd name="connsiteY117" fmla="*/ 735826 h 6849644"/>
              <a:gd name="connsiteX118" fmla="*/ 3623153 w 12201392"/>
              <a:gd name="connsiteY118" fmla="*/ 328308 h 6849644"/>
              <a:gd name="connsiteX119" fmla="*/ 3623153 w 12201392"/>
              <a:gd name="connsiteY119" fmla="*/ 735826 h 6849644"/>
              <a:gd name="connsiteX120" fmla="*/ 2808961 w 12201392"/>
              <a:gd name="connsiteY120" fmla="*/ 735826 h 6849644"/>
              <a:gd name="connsiteX121" fmla="*/ 2577230 w 12201392"/>
              <a:gd name="connsiteY121" fmla="*/ 505490 h 6849644"/>
              <a:gd name="connsiteX122" fmla="*/ 3330879 w 12201392"/>
              <a:gd name="connsiteY122" fmla="*/ 505490 h 6849644"/>
              <a:gd name="connsiteX123" fmla="*/ 2824619 w 12201392"/>
              <a:gd name="connsiteY123" fmla="*/ 1042 h 6849644"/>
              <a:gd name="connsiteX124" fmla="*/ 2792260 w 12201392"/>
              <a:gd name="connsiteY124" fmla="*/ 1042 h 6849644"/>
              <a:gd name="connsiteX125" fmla="*/ 3274512 w 12201392"/>
              <a:gd name="connsiteY125" fmla="*/ 482560 h 6849644"/>
              <a:gd name="connsiteX126" fmla="*/ 2553222 w 12201392"/>
              <a:gd name="connsiteY126" fmla="*/ 482560 h 6849644"/>
              <a:gd name="connsiteX127" fmla="*/ 2422742 w 12201392"/>
              <a:gd name="connsiteY127" fmla="*/ 352279 h 6849644"/>
              <a:gd name="connsiteX128" fmla="*/ 2422742 w 12201392"/>
              <a:gd name="connsiteY128" fmla="*/ 1042 h 6849644"/>
              <a:gd name="connsiteX129" fmla="*/ 2400822 w 12201392"/>
              <a:gd name="connsiteY129" fmla="*/ 1042 h 6849644"/>
              <a:gd name="connsiteX130" fmla="*/ 2400822 w 12201392"/>
              <a:gd name="connsiteY130" fmla="*/ 330392 h 6849644"/>
              <a:gd name="connsiteX131" fmla="*/ 2070970 w 12201392"/>
              <a:gd name="connsiteY131" fmla="*/ 1042 h 6849644"/>
              <a:gd name="connsiteX132" fmla="*/ 2038611 w 12201392"/>
              <a:gd name="connsiteY132" fmla="*/ 1042 h 6849644"/>
              <a:gd name="connsiteX133" fmla="*/ 2400822 w 12201392"/>
              <a:gd name="connsiteY133" fmla="*/ 362702 h 6849644"/>
              <a:gd name="connsiteX134" fmla="*/ 2400822 w 12201392"/>
              <a:gd name="connsiteY134" fmla="*/ 482560 h 6849644"/>
              <a:gd name="connsiteX135" fmla="*/ 1699364 w 12201392"/>
              <a:gd name="connsiteY135" fmla="*/ 482560 h 6849644"/>
              <a:gd name="connsiteX136" fmla="*/ 1699364 w 12201392"/>
              <a:gd name="connsiteY136" fmla="*/ 1042 h 6849644"/>
              <a:gd name="connsiteX137" fmla="*/ 1676400 w 12201392"/>
              <a:gd name="connsiteY137" fmla="*/ 1042 h 6849644"/>
              <a:gd name="connsiteX138" fmla="*/ 1676400 w 12201392"/>
              <a:gd name="connsiteY138" fmla="*/ 482560 h 6849644"/>
              <a:gd name="connsiteX139" fmla="*/ 1330890 w 12201392"/>
              <a:gd name="connsiteY139" fmla="*/ 482560 h 6849644"/>
              <a:gd name="connsiteX140" fmla="*/ 1200411 w 12201392"/>
              <a:gd name="connsiteY140" fmla="*/ 352279 h 6849644"/>
              <a:gd name="connsiteX141" fmla="*/ 1200411 w 12201392"/>
              <a:gd name="connsiteY141" fmla="*/ 1042 h 6849644"/>
              <a:gd name="connsiteX142" fmla="*/ 1177446 w 12201392"/>
              <a:gd name="connsiteY142" fmla="*/ 1042 h 6849644"/>
              <a:gd name="connsiteX143" fmla="*/ 1177446 w 12201392"/>
              <a:gd name="connsiteY143" fmla="*/ 329350 h 6849644"/>
              <a:gd name="connsiteX144" fmla="*/ 848638 w 12201392"/>
              <a:gd name="connsiteY144" fmla="*/ 1042 h 6849644"/>
              <a:gd name="connsiteX145" fmla="*/ 816279 w 12201392"/>
              <a:gd name="connsiteY145" fmla="*/ 1042 h 6849644"/>
              <a:gd name="connsiteX146" fmla="*/ 1177446 w 12201392"/>
              <a:gd name="connsiteY146" fmla="*/ 361660 h 6849644"/>
              <a:gd name="connsiteX147" fmla="*/ 1177446 w 12201392"/>
              <a:gd name="connsiteY147" fmla="*/ 482560 h 6849644"/>
              <a:gd name="connsiteX148" fmla="*/ 861164 w 12201392"/>
              <a:gd name="connsiteY148" fmla="*/ 482560 h 6849644"/>
              <a:gd name="connsiteX149" fmla="*/ 454068 w 12201392"/>
              <a:gd name="connsiteY149" fmla="*/ 75042 h 6849644"/>
              <a:gd name="connsiteX150" fmla="*/ 454068 w 12201392"/>
              <a:gd name="connsiteY150" fmla="*/ 482560 h 6849644"/>
              <a:gd name="connsiteX151" fmla="*/ 108559 w 12201392"/>
              <a:gd name="connsiteY151" fmla="*/ 482560 h 6849644"/>
              <a:gd name="connsiteX152" fmla="*/ 1044 w 12201392"/>
              <a:gd name="connsiteY152" fmla="*/ 375209 h 6849644"/>
              <a:gd name="connsiteX153" fmla="*/ 1044 w 12201392"/>
              <a:gd name="connsiteY153" fmla="*/ 407518 h 6849644"/>
              <a:gd name="connsiteX154" fmla="*/ 76200 w 12201392"/>
              <a:gd name="connsiteY154" fmla="*/ 482560 h 6849644"/>
              <a:gd name="connsiteX155" fmla="*/ 1044 w 12201392"/>
              <a:gd name="connsiteY155" fmla="*/ 482560 h 6849644"/>
              <a:gd name="connsiteX156" fmla="*/ 1044 w 12201392"/>
              <a:gd name="connsiteY156" fmla="*/ 505490 h 6849644"/>
              <a:gd name="connsiteX157" fmla="*/ 99164 w 12201392"/>
              <a:gd name="connsiteY157" fmla="*/ 505490 h 6849644"/>
              <a:gd name="connsiteX158" fmla="*/ 330896 w 12201392"/>
              <a:gd name="connsiteY158" fmla="*/ 736868 h 6849644"/>
              <a:gd name="connsiteX159" fmla="*/ 1044 w 12201392"/>
              <a:gd name="connsiteY159" fmla="*/ 736868 h 6849644"/>
              <a:gd name="connsiteX160" fmla="*/ 1044 w 12201392"/>
              <a:gd name="connsiteY160" fmla="*/ 759798 h 6849644"/>
              <a:gd name="connsiteX161" fmla="*/ 386219 w 12201392"/>
              <a:gd name="connsiteY161" fmla="*/ 759798 h 6849644"/>
              <a:gd name="connsiteX162" fmla="*/ 131523 w 12201392"/>
              <a:gd name="connsiteY162" fmla="*/ 505490 h 6849644"/>
              <a:gd name="connsiteX163" fmla="*/ 454068 w 12201392"/>
              <a:gd name="connsiteY163" fmla="*/ 505490 h 6849644"/>
              <a:gd name="connsiteX164" fmla="*/ 454068 w 12201392"/>
              <a:gd name="connsiteY164" fmla="*/ 1296555 h 6849644"/>
              <a:gd name="connsiteX165" fmla="*/ 1044 w 12201392"/>
              <a:gd name="connsiteY165" fmla="*/ 844220 h 6849644"/>
              <a:gd name="connsiteX166" fmla="*/ 1044 w 12201392"/>
              <a:gd name="connsiteY166" fmla="*/ 876529 h 6849644"/>
              <a:gd name="connsiteX167" fmla="*/ 454068 w 12201392"/>
              <a:gd name="connsiteY167" fmla="*/ 1328864 h 6849644"/>
              <a:gd name="connsiteX168" fmla="*/ 454068 w 12201392"/>
              <a:gd name="connsiteY168" fmla="*/ 1956297 h 6849644"/>
              <a:gd name="connsiteX169" fmla="*/ 362211 w 12201392"/>
              <a:gd name="connsiteY169" fmla="*/ 1956297 h 6849644"/>
              <a:gd name="connsiteX170" fmla="*/ 0 w 12201392"/>
              <a:gd name="connsiteY170" fmla="*/ 1594637 h 6849644"/>
              <a:gd name="connsiteX171" fmla="*/ 0 w 12201392"/>
              <a:gd name="connsiteY171" fmla="*/ 1626947 h 6849644"/>
              <a:gd name="connsiteX172" fmla="*/ 329852 w 12201392"/>
              <a:gd name="connsiteY172" fmla="*/ 1956297 h 6849644"/>
              <a:gd name="connsiteX173" fmla="*/ 1044 w 12201392"/>
              <a:gd name="connsiteY173" fmla="*/ 1956297 h 6849644"/>
              <a:gd name="connsiteX174" fmla="*/ 1044 w 12201392"/>
              <a:gd name="connsiteY174" fmla="*/ 1979226 h 6849644"/>
              <a:gd name="connsiteX175" fmla="*/ 353860 w 12201392"/>
              <a:gd name="connsiteY175" fmla="*/ 1979226 h 6849644"/>
              <a:gd name="connsiteX176" fmla="*/ 455112 w 12201392"/>
              <a:gd name="connsiteY176" fmla="*/ 2080324 h 6849644"/>
              <a:gd name="connsiteX177" fmla="*/ 455112 w 12201392"/>
              <a:gd name="connsiteY177" fmla="*/ 2923502 h 6849644"/>
              <a:gd name="connsiteX178" fmla="*/ 108559 w 12201392"/>
              <a:gd name="connsiteY178" fmla="*/ 2923502 h 6849644"/>
              <a:gd name="connsiteX179" fmla="*/ 1044 w 12201392"/>
              <a:gd name="connsiteY179" fmla="*/ 2816150 h 6849644"/>
              <a:gd name="connsiteX180" fmla="*/ 1044 w 12201392"/>
              <a:gd name="connsiteY180" fmla="*/ 2848460 h 6849644"/>
              <a:gd name="connsiteX181" fmla="*/ 76200 w 12201392"/>
              <a:gd name="connsiteY181" fmla="*/ 2923502 h 6849644"/>
              <a:gd name="connsiteX182" fmla="*/ 1044 w 12201392"/>
              <a:gd name="connsiteY182" fmla="*/ 2923502 h 6849644"/>
              <a:gd name="connsiteX183" fmla="*/ 1044 w 12201392"/>
              <a:gd name="connsiteY183" fmla="*/ 2946431 h 6849644"/>
              <a:gd name="connsiteX184" fmla="*/ 99164 w 12201392"/>
              <a:gd name="connsiteY184" fmla="*/ 2946431 h 6849644"/>
              <a:gd name="connsiteX185" fmla="*/ 455112 w 12201392"/>
              <a:gd name="connsiteY185" fmla="*/ 3301837 h 6849644"/>
              <a:gd name="connsiteX186" fmla="*/ 455112 w 12201392"/>
              <a:gd name="connsiteY186" fmla="*/ 3738539 h 6849644"/>
              <a:gd name="connsiteX187" fmla="*/ 2088 w 12201392"/>
              <a:gd name="connsiteY187" fmla="*/ 3286203 h 6849644"/>
              <a:gd name="connsiteX188" fmla="*/ 2088 w 12201392"/>
              <a:gd name="connsiteY188" fmla="*/ 3318513 h 6849644"/>
              <a:gd name="connsiteX189" fmla="*/ 455112 w 12201392"/>
              <a:gd name="connsiteY189" fmla="*/ 3770848 h 6849644"/>
              <a:gd name="connsiteX190" fmla="*/ 455112 w 12201392"/>
              <a:gd name="connsiteY190" fmla="*/ 4167944 h 6849644"/>
              <a:gd name="connsiteX191" fmla="*/ 852814 w 12201392"/>
              <a:gd name="connsiteY191" fmla="*/ 4167944 h 6849644"/>
              <a:gd name="connsiteX192" fmla="*/ 1083501 w 12201392"/>
              <a:gd name="connsiteY192" fmla="*/ 4398281 h 6849644"/>
              <a:gd name="connsiteX193" fmla="*/ 1044 w 12201392"/>
              <a:gd name="connsiteY193" fmla="*/ 4398281 h 6849644"/>
              <a:gd name="connsiteX194" fmla="*/ 1044 w 12201392"/>
              <a:gd name="connsiteY194" fmla="*/ 4421210 h 6849644"/>
              <a:gd name="connsiteX195" fmla="*/ 1106466 w 12201392"/>
              <a:gd name="connsiteY195" fmla="*/ 4421210 h 6849644"/>
              <a:gd name="connsiteX196" fmla="*/ 1677444 w 12201392"/>
              <a:gd name="connsiteY196" fmla="*/ 4991319 h 6849644"/>
              <a:gd name="connsiteX197" fmla="*/ 1677444 w 12201392"/>
              <a:gd name="connsiteY197" fmla="*/ 5619794 h 6849644"/>
              <a:gd name="connsiteX198" fmla="*/ 1586630 w 12201392"/>
              <a:gd name="connsiteY198" fmla="*/ 5619794 h 6849644"/>
              <a:gd name="connsiteX199" fmla="*/ 1197279 w 12201392"/>
              <a:gd name="connsiteY199" fmla="*/ 5231036 h 6849644"/>
              <a:gd name="connsiteX200" fmla="*/ 1177446 w 12201392"/>
              <a:gd name="connsiteY200" fmla="*/ 5211233 h 6849644"/>
              <a:gd name="connsiteX201" fmla="*/ 1177446 w 12201392"/>
              <a:gd name="connsiteY201" fmla="*/ 5619794 h 6849644"/>
              <a:gd name="connsiteX202" fmla="*/ 363255 w 12201392"/>
              <a:gd name="connsiteY202" fmla="*/ 5619794 h 6849644"/>
              <a:gd name="connsiteX203" fmla="*/ 131523 w 12201392"/>
              <a:gd name="connsiteY203" fmla="*/ 5388415 h 6849644"/>
              <a:gd name="connsiteX204" fmla="*/ 885173 w 12201392"/>
              <a:gd name="connsiteY204" fmla="*/ 5388415 h 6849644"/>
              <a:gd name="connsiteX205" fmla="*/ 1044 w 12201392"/>
              <a:gd name="connsiteY205" fmla="*/ 4505632 h 6849644"/>
              <a:gd name="connsiteX206" fmla="*/ 1044 w 12201392"/>
              <a:gd name="connsiteY206" fmla="*/ 4537942 h 6849644"/>
              <a:gd name="connsiteX207" fmla="*/ 829849 w 12201392"/>
              <a:gd name="connsiteY207" fmla="*/ 5365485 h 6849644"/>
              <a:gd name="connsiteX208" fmla="*/ 108559 w 12201392"/>
              <a:gd name="connsiteY208" fmla="*/ 5365485 h 6849644"/>
              <a:gd name="connsiteX209" fmla="*/ 1044 w 12201392"/>
              <a:gd name="connsiteY209" fmla="*/ 5258134 h 6849644"/>
              <a:gd name="connsiteX210" fmla="*/ 1044 w 12201392"/>
              <a:gd name="connsiteY210" fmla="*/ 5290444 h 6849644"/>
              <a:gd name="connsiteX211" fmla="*/ 76200 w 12201392"/>
              <a:gd name="connsiteY211" fmla="*/ 5365485 h 6849644"/>
              <a:gd name="connsiteX212" fmla="*/ 1044 w 12201392"/>
              <a:gd name="connsiteY212" fmla="*/ 5365485 h 6849644"/>
              <a:gd name="connsiteX213" fmla="*/ 1044 w 12201392"/>
              <a:gd name="connsiteY213" fmla="*/ 5388415 h 6849644"/>
              <a:gd name="connsiteX214" fmla="*/ 99164 w 12201392"/>
              <a:gd name="connsiteY214" fmla="*/ 5388415 h 6849644"/>
              <a:gd name="connsiteX215" fmla="*/ 330896 w 12201392"/>
              <a:gd name="connsiteY215" fmla="*/ 5619794 h 6849644"/>
              <a:gd name="connsiteX216" fmla="*/ 1044 w 12201392"/>
              <a:gd name="connsiteY216" fmla="*/ 5619794 h 6849644"/>
              <a:gd name="connsiteX217" fmla="*/ 1044 w 12201392"/>
              <a:gd name="connsiteY217" fmla="*/ 5642723 h 6849644"/>
              <a:gd name="connsiteX218" fmla="*/ 353860 w 12201392"/>
              <a:gd name="connsiteY218" fmla="*/ 5642723 h 6849644"/>
              <a:gd name="connsiteX219" fmla="*/ 1178490 w 12201392"/>
              <a:gd name="connsiteY219" fmla="*/ 6466098 h 6849644"/>
              <a:gd name="connsiteX220" fmla="*/ 1178490 w 12201392"/>
              <a:gd name="connsiteY220" fmla="*/ 6586999 h 6849644"/>
              <a:gd name="connsiteX221" fmla="*/ 862208 w 12201392"/>
              <a:gd name="connsiteY221" fmla="*/ 6586999 h 6849644"/>
              <a:gd name="connsiteX222" fmla="*/ 472857 w 12201392"/>
              <a:gd name="connsiteY222" fmla="*/ 6198241 h 6849644"/>
              <a:gd name="connsiteX223" fmla="*/ 453025 w 12201392"/>
              <a:gd name="connsiteY223" fmla="*/ 6178438 h 6849644"/>
              <a:gd name="connsiteX224" fmla="*/ 453025 w 12201392"/>
              <a:gd name="connsiteY224" fmla="*/ 6586999 h 6849644"/>
              <a:gd name="connsiteX225" fmla="*/ 108559 w 12201392"/>
              <a:gd name="connsiteY225" fmla="*/ 6586999 h 6849644"/>
              <a:gd name="connsiteX226" fmla="*/ 0 w 12201392"/>
              <a:gd name="connsiteY226" fmla="*/ 6478605 h 6849644"/>
              <a:gd name="connsiteX227" fmla="*/ 0 w 12201392"/>
              <a:gd name="connsiteY227" fmla="*/ 6510915 h 6849644"/>
              <a:gd name="connsiteX228" fmla="*/ 76200 w 12201392"/>
              <a:gd name="connsiteY228" fmla="*/ 6586999 h 6849644"/>
              <a:gd name="connsiteX229" fmla="*/ 0 w 12201392"/>
              <a:gd name="connsiteY229" fmla="*/ 6586999 h 6849644"/>
              <a:gd name="connsiteX230" fmla="*/ 0 w 12201392"/>
              <a:gd name="connsiteY230" fmla="*/ 6609928 h 6849644"/>
              <a:gd name="connsiteX231" fmla="*/ 99164 w 12201392"/>
              <a:gd name="connsiteY231" fmla="*/ 6609928 h 6849644"/>
              <a:gd name="connsiteX232" fmla="*/ 329852 w 12201392"/>
              <a:gd name="connsiteY232" fmla="*/ 6840264 h 6849644"/>
              <a:gd name="connsiteX233" fmla="*/ 1044 w 12201392"/>
              <a:gd name="connsiteY233" fmla="*/ 6840264 h 6849644"/>
              <a:gd name="connsiteX234" fmla="*/ 1044 w 12201392"/>
              <a:gd name="connsiteY234" fmla="*/ 6849645 h 6849644"/>
              <a:gd name="connsiteX235" fmla="*/ 371605 w 12201392"/>
              <a:gd name="connsiteY235" fmla="*/ 6849645 h 6849644"/>
              <a:gd name="connsiteX236" fmla="*/ 132567 w 12201392"/>
              <a:gd name="connsiteY236" fmla="*/ 6610970 h 6849644"/>
              <a:gd name="connsiteX237" fmla="*/ 454068 w 12201392"/>
              <a:gd name="connsiteY237" fmla="*/ 6610970 h 6849644"/>
              <a:gd name="connsiteX238" fmla="*/ 454068 w 12201392"/>
              <a:gd name="connsiteY238" fmla="*/ 6849645 h 6849644"/>
              <a:gd name="connsiteX239" fmla="*/ 477033 w 12201392"/>
              <a:gd name="connsiteY239" fmla="*/ 6849645 h 6849644"/>
              <a:gd name="connsiteX240" fmla="*/ 477033 w 12201392"/>
              <a:gd name="connsiteY240" fmla="*/ 6610970 h 6849644"/>
              <a:gd name="connsiteX241" fmla="*/ 852814 w 12201392"/>
              <a:gd name="connsiteY241" fmla="*/ 6610970 h 6849644"/>
              <a:gd name="connsiteX242" fmla="*/ 1091852 w 12201392"/>
              <a:gd name="connsiteY242" fmla="*/ 6849645 h 6849644"/>
              <a:gd name="connsiteX243" fmla="*/ 1124211 w 12201392"/>
              <a:gd name="connsiteY243" fmla="*/ 6849645 h 6849644"/>
              <a:gd name="connsiteX244" fmla="*/ 885173 w 12201392"/>
              <a:gd name="connsiteY244" fmla="*/ 6610970 h 6849644"/>
              <a:gd name="connsiteX245" fmla="*/ 1176403 w 12201392"/>
              <a:gd name="connsiteY245" fmla="*/ 6610970 h 6849644"/>
              <a:gd name="connsiteX246" fmla="*/ 1176403 w 12201392"/>
              <a:gd name="connsiteY246" fmla="*/ 6849645 h 6849644"/>
              <a:gd name="connsiteX247" fmla="*/ 1199367 w 12201392"/>
              <a:gd name="connsiteY247" fmla="*/ 6849645 h 6849644"/>
              <a:gd name="connsiteX248" fmla="*/ 1199367 w 12201392"/>
              <a:gd name="connsiteY248" fmla="*/ 6610970 h 6849644"/>
              <a:gd name="connsiteX249" fmla="*/ 1320452 w 12201392"/>
              <a:gd name="connsiteY249" fmla="*/ 6610970 h 6849644"/>
              <a:gd name="connsiteX250" fmla="*/ 1559490 w 12201392"/>
              <a:gd name="connsiteY250" fmla="*/ 6849645 h 6849644"/>
              <a:gd name="connsiteX251" fmla="*/ 1591849 w 12201392"/>
              <a:gd name="connsiteY251" fmla="*/ 6849645 h 6849644"/>
              <a:gd name="connsiteX252" fmla="*/ 1352811 w 12201392"/>
              <a:gd name="connsiteY252" fmla="*/ 6610970 h 6849644"/>
              <a:gd name="connsiteX253" fmla="*/ 1674312 w 12201392"/>
              <a:gd name="connsiteY253" fmla="*/ 6610970 h 6849644"/>
              <a:gd name="connsiteX254" fmla="*/ 1674312 w 12201392"/>
              <a:gd name="connsiteY254" fmla="*/ 6849645 h 6849644"/>
              <a:gd name="connsiteX255" fmla="*/ 1697277 w 12201392"/>
              <a:gd name="connsiteY255" fmla="*/ 6849645 h 6849644"/>
              <a:gd name="connsiteX256" fmla="*/ 1697277 w 12201392"/>
              <a:gd name="connsiteY256" fmla="*/ 6610970 h 6849644"/>
              <a:gd name="connsiteX257" fmla="*/ 2400822 w 12201392"/>
              <a:gd name="connsiteY257" fmla="*/ 6610970 h 6849644"/>
              <a:gd name="connsiteX258" fmla="*/ 2400822 w 12201392"/>
              <a:gd name="connsiteY258" fmla="*/ 6849645 h 6849644"/>
              <a:gd name="connsiteX259" fmla="*/ 6484306 w 12201392"/>
              <a:gd name="connsiteY259" fmla="*/ 6849645 h 6849644"/>
              <a:gd name="connsiteX260" fmla="*/ 6245268 w 12201392"/>
              <a:gd name="connsiteY260" fmla="*/ 6610970 h 6849644"/>
              <a:gd name="connsiteX261" fmla="*/ 6566769 w 12201392"/>
              <a:gd name="connsiteY261" fmla="*/ 6610970 h 6849644"/>
              <a:gd name="connsiteX262" fmla="*/ 6566769 w 12201392"/>
              <a:gd name="connsiteY262" fmla="*/ 6849645 h 6849644"/>
              <a:gd name="connsiteX263" fmla="*/ 6589733 w 12201392"/>
              <a:gd name="connsiteY263" fmla="*/ 6849645 h 6849644"/>
              <a:gd name="connsiteX264" fmla="*/ 6589733 w 12201392"/>
              <a:gd name="connsiteY264" fmla="*/ 6610970 h 6849644"/>
              <a:gd name="connsiteX265" fmla="*/ 6965514 w 12201392"/>
              <a:gd name="connsiteY265" fmla="*/ 6610970 h 6849644"/>
              <a:gd name="connsiteX266" fmla="*/ 7204553 w 12201392"/>
              <a:gd name="connsiteY266" fmla="*/ 6849645 h 6849644"/>
              <a:gd name="connsiteX267" fmla="*/ 7236911 w 12201392"/>
              <a:gd name="connsiteY267" fmla="*/ 6849645 h 6849644"/>
              <a:gd name="connsiteX268" fmla="*/ 6997873 w 12201392"/>
              <a:gd name="connsiteY268" fmla="*/ 6610970 h 6849644"/>
              <a:gd name="connsiteX269" fmla="*/ 7290147 w 12201392"/>
              <a:gd name="connsiteY269" fmla="*/ 6610970 h 6849644"/>
              <a:gd name="connsiteX270" fmla="*/ 7290147 w 12201392"/>
              <a:gd name="connsiteY270" fmla="*/ 6849645 h 6849644"/>
              <a:gd name="connsiteX271" fmla="*/ 7313111 w 12201392"/>
              <a:gd name="connsiteY271" fmla="*/ 6849645 h 6849644"/>
              <a:gd name="connsiteX272" fmla="*/ 7313111 w 12201392"/>
              <a:gd name="connsiteY272" fmla="*/ 6610970 h 6849644"/>
              <a:gd name="connsiteX273" fmla="*/ 7434196 w 12201392"/>
              <a:gd name="connsiteY273" fmla="*/ 6610970 h 6849644"/>
              <a:gd name="connsiteX274" fmla="*/ 7673234 w 12201392"/>
              <a:gd name="connsiteY274" fmla="*/ 6849645 h 6849644"/>
              <a:gd name="connsiteX275" fmla="*/ 7705594 w 12201392"/>
              <a:gd name="connsiteY275" fmla="*/ 6849645 h 6849644"/>
              <a:gd name="connsiteX276" fmla="*/ 7466555 w 12201392"/>
              <a:gd name="connsiteY276" fmla="*/ 6610970 h 6849644"/>
              <a:gd name="connsiteX277" fmla="*/ 7788056 w 12201392"/>
              <a:gd name="connsiteY277" fmla="*/ 6610970 h 6849644"/>
              <a:gd name="connsiteX278" fmla="*/ 7788056 w 12201392"/>
              <a:gd name="connsiteY278" fmla="*/ 6849645 h 6849644"/>
              <a:gd name="connsiteX279" fmla="*/ 7811021 w 12201392"/>
              <a:gd name="connsiteY279" fmla="*/ 6849645 h 6849644"/>
              <a:gd name="connsiteX280" fmla="*/ 7811021 w 12201392"/>
              <a:gd name="connsiteY280" fmla="*/ 6610970 h 6849644"/>
              <a:gd name="connsiteX281" fmla="*/ 8512478 w 12201392"/>
              <a:gd name="connsiteY281" fmla="*/ 6610970 h 6849644"/>
              <a:gd name="connsiteX282" fmla="*/ 8512478 w 12201392"/>
              <a:gd name="connsiteY282" fmla="*/ 6849645 h 6849644"/>
              <a:gd name="connsiteX283" fmla="*/ 12199304 w 12201392"/>
              <a:gd name="connsiteY283" fmla="*/ 6849645 h 6849644"/>
              <a:gd name="connsiteX284" fmla="*/ 12199304 w 12201392"/>
              <a:gd name="connsiteY284" fmla="*/ 6841307 h 6849644"/>
              <a:gd name="connsiteX285" fmla="*/ 12118930 w 12201392"/>
              <a:gd name="connsiteY285" fmla="*/ 6841307 h 6849644"/>
              <a:gd name="connsiteX286" fmla="*/ 11888242 w 12201392"/>
              <a:gd name="connsiteY286" fmla="*/ 6610970 h 6849644"/>
              <a:gd name="connsiteX287" fmla="*/ 12199304 w 12201392"/>
              <a:gd name="connsiteY287" fmla="*/ 6610970 h 6849644"/>
              <a:gd name="connsiteX288" fmla="*/ 12199304 w 12201392"/>
              <a:gd name="connsiteY288" fmla="*/ 6588041 h 6849644"/>
              <a:gd name="connsiteX289" fmla="*/ 11865277 w 12201392"/>
              <a:gd name="connsiteY289" fmla="*/ 6588041 h 6849644"/>
              <a:gd name="connsiteX290" fmla="*/ 11480103 w 12201392"/>
              <a:gd name="connsiteY290" fmla="*/ 6203452 h 6849644"/>
              <a:gd name="connsiteX291" fmla="*/ 11480103 w 12201392"/>
              <a:gd name="connsiteY291" fmla="*/ 5765708 h 6849644"/>
              <a:gd name="connsiteX292" fmla="*/ 12199304 w 12201392"/>
              <a:gd name="connsiteY292" fmla="*/ 6482774 h 6849644"/>
              <a:gd name="connsiteX293" fmla="*/ 12199304 w 12201392"/>
              <a:gd name="connsiteY293" fmla="*/ 6450465 h 6849644"/>
              <a:gd name="connsiteX294" fmla="*/ 11480103 w 12201392"/>
              <a:gd name="connsiteY294" fmla="*/ 5733398 h 6849644"/>
              <a:gd name="connsiteX295" fmla="*/ 11480103 w 12201392"/>
              <a:gd name="connsiteY295" fmla="*/ 5388415 h 6849644"/>
              <a:gd name="connsiteX296" fmla="*/ 12163815 w 12201392"/>
              <a:gd name="connsiteY296" fmla="*/ 5388415 h 6849644"/>
              <a:gd name="connsiteX297" fmla="*/ 12199304 w 12201392"/>
              <a:gd name="connsiteY297" fmla="*/ 5388415 h 6849644"/>
              <a:gd name="connsiteX298" fmla="*/ 12199304 w 12201392"/>
              <a:gd name="connsiteY298" fmla="*/ 5365485 h 6849644"/>
              <a:gd name="connsiteX299" fmla="*/ 12029160 w 12201392"/>
              <a:gd name="connsiteY299" fmla="*/ 5365485 h 6849644"/>
              <a:gd name="connsiteX300" fmla="*/ 11482190 w 12201392"/>
              <a:gd name="connsiteY300" fmla="*/ 5365485 h 6849644"/>
              <a:gd name="connsiteX301" fmla="*/ 11482190 w 12201392"/>
              <a:gd name="connsiteY301" fmla="*/ 4545238 h 6849644"/>
              <a:gd name="connsiteX302" fmla="*/ 12183647 w 12201392"/>
              <a:gd name="connsiteY302" fmla="*/ 5245627 h 6849644"/>
              <a:gd name="connsiteX303" fmla="*/ 12201393 w 12201392"/>
              <a:gd name="connsiteY303" fmla="*/ 5263345 h 6849644"/>
              <a:gd name="connsiteX304" fmla="*/ 12201393 w 12201392"/>
              <a:gd name="connsiteY304" fmla="*/ 5229993 h 6849644"/>
              <a:gd name="connsiteX305" fmla="*/ 12183647 w 12201392"/>
              <a:gd name="connsiteY305" fmla="*/ 5212275 h 6849644"/>
              <a:gd name="connsiteX306" fmla="*/ 12183647 w 12201392"/>
              <a:gd name="connsiteY306" fmla="*/ 5213318 h 6849644"/>
              <a:gd name="connsiteX307" fmla="*/ 11482190 w 12201392"/>
              <a:gd name="connsiteY307" fmla="*/ 4512928 h 6849644"/>
              <a:gd name="connsiteX308" fmla="*/ 11482190 w 12201392"/>
              <a:gd name="connsiteY308" fmla="*/ 4422252 h 6849644"/>
              <a:gd name="connsiteX309" fmla="*/ 12110578 w 12201392"/>
              <a:gd name="connsiteY309" fmla="*/ 4422252 h 6849644"/>
              <a:gd name="connsiteX310" fmla="*/ 12200349 w 12201392"/>
              <a:gd name="connsiteY310" fmla="*/ 4511886 h 6849644"/>
              <a:gd name="connsiteX311" fmla="*/ 12200349 w 12201392"/>
              <a:gd name="connsiteY311" fmla="*/ 4479576 h 6849644"/>
              <a:gd name="connsiteX312" fmla="*/ 12142938 w 12201392"/>
              <a:gd name="connsiteY312" fmla="*/ 4422252 h 6849644"/>
              <a:gd name="connsiteX313" fmla="*/ 12182603 w 12201392"/>
              <a:gd name="connsiteY313" fmla="*/ 4422252 h 6849644"/>
              <a:gd name="connsiteX314" fmla="*/ 12200349 w 12201392"/>
              <a:gd name="connsiteY314" fmla="*/ 4422252 h 6849644"/>
              <a:gd name="connsiteX315" fmla="*/ 12200349 w 12201392"/>
              <a:gd name="connsiteY315" fmla="*/ 4399323 h 6849644"/>
              <a:gd name="connsiteX316" fmla="*/ 12119973 w 12201392"/>
              <a:gd name="connsiteY316" fmla="*/ 4399323 h 6849644"/>
              <a:gd name="connsiteX317" fmla="*/ 11482190 w 12201392"/>
              <a:gd name="connsiteY317" fmla="*/ 3762510 h 6849644"/>
              <a:gd name="connsiteX318" fmla="*/ 11482190 w 12201392"/>
              <a:gd name="connsiteY318" fmla="*/ 2948516 h 6849644"/>
              <a:gd name="connsiteX319" fmla="*/ 11856927 w 12201392"/>
              <a:gd name="connsiteY319" fmla="*/ 2948516 h 6849644"/>
              <a:gd name="connsiteX320" fmla="*/ 12183647 w 12201392"/>
              <a:gd name="connsiteY320" fmla="*/ 3274739 h 6849644"/>
              <a:gd name="connsiteX321" fmla="*/ 12201393 w 12201392"/>
              <a:gd name="connsiteY321" fmla="*/ 3292457 h 6849644"/>
              <a:gd name="connsiteX322" fmla="*/ 12201393 w 12201392"/>
              <a:gd name="connsiteY322" fmla="*/ 3260147 h 6849644"/>
              <a:gd name="connsiteX323" fmla="*/ 12183647 w 12201392"/>
              <a:gd name="connsiteY323" fmla="*/ 3242429 h 6849644"/>
              <a:gd name="connsiteX324" fmla="*/ 11890329 w 12201392"/>
              <a:gd name="connsiteY324" fmla="*/ 2948516 h 6849644"/>
              <a:gd name="connsiteX325" fmla="*/ 12201393 w 12201392"/>
              <a:gd name="connsiteY325" fmla="*/ 2948516 h 6849644"/>
              <a:gd name="connsiteX326" fmla="*/ 12201393 w 12201392"/>
              <a:gd name="connsiteY326" fmla="*/ 2925586 h 6849644"/>
              <a:gd name="connsiteX327" fmla="*/ 11482190 w 12201392"/>
              <a:gd name="connsiteY327" fmla="*/ 482560 h 6849644"/>
              <a:gd name="connsiteX328" fmla="*/ 11482190 w 12201392"/>
              <a:gd name="connsiteY328" fmla="*/ 131323 h 6849644"/>
              <a:gd name="connsiteX329" fmla="*/ 11833962 w 12201392"/>
              <a:gd name="connsiteY329" fmla="*/ 482560 h 6849644"/>
              <a:gd name="connsiteX330" fmla="*/ 11482190 w 12201392"/>
              <a:gd name="connsiteY330" fmla="*/ 482560 h 6849644"/>
              <a:gd name="connsiteX331" fmla="*/ 11335009 w 12201392"/>
              <a:gd name="connsiteY331" fmla="*/ 1957339 h 6849644"/>
              <a:gd name="connsiteX332" fmla="*/ 10983236 w 12201392"/>
              <a:gd name="connsiteY332" fmla="*/ 1957339 h 6849644"/>
              <a:gd name="connsiteX333" fmla="*/ 10983236 w 12201392"/>
              <a:gd name="connsiteY333" fmla="*/ 1727003 h 6849644"/>
              <a:gd name="connsiteX334" fmla="*/ 11104322 w 12201392"/>
              <a:gd name="connsiteY334" fmla="*/ 1727003 h 6849644"/>
              <a:gd name="connsiteX335" fmla="*/ 11335009 w 12201392"/>
              <a:gd name="connsiteY335" fmla="*/ 1957339 h 6849644"/>
              <a:gd name="connsiteX336" fmla="*/ 10983236 w 12201392"/>
              <a:gd name="connsiteY336" fmla="*/ 1704073 h 6849644"/>
              <a:gd name="connsiteX337" fmla="*/ 10983236 w 12201392"/>
              <a:gd name="connsiteY337" fmla="*/ 1606102 h 6849644"/>
              <a:gd name="connsiteX338" fmla="*/ 11081357 w 12201392"/>
              <a:gd name="connsiteY338" fmla="*/ 1704073 h 6849644"/>
              <a:gd name="connsiteX339" fmla="*/ 10983236 w 12201392"/>
              <a:gd name="connsiteY339" fmla="*/ 1704073 h 6849644"/>
              <a:gd name="connsiteX340" fmla="*/ 10982192 w 12201392"/>
              <a:gd name="connsiteY340" fmla="*/ 854642 h 6849644"/>
              <a:gd name="connsiteX341" fmla="*/ 10982192 w 12201392"/>
              <a:gd name="connsiteY341" fmla="*/ 854642 h 6849644"/>
              <a:gd name="connsiteX342" fmla="*/ 11833962 w 12201392"/>
              <a:gd name="connsiteY342" fmla="*/ 1704073 h 6849644"/>
              <a:gd name="connsiteX343" fmla="*/ 11113715 w 12201392"/>
              <a:gd name="connsiteY343" fmla="*/ 1704073 h 6849644"/>
              <a:gd name="connsiteX344" fmla="*/ 10982192 w 12201392"/>
              <a:gd name="connsiteY344" fmla="*/ 1572750 h 6849644"/>
              <a:gd name="connsiteX345" fmla="*/ 10982192 w 12201392"/>
              <a:gd name="connsiteY345" fmla="*/ 854642 h 6849644"/>
              <a:gd name="connsiteX346" fmla="*/ 5368446 w 12201392"/>
              <a:gd name="connsiteY346" fmla="*/ 482560 h 6849644"/>
              <a:gd name="connsiteX347" fmla="*/ 5368446 w 12201392"/>
              <a:gd name="connsiteY347" fmla="*/ 131323 h 6849644"/>
              <a:gd name="connsiteX348" fmla="*/ 5720218 w 12201392"/>
              <a:gd name="connsiteY348" fmla="*/ 482560 h 6849644"/>
              <a:gd name="connsiteX349" fmla="*/ 5368446 w 12201392"/>
              <a:gd name="connsiteY349" fmla="*/ 482560 h 6849644"/>
              <a:gd name="connsiteX350" fmla="*/ 454068 w 12201392"/>
              <a:gd name="connsiteY350" fmla="*/ 2049057 h 6849644"/>
              <a:gd name="connsiteX351" fmla="*/ 386219 w 12201392"/>
              <a:gd name="connsiteY351" fmla="*/ 1981311 h 6849644"/>
              <a:gd name="connsiteX352" fmla="*/ 454068 w 12201392"/>
              <a:gd name="connsiteY352" fmla="*/ 1981311 h 6849644"/>
              <a:gd name="connsiteX353" fmla="*/ 454068 w 12201392"/>
              <a:gd name="connsiteY353" fmla="*/ 2049057 h 6849644"/>
              <a:gd name="connsiteX354" fmla="*/ 454068 w 12201392"/>
              <a:gd name="connsiteY354" fmla="*/ 3269528 h 6849644"/>
              <a:gd name="connsiteX355" fmla="*/ 131523 w 12201392"/>
              <a:gd name="connsiteY355" fmla="*/ 2947473 h 6849644"/>
              <a:gd name="connsiteX356" fmla="*/ 454068 w 12201392"/>
              <a:gd name="connsiteY356" fmla="*/ 2947473 h 6849644"/>
              <a:gd name="connsiteX357" fmla="*/ 454068 w 12201392"/>
              <a:gd name="connsiteY357" fmla="*/ 3269528 h 6849644"/>
              <a:gd name="connsiteX358" fmla="*/ 1177446 w 12201392"/>
              <a:gd name="connsiteY358" fmla="*/ 6433788 h 6849644"/>
              <a:gd name="connsiteX359" fmla="*/ 386219 w 12201392"/>
              <a:gd name="connsiteY359" fmla="*/ 5643765 h 6849644"/>
              <a:gd name="connsiteX360" fmla="*/ 1177446 w 12201392"/>
              <a:gd name="connsiteY360" fmla="*/ 5643765 h 6849644"/>
              <a:gd name="connsiteX361" fmla="*/ 1177446 w 12201392"/>
              <a:gd name="connsiteY361" fmla="*/ 6433788 h 6849644"/>
              <a:gd name="connsiteX362" fmla="*/ 477033 w 12201392"/>
              <a:gd name="connsiteY362" fmla="*/ 6588041 h 6849644"/>
              <a:gd name="connsiteX363" fmla="*/ 477033 w 12201392"/>
              <a:gd name="connsiteY363" fmla="*/ 6235761 h 6849644"/>
              <a:gd name="connsiteX364" fmla="*/ 829849 w 12201392"/>
              <a:gd name="connsiteY364" fmla="*/ 6588041 h 6849644"/>
              <a:gd name="connsiteX365" fmla="*/ 477033 w 12201392"/>
              <a:gd name="connsiteY365" fmla="*/ 6588041 h 6849644"/>
              <a:gd name="connsiteX366" fmla="*/ 1200411 w 12201392"/>
              <a:gd name="connsiteY366" fmla="*/ 5268557 h 6849644"/>
              <a:gd name="connsiteX367" fmla="*/ 1553227 w 12201392"/>
              <a:gd name="connsiteY367" fmla="*/ 5620836 h 6849644"/>
              <a:gd name="connsiteX368" fmla="*/ 1200411 w 12201392"/>
              <a:gd name="connsiteY368" fmla="*/ 5620836 h 6849644"/>
              <a:gd name="connsiteX369" fmla="*/ 1200411 w 12201392"/>
              <a:gd name="connsiteY369" fmla="*/ 5268557 h 6849644"/>
              <a:gd name="connsiteX370" fmla="*/ 1200411 w 12201392"/>
              <a:gd name="connsiteY370" fmla="*/ 6588041 h 6849644"/>
              <a:gd name="connsiteX371" fmla="*/ 1200411 w 12201392"/>
              <a:gd name="connsiteY371" fmla="*/ 6490070 h 6849644"/>
              <a:gd name="connsiteX372" fmla="*/ 1298531 w 12201392"/>
              <a:gd name="connsiteY372" fmla="*/ 6588041 h 6849644"/>
              <a:gd name="connsiteX373" fmla="*/ 1200411 w 12201392"/>
              <a:gd name="connsiteY373" fmla="*/ 6588041 h 6849644"/>
              <a:gd name="connsiteX374" fmla="*/ 1676400 w 12201392"/>
              <a:gd name="connsiteY374" fmla="*/ 6588041 h 6849644"/>
              <a:gd name="connsiteX375" fmla="*/ 1331934 w 12201392"/>
              <a:gd name="connsiteY375" fmla="*/ 6588041 h 6849644"/>
              <a:gd name="connsiteX376" fmla="*/ 1200411 w 12201392"/>
              <a:gd name="connsiteY376" fmla="*/ 6456718 h 6849644"/>
              <a:gd name="connsiteX377" fmla="*/ 1200411 w 12201392"/>
              <a:gd name="connsiteY377" fmla="*/ 5643765 h 6849644"/>
              <a:gd name="connsiteX378" fmla="*/ 1576192 w 12201392"/>
              <a:gd name="connsiteY378" fmla="*/ 5643765 h 6849644"/>
              <a:gd name="connsiteX379" fmla="*/ 1676400 w 12201392"/>
              <a:gd name="connsiteY379" fmla="*/ 5743821 h 6849644"/>
              <a:gd name="connsiteX380" fmla="*/ 1676400 w 12201392"/>
              <a:gd name="connsiteY380" fmla="*/ 6588041 h 6849644"/>
              <a:gd name="connsiteX381" fmla="*/ 1676400 w 12201392"/>
              <a:gd name="connsiteY381" fmla="*/ 5710469 h 6849644"/>
              <a:gd name="connsiteX382" fmla="*/ 1609594 w 12201392"/>
              <a:gd name="connsiteY382" fmla="*/ 5643765 h 6849644"/>
              <a:gd name="connsiteX383" fmla="*/ 1676400 w 12201392"/>
              <a:gd name="connsiteY383" fmla="*/ 5643765 h 6849644"/>
              <a:gd name="connsiteX384" fmla="*/ 1676400 w 12201392"/>
              <a:gd name="connsiteY384" fmla="*/ 5710469 h 6849644"/>
              <a:gd name="connsiteX385" fmla="*/ 11459226 w 12201392"/>
              <a:gd name="connsiteY385" fmla="*/ 2947473 h 6849644"/>
              <a:gd name="connsiteX386" fmla="*/ 11459226 w 12201392"/>
              <a:gd name="connsiteY386" fmla="*/ 3738539 h 6849644"/>
              <a:gd name="connsiteX387" fmla="*/ 10921651 w 12201392"/>
              <a:gd name="connsiteY387" fmla="*/ 3201782 h 6849644"/>
              <a:gd name="connsiteX388" fmla="*/ 11391377 w 12201392"/>
              <a:gd name="connsiteY388" fmla="*/ 3201782 h 6849644"/>
              <a:gd name="connsiteX389" fmla="*/ 11136681 w 12201392"/>
              <a:gd name="connsiteY389" fmla="*/ 2947473 h 6849644"/>
              <a:gd name="connsiteX390" fmla="*/ 11459226 w 12201392"/>
              <a:gd name="connsiteY390" fmla="*/ 2947473 h 6849644"/>
              <a:gd name="connsiteX391" fmla="*/ 11357973 w 12201392"/>
              <a:gd name="connsiteY391" fmla="*/ 4422252 h 6849644"/>
              <a:gd name="connsiteX392" fmla="*/ 11459226 w 12201392"/>
              <a:gd name="connsiteY392" fmla="*/ 4523350 h 6849644"/>
              <a:gd name="connsiteX393" fmla="*/ 11459226 w 12201392"/>
              <a:gd name="connsiteY393" fmla="*/ 5366528 h 6849644"/>
              <a:gd name="connsiteX394" fmla="*/ 11113715 w 12201392"/>
              <a:gd name="connsiteY394" fmla="*/ 5366528 h 6849644"/>
              <a:gd name="connsiteX395" fmla="*/ 10983236 w 12201392"/>
              <a:gd name="connsiteY395" fmla="*/ 5236247 h 6849644"/>
              <a:gd name="connsiteX396" fmla="*/ 10983236 w 12201392"/>
              <a:gd name="connsiteY396" fmla="*/ 4422252 h 6849644"/>
              <a:gd name="connsiteX397" fmla="*/ 11357973 w 12201392"/>
              <a:gd name="connsiteY397" fmla="*/ 4422252 h 6849644"/>
              <a:gd name="connsiteX398" fmla="*/ 10983236 w 12201392"/>
              <a:gd name="connsiteY398" fmla="*/ 4399323 h 6849644"/>
              <a:gd name="connsiteX399" fmla="*/ 10983236 w 12201392"/>
              <a:gd name="connsiteY399" fmla="*/ 4048086 h 6849644"/>
              <a:gd name="connsiteX400" fmla="*/ 11335009 w 12201392"/>
              <a:gd name="connsiteY400" fmla="*/ 4399323 h 6849644"/>
              <a:gd name="connsiteX401" fmla="*/ 10983236 w 12201392"/>
              <a:gd name="connsiteY401" fmla="*/ 4399323 h 6849644"/>
              <a:gd name="connsiteX402" fmla="*/ 11081357 w 12201392"/>
              <a:gd name="connsiteY402" fmla="*/ 5366528 h 6849644"/>
              <a:gd name="connsiteX403" fmla="*/ 10983236 w 12201392"/>
              <a:gd name="connsiteY403" fmla="*/ 5366528 h 6849644"/>
              <a:gd name="connsiteX404" fmla="*/ 10983236 w 12201392"/>
              <a:gd name="connsiteY404" fmla="*/ 5268557 h 6849644"/>
              <a:gd name="connsiteX405" fmla="*/ 11081357 w 12201392"/>
              <a:gd name="connsiteY405" fmla="*/ 5366528 h 6849644"/>
              <a:gd name="connsiteX406" fmla="*/ 10983236 w 12201392"/>
              <a:gd name="connsiteY406" fmla="*/ 5390500 h 6849644"/>
              <a:gd name="connsiteX407" fmla="*/ 11104322 w 12201392"/>
              <a:gd name="connsiteY407" fmla="*/ 5390500 h 6849644"/>
              <a:gd name="connsiteX408" fmla="*/ 11104322 w 12201392"/>
              <a:gd name="connsiteY408" fmla="*/ 5389457 h 6849644"/>
              <a:gd name="connsiteX409" fmla="*/ 11459226 w 12201392"/>
              <a:gd name="connsiteY409" fmla="*/ 5743821 h 6849644"/>
              <a:gd name="connsiteX410" fmla="*/ 11459226 w 12201392"/>
              <a:gd name="connsiteY410" fmla="*/ 6181564 h 6849644"/>
              <a:gd name="connsiteX411" fmla="*/ 10983236 w 12201392"/>
              <a:gd name="connsiteY411" fmla="*/ 5706300 h 6849644"/>
              <a:gd name="connsiteX412" fmla="*/ 10983236 w 12201392"/>
              <a:gd name="connsiteY412" fmla="*/ 5390500 h 6849644"/>
              <a:gd name="connsiteX413" fmla="*/ 11136681 w 12201392"/>
              <a:gd name="connsiteY413" fmla="*/ 5389457 h 6849644"/>
              <a:gd name="connsiteX414" fmla="*/ 11459226 w 12201392"/>
              <a:gd name="connsiteY414" fmla="*/ 5389457 h 6849644"/>
              <a:gd name="connsiteX415" fmla="*/ 11459226 w 12201392"/>
              <a:gd name="connsiteY415" fmla="*/ 5711511 h 6849644"/>
              <a:gd name="connsiteX416" fmla="*/ 11136681 w 12201392"/>
              <a:gd name="connsiteY416" fmla="*/ 5389457 h 6849644"/>
              <a:gd name="connsiteX417" fmla="*/ 11391377 w 12201392"/>
              <a:gd name="connsiteY417" fmla="*/ 4422252 h 6849644"/>
              <a:gd name="connsiteX418" fmla="*/ 11459226 w 12201392"/>
              <a:gd name="connsiteY418" fmla="*/ 4422252 h 6849644"/>
              <a:gd name="connsiteX419" fmla="*/ 11459226 w 12201392"/>
              <a:gd name="connsiteY419" fmla="*/ 4489998 h 6849644"/>
              <a:gd name="connsiteX420" fmla="*/ 11391377 w 12201392"/>
              <a:gd name="connsiteY420" fmla="*/ 4422252 h 6849644"/>
              <a:gd name="connsiteX421" fmla="*/ 11335009 w 12201392"/>
              <a:gd name="connsiteY421" fmla="*/ 3178852 h 6849644"/>
              <a:gd name="connsiteX422" fmla="*/ 10897642 w 12201392"/>
              <a:gd name="connsiteY422" fmla="*/ 3178852 h 6849644"/>
              <a:gd name="connsiteX423" fmla="*/ 10665910 w 12201392"/>
              <a:gd name="connsiteY423" fmla="*/ 2947473 h 6849644"/>
              <a:gd name="connsiteX424" fmla="*/ 11103277 w 12201392"/>
              <a:gd name="connsiteY424" fmla="*/ 2947473 h 6849644"/>
              <a:gd name="connsiteX425" fmla="*/ 11335009 w 12201392"/>
              <a:gd name="connsiteY425" fmla="*/ 3178852 h 6849644"/>
              <a:gd name="connsiteX426" fmla="*/ 10960272 w 12201392"/>
              <a:gd name="connsiteY426" fmla="*/ 759798 h 6849644"/>
              <a:gd name="connsiteX427" fmla="*/ 10960272 w 12201392"/>
              <a:gd name="connsiteY427" fmla="*/ 798361 h 6849644"/>
              <a:gd name="connsiteX428" fmla="*/ 10921651 w 12201392"/>
              <a:gd name="connsiteY428" fmla="*/ 759798 h 6849644"/>
              <a:gd name="connsiteX429" fmla="*/ 10960272 w 12201392"/>
              <a:gd name="connsiteY429" fmla="*/ 759798 h 6849644"/>
              <a:gd name="connsiteX430" fmla="*/ 10258815 w 12201392"/>
              <a:gd name="connsiteY430" fmla="*/ 131323 h 6849644"/>
              <a:gd name="connsiteX431" fmla="*/ 10865283 w 12201392"/>
              <a:gd name="connsiteY431" fmla="*/ 736868 h 6849644"/>
              <a:gd name="connsiteX432" fmla="*/ 10258815 w 12201392"/>
              <a:gd name="connsiteY432" fmla="*/ 736868 h 6849644"/>
              <a:gd name="connsiteX433" fmla="*/ 10258815 w 12201392"/>
              <a:gd name="connsiteY433" fmla="*/ 131323 h 6849644"/>
              <a:gd name="connsiteX434" fmla="*/ 10258815 w 12201392"/>
              <a:gd name="connsiteY434" fmla="*/ 759798 h 6849644"/>
              <a:gd name="connsiteX435" fmla="*/ 10888247 w 12201392"/>
              <a:gd name="connsiteY435" fmla="*/ 759798 h 6849644"/>
              <a:gd name="connsiteX436" fmla="*/ 10960272 w 12201392"/>
              <a:gd name="connsiteY436" fmla="*/ 831713 h 6849644"/>
              <a:gd name="connsiteX437" fmla="*/ 10960272 w 12201392"/>
              <a:gd name="connsiteY437" fmla="*/ 1550863 h 6849644"/>
              <a:gd name="connsiteX438" fmla="*/ 10258815 w 12201392"/>
              <a:gd name="connsiteY438" fmla="*/ 849431 h 6849644"/>
              <a:gd name="connsiteX439" fmla="*/ 10258815 w 12201392"/>
              <a:gd name="connsiteY439" fmla="*/ 759798 h 6849644"/>
              <a:gd name="connsiteX440" fmla="*/ 10258815 w 12201392"/>
              <a:gd name="connsiteY440" fmla="*/ 882783 h 6849644"/>
              <a:gd name="connsiteX441" fmla="*/ 10960272 w 12201392"/>
              <a:gd name="connsiteY441" fmla="*/ 1583173 h 6849644"/>
              <a:gd name="connsiteX442" fmla="*/ 10960272 w 12201392"/>
              <a:gd name="connsiteY442" fmla="*/ 1704073 h 6849644"/>
              <a:gd name="connsiteX443" fmla="*/ 10258815 w 12201392"/>
              <a:gd name="connsiteY443" fmla="*/ 1704073 h 6849644"/>
              <a:gd name="connsiteX444" fmla="*/ 10258815 w 12201392"/>
              <a:gd name="connsiteY444" fmla="*/ 882783 h 6849644"/>
              <a:gd name="connsiteX445" fmla="*/ 10257771 w 12201392"/>
              <a:gd name="connsiteY445" fmla="*/ 2103254 h 6849644"/>
              <a:gd name="connsiteX446" fmla="*/ 10258815 w 12201392"/>
              <a:gd name="connsiteY446" fmla="*/ 2103254 h 6849644"/>
              <a:gd name="connsiteX447" fmla="*/ 11080313 w 12201392"/>
              <a:gd name="connsiteY447" fmla="*/ 2924544 h 6849644"/>
              <a:gd name="connsiteX448" fmla="*/ 10642946 w 12201392"/>
              <a:gd name="connsiteY448" fmla="*/ 2924544 h 6849644"/>
              <a:gd name="connsiteX449" fmla="*/ 10257771 w 12201392"/>
              <a:gd name="connsiteY449" fmla="*/ 2539955 h 6849644"/>
              <a:gd name="connsiteX450" fmla="*/ 10257771 w 12201392"/>
              <a:gd name="connsiteY450" fmla="*/ 2103254 h 6849644"/>
              <a:gd name="connsiteX451" fmla="*/ 10610587 w 12201392"/>
              <a:gd name="connsiteY451" fmla="*/ 2924544 h 6849644"/>
              <a:gd name="connsiteX452" fmla="*/ 10258815 w 12201392"/>
              <a:gd name="connsiteY452" fmla="*/ 2924544 h 6849644"/>
              <a:gd name="connsiteX453" fmla="*/ 10258815 w 12201392"/>
              <a:gd name="connsiteY453" fmla="*/ 2573307 h 6849644"/>
              <a:gd name="connsiteX454" fmla="*/ 10610587 w 12201392"/>
              <a:gd name="connsiteY454" fmla="*/ 2924544 h 6849644"/>
              <a:gd name="connsiteX455" fmla="*/ 10235850 w 12201392"/>
              <a:gd name="connsiteY455" fmla="*/ 759798 h 6849644"/>
              <a:gd name="connsiteX456" fmla="*/ 10235850 w 12201392"/>
              <a:gd name="connsiteY456" fmla="*/ 826502 h 6849644"/>
              <a:gd name="connsiteX457" fmla="*/ 10169045 w 12201392"/>
              <a:gd name="connsiteY457" fmla="*/ 759798 h 6849644"/>
              <a:gd name="connsiteX458" fmla="*/ 10235850 w 12201392"/>
              <a:gd name="connsiteY458" fmla="*/ 759798 h 6849644"/>
              <a:gd name="connsiteX459" fmla="*/ 9760905 w 12201392"/>
              <a:gd name="connsiteY459" fmla="*/ 385631 h 6849644"/>
              <a:gd name="connsiteX460" fmla="*/ 10112678 w 12201392"/>
              <a:gd name="connsiteY460" fmla="*/ 736868 h 6849644"/>
              <a:gd name="connsiteX461" fmla="*/ 9760905 w 12201392"/>
              <a:gd name="connsiteY461" fmla="*/ 736868 h 6849644"/>
              <a:gd name="connsiteX462" fmla="*/ 9760905 w 12201392"/>
              <a:gd name="connsiteY462" fmla="*/ 385631 h 6849644"/>
              <a:gd name="connsiteX463" fmla="*/ 9760905 w 12201392"/>
              <a:gd name="connsiteY463" fmla="*/ 759798 h 6849644"/>
              <a:gd name="connsiteX464" fmla="*/ 10135642 w 12201392"/>
              <a:gd name="connsiteY464" fmla="*/ 759798 h 6849644"/>
              <a:gd name="connsiteX465" fmla="*/ 10235850 w 12201392"/>
              <a:gd name="connsiteY465" fmla="*/ 859853 h 6849644"/>
              <a:gd name="connsiteX466" fmla="*/ 10235850 w 12201392"/>
              <a:gd name="connsiteY466" fmla="*/ 1704073 h 6849644"/>
              <a:gd name="connsiteX467" fmla="*/ 9891384 w 12201392"/>
              <a:gd name="connsiteY467" fmla="*/ 1704073 h 6849644"/>
              <a:gd name="connsiteX468" fmla="*/ 9760905 w 12201392"/>
              <a:gd name="connsiteY468" fmla="*/ 1573792 h 6849644"/>
              <a:gd name="connsiteX469" fmla="*/ 9760905 w 12201392"/>
              <a:gd name="connsiteY469" fmla="*/ 759798 h 6849644"/>
              <a:gd name="connsiteX470" fmla="*/ 10235850 w 12201392"/>
              <a:gd name="connsiteY470" fmla="*/ 1727003 h 6849644"/>
              <a:gd name="connsiteX471" fmla="*/ 10235850 w 12201392"/>
              <a:gd name="connsiteY471" fmla="*/ 2048015 h 6849644"/>
              <a:gd name="connsiteX472" fmla="*/ 9914349 w 12201392"/>
              <a:gd name="connsiteY472" fmla="*/ 1727003 h 6849644"/>
              <a:gd name="connsiteX473" fmla="*/ 10235850 w 12201392"/>
              <a:gd name="connsiteY473" fmla="*/ 1727003 h 6849644"/>
              <a:gd name="connsiteX474" fmla="*/ 9760905 w 12201392"/>
              <a:gd name="connsiteY474" fmla="*/ 1606102 h 6849644"/>
              <a:gd name="connsiteX475" fmla="*/ 9859026 w 12201392"/>
              <a:gd name="connsiteY475" fmla="*/ 1704073 h 6849644"/>
              <a:gd name="connsiteX476" fmla="*/ 9760905 w 12201392"/>
              <a:gd name="connsiteY476" fmla="*/ 1704073 h 6849644"/>
              <a:gd name="connsiteX477" fmla="*/ 9760905 w 12201392"/>
              <a:gd name="connsiteY477" fmla="*/ 1606102 h 6849644"/>
              <a:gd name="connsiteX478" fmla="*/ 9760905 w 12201392"/>
              <a:gd name="connsiteY478" fmla="*/ 1727003 h 6849644"/>
              <a:gd name="connsiteX479" fmla="*/ 9881990 w 12201392"/>
              <a:gd name="connsiteY479" fmla="*/ 1727003 h 6849644"/>
              <a:gd name="connsiteX480" fmla="*/ 10235850 w 12201392"/>
              <a:gd name="connsiteY480" fmla="*/ 2080324 h 6849644"/>
              <a:gd name="connsiteX481" fmla="*/ 10235850 w 12201392"/>
              <a:gd name="connsiteY481" fmla="*/ 2517026 h 6849644"/>
              <a:gd name="connsiteX482" fmla="*/ 9760905 w 12201392"/>
              <a:gd name="connsiteY482" fmla="*/ 2042803 h 6849644"/>
              <a:gd name="connsiteX483" fmla="*/ 9760905 w 12201392"/>
              <a:gd name="connsiteY483" fmla="*/ 1727003 h 6849644"/>
              <a:gd name="connsiteX484" fmla="*/ 9760905 w 12201392"/>
              <a:gd name="connsiteY484" fmla="*/ 2076155 h 6849644"/>
              <a:gd name="connsiteX485" fmla="*/ 10235850 w 12201392"/>
              <a:gd name="connsiteY485" fmla="*/ 2550377 h 6849644"/>
              <a:gd name="connsiteX486" fmla="*/ 10235850 w 12201392"/>
              <a:gd name="connsiteY486" fmla="*/ 2947473 h 6849644"/>
              <a:gd name="connsiteX487" fmla="*/ 10633552 w 12201392"/>
              <a:gd name="connsiteY487" fmla="*/ 2947473 h 6849644"/>
              <a:gd name="connsiteX488" fmla="*/ 10865283 w 12201392"/>
              <a:gd name="connsiteY488" fmla="*/ 3178852 h 6849644"/>
              <a:gd name="connsiteX489" fmla="*/ 9760905 w 12201392"/>
              <a:gd name="connsiteY489" fmla="*/ 3178852 h 6849644"/>
              <a:gd name="connsiteX490" fmla="*/ 9760905 w 12201392"/>
              <a:gd name="connsiteY490" fmla="*/ 2076155 h 6849644"/>
              <a:gd name="connsiteX491" fmla="*/ 9760905 w 12201392"/>
              <a:gd name="connsiteY491" fmla="*/ 3296626 h 6849644"/>
              <a:gd name="connsiteX492" fmla="*/ 10611631 w 12201392"/>
              <a:gd name="connsiteY492" fmla="*/ 4146057 h 6849644"/>
              <a:gd name="connsiteX493" fmla="*/ 9891384 w 12201392"/>
              <a:gd name="connsiteY493" fmla="*/ 4146057 h 6849644"/>
              <a:gd name="connsiteX494" fmla="*/ 9760905 w 12201392"/>
              <a:gd name="connsiteY494" fmla="*/ 4015776 h 6849644"/>
              <a:gd name="connsiteX495" fmla="*/ 9760905 w 12201392"/>
              <a:gd name="connsiteY495" fmla="*/ 3296626 h 6849644"/>
              <a:gd name="connsiteX496" fmla="*/ 9760905 w 12201392"/>
              <a:gd name="connsiteY496" fmla="*/ 4048086 h 6849644"/>
              <a:gd name="connsiteX497" fmla="*/ 9859026 w 12201392"/>
              <a:gd name="connsiteY497" fmla="*/ 4146057 h 6849644"/>
              <a:gd name="connsiteX498" fmla="*/ 9760905 w 12201392"/>
              <a:gd name="connsiteY498" fmla="*/ 4146057 h 6849644"/>
              <a:gd name="connsiteX499" fmla="*/ 9760905 w 12201392"/>
              <a:gd name="connsiteY499" fmla="*/ 4048086 h 6849644"/>
              <a:gd name="connsiteX500" fmla="*/ 9760905 w 12201392"/>
              <a:gd name="connsiteY500" fmla="*/ 4168986 h 6849644"/>
              <a:gd name="connsiteX501" fmla="*/ 9760905 w 12201392"/>
              <a:gd name="connsiteY501" fmla="*/ 4168986 h 6849644"/>
              <a:gd name="connsiteX502" fmla="*/ 9881990 w 12201392"/>
              <a:gd name="connsiteY502" fmla="*/ 4168986 h 6849644"/>
              <a:gd name="connsiteX503" fmla="*/ 10112678 w 12201392"/>
              <a:gd name="connsiteY503" fmla="*/ 4399323 h 6849644"/>
              <a:gd name="connsiteX504" fmla="*/ 9760905 w 12201392"/>
              <a:gd name="connsiteY504" fmla="*/ 4399323 h 6849644"/>
              <a:gd name="connsiteX505" fmla="*/ 9760905 w 12201392"/>
              <a:gd name="connsiteY505" fmla="*/ 4168986 h 6849644"/>
              <a:gd name="connsiteX506" fmla="*/ 9737941 w 12201392"/>
              <a:gd name="connsiteY506" fmla="*/ 759798 h 6849644"/>
              <a:gd name="connsiteX507" fmla="*/ 9737941 w 12201392"/>
              <a:gd name="connsiteY507" fmla="*/ 1550863 h 6849644"/>
              <a:gd name="connsiteX508" fmla="*/ 8945670 w 12201392"/>
              <a:gd name="connsiteY508" fmla="*/ 759798 h 6849644"/>
              <a:gd name="connsiteX509" fmla="*/ 9737941 w 12201392"/>
              <a:gd name="connsiteY509" fmla="*/ 759798 h 6849644"/>
              <a:gd name="connsiteX510" fmla="*/ 8537530 w 12201392"/>
              <a:gd name="connsiteY510" fmla="*/ 384589 h 6849644"/>
              <a:gd name="connsiteX511" fmla="*/ 8635651 w 12201392"/>
              <a:gd name="connsiteY511" fmla="*/ 482560 h 6849644"/>
              <a:gd name="connsiteX512" fmla="*/ 8537530 w 12201392"/>
              <a:gd name="connsiteY512" fmla="*/ 482560 h 6849644"/>
              <a:gd name="connsiteX513" fmla="*/ 8537530 w 12201392"/>
              <a:gd name="connsiteY513" fmla="*/ 384589 h 6849644"/>
              <a:gd name="connsiteX514" fmla="*/ 8537530 w 12201392"/>
              <a:gd name="connsiteY514" fmla="*/ 505490 h 6849644"/>
              <a:gd name="connsiteX515" fmla="*/ 8658615 w 12201392"/>
              <a:gd name="connsiteY515" fmla="*/ 505490 h 6849644"/>
              <a:gd name="connsiteX516" fmla="*/ 8890347 w 12201392"/>
              <a:gd name="connsiteY516" fmla="*/ 736868 h 6849644"/>
              <a:gd name="connsiteX517" fmla="*/ 8537530 w 12201392"/>
              <a:gd name="connsiteY517" fmla="*/ 736868 h 6849644"/>
              <a:gd name="connsiteX518" fmla="*/ 8537530 w 12201392"/>
              <a:gd name="connsiteY518" fmla="*/ 505490 h 6849644"/>
              <a:gd name="connsiteX519" fmla="*/ 7813109 w 12201392"/>
              <a:gd name="connsiteY519" fmla="*/ 505490 h 6849644"/>
              <a:gd name="connsiteX520" fmla="*/ 8514566 w 12201392"/>
              <a:gd name="connsiteY520" fmla="*/ 505490 h 6849644"/>
              <a:gd name="connsiteX521" fmla="*/ 8514566 w 12201392"/>
              <a:gd name="connsiteY521" fmla="*/ 759798 h 6849644"/>
              <a:gd name="connsiteX522" fmla="*/ 8913311 w 12201392"/>
              <a:gd name="connsiteY522" fmla="*/ 759798 h 6849644"/>
              <a:gd name="connsiteX523" fmla="*/ 9737941 w 12201392"/>
              <a:gd name="connsiteY523" fmla="*/ 1583173 h 6849644"/>
              <a:gd name="connsiteX524" fmla="*/ 9737941 w 12201392"/>
              <a:gd name="connsiteY524" fmla="*/ 1704073 h 6849644"/>
              <a:gd name="connsiteX525" fmla="*/ 9421658 w 12201392"/>
              <a:gd name="connsiteY525" fmla="*/ 1704073 h 6849644"/>
              <a:gd name="connsiteX526" fmla="*/ 9013519 w 12201392"/>
              <a:gd name="connsiteY526" fmla="*/ 1296555 h 6849644"/>
              <a:gd name="connsiteX527" fmla="*/ 9013519 w 12201392"/>
              <a:gd name="connsiteY527" fmla="*/ 1704073 h 6849644"/>
              <a:gd name="connsiteX528" fmla="*/ 8669053 w 12201392"/>
              <a:gd name="connsiteY528" fmla="*/ 1704073 h 6849644"/>
              <a:gd name="connsiteX529" fmla="*/ 7813109 w 12201392"/>
              <a:gd name="connsiteY529" fmla="*/ 849431 h 6849644"/>
              <a:gd name="connsiteX530" fmla="*/ 7813109 w 12201392"/>
              <a:gd name="connsiteY530" fmla="*/ 505490 h 6849644"/>
              <a:gd name="connsiteX531" fmla="*/ 9036484 w 12201392"/>
              <a:gd name="connsiteY531" fmla="*/ 3293499 h 6849644"/>
              <a:gd name="connsiteX532" fmla="*/ 9036484 w 12201392"/>
              <a:gd name="connsiteY532" fmla="*/ 3202824 h 6849644"/>
              <a:gd name="connsiteX533" fmla="*/ 9665916 w 12201392"/>
              <a:gd name="connsiteY533" fmla="*/ 3202824 h 6849644"/>
              <a:gd name="connsiteX534" fmla="*/ 9665916 w 12201392"/>
              <a:gd name="connsiteY534" fmla="*/ 3201782 h 6849644"/>
              <a:gd name="connsiteX535" fmla="*/ 9737941 w 12201392"/>
              <a:gd name="connsiteY535" fmla="*/ 3273697 h 6849644"/>
              <a:gd name="connsiteX536" fmla="*/ 9737941 w 12201392"/>
              <a:gd name="connsiteY536" fmla="*/ 3993889 h 6849644"/>
              <a:gd name="connsiteX537" fmla="*/ 9036484 w 12201392"/>
              <a:gd name="connsiteY537" fmla="*/ 3293499 h 6849644"/>
              <a:gd name="connsiteX538" fmla="*/ 9737941 w 12201392"/>
              <a:gd name="connsiteY538" fmla="*/ 4025157 h 6849644"/>
              <a:gd name="connsiteX539" fmla="*/ 9737941 w 12201392"/>
              <a:gd name="connsiteY539" fmla="*/ 4146057 h 6849644"/>
              <a:gd name="connsiteX540" fmla="*/ 9036484 w 12201392"/>
              <a:gd name="connsiteY540" fmla="*/ 4146057 h 6849644"/>
              <a:gd name="connsiteX541" fmla="*/ 9036484 w 12201392"/>
              <a:gd name="connsiteY541" fmla="*/ 3324767 h 6849644"/>
              <a:gd name="connsiteX542" fmla="*/ 9737941 w 12201392"/>
              <a:gd name="connsiteY542" fmla="*/ 4025157 h 6849644"/>
              <a:gd name="connsiteX543" fmla="*/ 9411220 w 12201392"/>
              <a:gd name="connsiteY543" fmla="*/ 1727003 h 6849644"/>
              <a:gd name="connsiteX544" fmla="*/ 9737941 w 12201392"/>
              <a:gd name="connsiteY544" fmla="*/ 2053226 h 6849644"/>
              <a:gd name="connsiteX545" fmla="*/ 9737941 w 12201392"/>
              <a:gd name="connsiteY545" fmla="*/ 3178852 h 6849644"/>
              <a:gd name="connsiteX546" fmla="*/ 9676355 w 12201392"/>
              <a:gd name="connsiteY546" fmla="*/ 3178852 h 6849644"/>
              <a:gd name="connsiteX547" fmla="*/ 9036484 w 12201392"/>
              <a:gd name="connsiteY547" fmla="*/ 2539955 h 6849644"/>
              <a:gd name="connsiteX548" fmla="*/ 9036484 w 12201392"/>
              <a:gd name="connsiteY548" fmla="*/ 1727003 h 6849644"/>
              <a:gd name="connsiteX549" fmla="*/ 9411220 w 12201392"/>
              <a:gd name="connsiteY549" fmla="*/ 1727003 h 6849644"/>
              <a:gd name="connsiteX550" fmla="*/ 9036484 w 12201392"/>
              <a:gd name="connsiteY550" fmla="*/ 1704073 h 6849644"/>
              <a:gd name="connsiteX551" fmla="*/ 9036484 w 12201392"/>
              <a:gd name="connsiteY551" fmla="*/ 1352836 h 6849644"/>
              <a:gd name="connsiteX552" fmla="*/ 9388256 w 12201392"/>
              <a:gd name="connsiteY552" fmla="*/ 1704073 h 6849644"/>
              <a:gd name="connsiteX553" fmla="*/ 9036484 w 12201392"/>
              <a:gd name="connsiteY553" fmla="*/ 1704073 h 6849644"/>
              <a:gd name="connsiteX554" fmla="*/ 9444623 w 12201392"/>
              <a:gd name="connsiteY554" fmla="*/ 1727003 h 6849644"/>
              <a:gd name="connsiteX555" fmla="*/ 9737941 w 12201392"/>
              <a:gd name="connsiteY555" fmla="*/ 1727003 h 6849644"/>
              <a:gd name="connsiteX556" fmla="*/ 9737941 w 12201392"/>
              <a:gd name="connsiteY556" fmla="*/ 2019874 h 6849644"/>
              <a:gd name="connsiteX557" fmla="*/ 9444623 w 12201392"/>
              <a:gd name="connsiteY557" fmla="*/ 1727003 h 6849644"/>
              <a:gd name="connsiteX558" fmla="*/ 9642952 w 12201392"/>
              <a:gd name="connsiteY558" fmla="*/ 3178852 h 6849644"/>
              <a:gd name="connsiteX559" fmla="*/ 9036484 w 12201392"/>
              <a:gd name="connsiteY559" fmla="*/ 3178852 h 6849644"/>
              <a:gd name="connsiteX560" fmla="*/ 9036484 w 12201392"/>
              <a:gd name="connsiteY560" fmla="*/ 2573307 h 6849644"/>
              <a:gd name="connsiteX561" fmla="*/ 9642952 w 12201392"/>
              <a:gd name="connsiteY561" fmla="*/ 3178852 h 6849644"/>
              <a:gd name="connsiteX562" fmla="*/ 9699319 w 12201392"/>
              <a:gd name="connsiteY562" fmla="*/ 3201782 h 6849644"/>
              <a:gd name="connsiteX563" fmla="*/ 9737941 w 12201392"/>
              <a:gd name="connsiteY563" fmla="*/ 3201782 h 6849644"/>
              <a:gd name="connsiteX564" fmla="*/ 9737941 w 12201392"/>
              <a:gd name="connsiteY564" fmla="*/ 3240345 h 6849644"/>
              <a:gd name="connsiteX565" fmla="*/ 9699319 w 12201392"/>
              <a:gd name="connsiteY565" fmla="*/ 3201782 h 6849644"/>
              <a:gd name="connsiteX566" fmla="*/ 10112678 w 12201392"/>
              <a:gd name="connsiteY566" fmla="*/ 5620836 h 6849644"/>
              <a:gd name="connsiteX567" fmla="*/ 9675311 w 12201392"/>
              <a:gd name="connsiteY567" fmla="*/ 5620836 h 6849644"/>
              <a:gd name="connsiteX568" fmla="*/ 9443579 w 12201392"/>
              <a:gd name="connsiteY568" fmla="*/ 5389457 h 6849644"/>
              <a:gd name="connsiteX569" fmla="*/ 9880946 w 12201392"/>
              <a:gd name="connsiteY569" fmla="*/ 5389457 h 6849644"/>
              <a:gd name="connsiteX570" fmla="*/ 10112678 w 12201392"/>
              <a:gd name="connsiteY570" fmla="*/ 5620836 h 6849644"/>
              <a:gd name="connsiteX571" fmla="*/ 9914349 w 12201392"/>
              <a:gd name="connsiteY571" fmla="*/ 5389457 h 6849644"/>
              <a:gd name="connsiteX572" fmla="*/ 10235850 w 12201392"/>
              <a:gd name="connsiteY572" fmla="*/ 5389457 h 6849644"/>
              <a:gd name="connsiteX573" fmla="*/ 10235850 w 12201392"/>
              <a:gd name="connsiteY573" fmla="*/ 6180522 h 6849644"/>
              <a:gd name="connsiteX574" fmla="*/ 9698275 w 12201392"/>
              <a:gd name="connsiteY574" fmla="*/ 5643765 h 6849644"/>
              <a:gd name="connsiteX575" fmla="*/ 10169045 w 12201392"/>
              <a:gd name="connsiteY575" fmla="*/ 5643765 h 6849644"/>
              <a:gd name="connsiteX576" fmla="*/ 9914349 w 12201392"/>
              <a:gd name="connsiteY576" fmla="*/ 5389457 h 6849644"/>
              <a:gd name="connsiteX577" fmla="*/ 8913311 w 12201392"/>
              <a:gd name="connsiteY577" fmla="*/ 3201782 h 6849644"/>
              <a:gd name="connsiteX578" fmla="*/ 9013519 w 12201392"/>
              <a:gd name="connsiteY578" fmla="*/ 3301837 h 6849644"/>
              <a:gd name="connsiteX579" fmla="*/ 9013519 w 12201392"/>
              <a:gd name="connsiteY579" fmla="*/ 4146057 h 6849644"/>
              <a:gd name="connsiteX580" fmla="*/ 8669053 w 12201392"/>
              <a:gd name="connsiteY580" fmla="*/ 4146057 h 6849644"/>
              <a:gd name="connsiteX581" fmla="*/ 8537530 w 12201392"/>
              <a:gd name="connsiteY581" fmla="*/ 4014734 h 6849644"/>
              <a:gd name="connsiteX582" fmla="*/ 8537530 w 12201392"/>
              <a:gd name="connsiteY582" fmla="*/ 3201782 h 6849644"/>
              <a:gd name="connsiteX583" fmla="*/ 8913311 w 12201392"/>
              <a:gd name="connsiteY583" fmla="*/ 3201782 h 6849644"/>
              <a:gd name="connsiteX584" fmla="*/ 8537530 w 12201392"/>
              <a:gd name="connsiteY584" fmla="*/ 3178852 h 6849644"/>
              <a:gd name="connsiteX585" fmla="*/ 8537530 w 12201392"/>
              <a:gd name="connsiteY585" fmla="*/ 2827615 h 6849644"/>
              <a:gd name="connsiteX586" fmla="*/ 8889302 w 12201392"/>
              <a:gd name="connsiteY586" fmla="*/ 3178852 h 6849644"/>
              <a:gd name="connsiteX587" fmla="*/ 8537530 w 12201392"/>
              <a:gd name="connsiteY587" fmla="*/ 3178852 h 6849644"/>
              <a:gd name="connsiteX588" fmla="*/ 8945670 w 12201392"/>
              <a:gd name="connsiteY588" fmla="*/ 3201782 h 6849644"/>
              <a:gd name="connsiteX589" fmla="*/ 9013519 w 12201392"/>
              <a:gd name="connsiteY589" fmla="*/ 3201782 h 6849644"/>
              <a:gd name="connsiteX590" fmla="*/ 9013519 w 12201392"/>
              <a:gd name="connsiteY590" fmla="*/ 3269528 h 6849644"/>
              <a:gd name="connsiteX591" fmla="*/ 8945670 w 12201392"/>
              <a:gd name="connsiteY591" fmla="*/ 3201782 h 6849644"/>
              <a:gd name="connsiteX592" fmla="*/ 8692018 w 12201392"/>
              <a:gd name="connsiteY592" fmla="*/ 4168986 h 6849644"/>
              <a:gd name="connsiteX593" fmla="*/ 9013519 w 12201392"/>
              <a:gd name="connsiteY593" fmla="*/ 4168986 h 6849644"/>
              <a:gd name="connsiteX594" fmla="*/ 9013519 w 12201392"/>
              <a:gd name="connsiteY594" fmla="*/ 4489998 h 6849644"/>
              <a:gd name="connsiteX595" fmla="*/ 8692018 w 12201392"/>
              <a:gd name="connsiteY595" fmla="*/ 4168986 h 6849644"/>
              <a:gd name="connsiteX596" fmla="*/ 9013519 w 12201392"/>
              <a:gd name="connsiteY596" fmla="*/ 4523350 h 6849644"/>
              <a:gd name="connsiteX597" fmla="*/ 9013519 w 12201392"/>
              <a:gd name="connsiteY597" fmla="*/ 4961094 h 6849644"/>
              <a:gd name="connsiteX598" fmla="*/ 8537530 w 12201392"/>
              <a:gd name="connsiteY598" fmla="*/ 4485829 h 6849644"/>
              <a:gd name="connsiteX599" fmla="*/ 8537530 w 12201392"/>
              <a:gd name="connsiteY599" fmla="*/ 4170029 h 6849644"/>
              <a:gd name="connsiteX600" fmla="*/ 8658615 w 12201392"/>
              <a:gd name="connsiteY600" fmla="*/ 4170029 h 6849644"/>
              <a:gd name="connsiteX601" fmla="*/ 8658615 w 12201392"/>
              <a:gd name="connsiteY601" fmla="*/ 4168986 h 6849644"/>
              <a:gd name="connsiteX602" fmla="*/ 9013519 w 12201392"/>
              <a:gd name="connsiteY602" fmla="*/ 4523350 h 6849644"/>
              <a:gd name="connsiteX603" fmla="*/ 8635651 w 12201392"/>
              <a:gd name="connsiteY603" fmla="*/ 4146057 h 6849644"/>
              <a:gd name="connsiteX604" fmla="*/ 8537530 w 12201392"/>
              <a:gd name="connsiteY604" fmla="*/ 4146057 h 6849644"/>
              <a:gd name="connsiteX605" fmla="*/ 8537530 w 12201392"/>
              <a:gd name="connsiteY605" fmla="*/ 4048086 h 6849644"/>
              <a:gd name="connsiteX606" fmla="*/ 8635651 w 12201392"/>
              <a:gd name="connsiteY606" fmla="*/ 4146057 h 6849644"/>
              <a:gd name="connsiteX607" fmla="*/ 8537530 w 12201392"/>
              <a:gd name="connsiteY607" fmla="*/ 4517097 h 6849644"/>
              <a:gd name="connsiteX608" fmla="*/ 9013519 w 12201392"/>
              <a:gd name="connsiteY608" fmla="*/ 4992361 h 6849644"/>
              <a:gd name="connsiteX609" fmla="*/ 9013519 w 12201392"/>
              <a:gd name="connsiteY609" fmla="*/ 5389457 h 6849644"/>
              <a:gd name="connsiteX610" fmla="*/ 9411220 w 12201392"/>
              <a:gd name="connsiteY610" fmla="*/ 5389457 h 6849644"/>
              <a:gd name="connsiteX611" fmla="*/ 9642952 w 12201392"/>
              <a:gd name="connsiteY611" fmla="*/ 5620836 h 6849644"/>
              <a:gd name="connsiteX612" fmla="*/ 8537530 w 12201392"/>
              <a:gd name="connsiteY612" fmla="*/ 5620836 h 6849644"/>
              <a:gd name="connsiteX613" fmla="*/ 8537530 w 12201392"/>
              <a:gd name="connsiteY613" fmla="*/ 4517097 h 6849644"/>
              <a:gd name="connsiteX614" fmla="*/ 8945670 w 12201392"/>
              <a:gd name="connsiteY614" fmla="*/ 1980269 h 6849644"/>
              <a:gd name="connsiteX615" fmla="*/ 8692018 w 12201392"/>
              <a:gd name="connsiteY615" fmla="*/ 1727003 h 6849644"/>
              <a:gd name="connsiteX616" fmla="*/ 9013519 w 12201392"/>
              <a:gd name="connsiteY616" fmla="*/ 1727003 h 6849644"/>
              <a:gd name="connsiteX617" fmla="*/ 9013519 w 12201392"/>
              <a:gd name="connsiteY617" fmla="*/ 2517026 h 6849644"/>
              <a:gd name="connsiteX618" fmla="*/ 8475944 w 12201392"/>
              <a:gd name="connsiteY618" fmla="*/ 1980269 h 6849644"/>
              <a:gd name="connsiteX619" fmla="*/ 8945670 w 12201392"/>
              <a:gd name="connsiteY619" fmla="*/ 1980269 h 6849644"/>
              <a:gd name="connsiteX620" fmla="*/ 8452979 w 12201392"/>
              <a:gd name="connsiteY620" fmla="*/ 1957339 h 6849644"/>
              <a:gd name="connsiteX621" fmla="*/ 8222292 w 12201392"/>
              <a:gd name="connsiteY621" fmla="*/ 1727003 h 6849644"/>
              <a:gd name="connsiteX622" fmla="*/ 8659659 w 12201392"/>
              <a:gd name="connsiteY622" fmla="*/ 1727003 h 6849644"/>
              <a:gd name="connsiteX623" fmla="*/ 8890347 w 12201392"/>
              <a:gd name="connsiteY623" fmla="*/ 1957339 h 6849644"/>
              <a:gd name="connsiteX624" fmla="*/ 8452979 w 12201392"/>
              <a:gd name="connsiteY624" fmla="*/ 1957339 h 6849644"/>
              <a:gd name="connsiteX625" fmla="*/ 9036484 w 12201392"/>
              <a:gd name="connsiteY625" fmla="*/ 5366528 h 6849644"/>
              <a:gd name="connsiteX626" fmla="*/ 9036484 w 12201392"/>
              <a:gd name="connsiteY626" fmla="*/ 5015291 h 6849644"/>
              <a:gd name="connsiteX627" fmla="*/ 9388256 w 12201392"/>
              <a:gd name="connsiteY627" fmla="*/ 5366528 h 6849644"/>
              <a:gd name="connsiteX628" fmla="*/ 9036484 w 12201392"/>
              <a:gd name="connsiteY628" fmla="*/ 5366528 h 6849644"/>
              <a:gd name="connsiteX629" fmla="*/ 9420615 w 12201392"/>
              <a:gd name="connsiteY629" fmla="*/ 5365485 h 6849644"/>
              <a:gd name="connsiteX630" fmla="*/ 9420615 w 12201392"/>
              <a:gd name="connsiteY630" fmla="*/ 5365485 h 6849644"/>
              <a:gd name="connsiteX631" fmla="*/ 9036484 w 12201392"/>
              <a:gd name="connsiteY631" fmla="*/ 4982981 h 6849644"/>
              <a:gd name="connsiteX632" fmla="*/ 9036484 w 12201392"/>
              <a:gd name="connsiteY632" fmla="*/ 4545238 h 6849644"/>
              <a:gd name="connsiteX633" fmla="*/ 9857982 w 12201392"/>
              <a:gd name="connsiteY633" fmla="*/ 5365485 h 6849644"/>
              <a:gd name="connsiteX634" fmla="*/ 9420615 w 12201392"/>
              <a:gd name="connsiteY634" fmla="*/ 5365485 h 6849644"/>
              <a:gd name="connsiteX635" fmla="*/ 7812065 w 12201392"/>
              <a:gd name="connsiteY635" fmla="*/ 882783 h 6849644"/>
              <a:gd name="connsiteX636" fmla="*/ 7813109 w 12201392"/>
              <a:gd name="connsiteY636" fmla="*/ 882783 h 6849644"/>
              <a:gd name="connsiteX637" fmla="*/ 8635651 w 12201392"/>
              <a:gd name="connsiteY637" fmla="*/ 1704073 h 6849644"/>
              <a:gd name="connsiteX638" fmla="*/ 8198284 w 12201392"/>
              <a:gd name="connsiteY638" fmla="*/ 1704073 h 6849644"/>
              <a:gd name="connsiteX639" fmla="*/ 7812065 w 12201392"/>
              <a:gd name="connsiteY639" fmla="*/ 1318442 h 6849644"/>
              <a:gd name="connsiteX640" fmla="*/ 7812065 w 12201392"/>
              <a:gd name="connsiteY640" fmla="*/ 882783 h 6849644"/>
              <a:gd name="connsiteX641" fmla="*/ 8165925 w 12201392"/>
              <a:gd name="connsiteY641" fmla="*/ 1704073 h 6849644"/>
              <a:gd name="connsiteX642" fmla="*/ 7813109 w 12201392"/>
              <a:gd name="connsiteY642" fmla="*/ 1704073 h 6849644"/>
              <a:gd name="connsiteX643" fmla="*/ 7813109 w 12201392"/>
              <a:gd name="connsiteY643" fmla="*/ 1351794 h 6849644"/>
              <a:gd name="connsiteX644" fmla="*/ 8165925 w 12201392"/>
              <a:gd name="connsiteY644" fmla="*/ 1704073 h 6849644"/>
              <a:gd name="connsiteX645" fmla="*/ 7790144 w 12201392"/>
              <a:gd name="connsiteY645" fmla="*/ 505490 h 6849644"/>
              <a:gd name="connsiteX646" fmla="*/ 7790144 w 12201392"/>
              <a:gd name="connsiteY646" fmla="*/ 826502 h 6849644"/>
              <a:gd name="connsiteX647" fmla="*/ 7468643 w 12201392"/>
              <a:gd name="connsiteY647" fmla="*/ 505490 h 6849644"/>
              <a:gd name="connsiteX648" fmla="*/ 7790144 w 12201392"/>
              <a:gd name="connsiteY648" fmla="*/ 505490 h 6849644"/>
              <a:gd name="connsiteX649" fmla="*/ 7315199 w 12201392"/>
              <a:gd name="connsiteY649" fmla="*/ 385631 h 6849644"/>
              <a:gd name="connsiteX650" fmla="*/ 7412275 w 12201392"/>
              <a:gd name="connsiteY650" fmla="*/ 482560 h 6849644"/>
              <a:gd name="connsiteX651" fmla="*/ 7315199 w 12201392"/>
              <a:gd name="connsiteY651" fmla="*/ 482560 h 6849644"/>
              <a:gd name="connsiteX652" fmla="*/ 7315199 w 12201392"/>
              <a:gd name="connsiteY652" fmla="*/ 385631 h 6849644"/>
              <a:gd name="connsiteX653" fmla="*/ 7315199 w 12201392"/>
              <a:gd name="connsiteY653" fmla="*/ 505490 h 6849644"/>
              <a:gd name="connsiteX654" fmla="*/ 7435240 w 12201392"/>
              <a:gd name="connsiteY654" fmla="*/ 505490 h 6849644"/>
              <a:gd name="connsiteX655" fmla="*/ 7790144 w 12201392"/>
              <a:gd name="connsiteY655" fmla="*/ 859853 h 6849644"/>
              <a:gd name="connsiteX656" fmla="*/ 7790144 w 12201392"/>
              <a:gd name="connsiteY656" fmla="*/ 1296555 h 6849644"/>
              <a:gd name="connsiteX657" fmla="*/ 7315199 w 12201392"/>
              <a:gd name="connsiteY657" fmla="*/ 822333 h 6849644"/>
              <a:gd name="connsiteX658" fmla="*/ 7315199 w 12201392"/>
              <a:gd name="connsiteY658" fmla="*/ 505490 h 6849644"/>
              <a:gd name="connsiteX659" fmla="*/ 7315199 w 12201392"/>
              <a:gd name="connsiteY659" fmla="*/ 854642 h 6849644"/>
              <a:gd name="connsiteX660" fmla="*/ 7790144 w 12201392"/>
              <a:gd name="connsiteY660" fmla="*/ 1328864 h 6849644"/>
              <a:gd name="connsiteX661" fmla="*/ 7790144 w 12201392"/>
              <a:gd name="connsiteY661" fmla="*/ 1727003 h 6849644"/>
              <a:gd name="connsiteX662" fmla="*/ 8188889 w 12201392"/>
              <a:gd name="connsiteY662" fmla="*/ 1727003 h 6849644"/>
              <a:gd name="connsiteX663" fmla="*/ 8419576 w 12201392"/>
              <a:gd name="connsiteY663" fmla="*/ 1957339 h 6849644"/>
              <a:gd name="connsiteX664" fmla="*/ 7315199 w 12201392"/>
              <a:gd name="connsiteY664" fmla="*/ 1957339 h 6849644"/>
              <a:gd name="connsiteX665" fmla="*/ 7315199 w 12201392"/>
              <a:gd name="connsiteY665" fmla="*/ 854642 h 6849644"/>
              <a:gd name="connsiteX666" fmla="*/ 7314155 w 12201392"/>
              <a:gd name="connsiteY666" fmla="*/ 2075113 h 6849644"/>
              <a:gd name="connsiteX667" fmla="*/ 7314155 w 12201392"/>
              <a:gd name="connsiteY667" fmla="*/ 2075113 h 6849644"/>
              <a:gd name="connsiteX668" fmla="*/ 8165925 w 12201392"/>
              <a:gd name="connsiteY668" fmla="*/ 2924544 h 6849644"/>
              <a:gd name="connsiteX669" fmla="*/ 7444635 w 12201392"/>
              <a:gd name="connsiteY669" fmla="*/ 2924544 h 6849644"/>
              <a:gd name="connsiteX670" fmla="*/ 7314155 w 12201392"/>
              <a:gd name="connsiteY670" fmla="*/ 2794263 h 6849644"/>
              <a:gd name="connsiteX671" fmla="*/ 7314155 w 12201392"/>
              <a:gd name="connsiteY671" fmla="*/ 2075113 h 6849644"/>
              <a:gd name="connsiteX672" fmla="*/ 7435240 w 12201392"/>
              <a:gd name="connsiteY672" fmla="*/ 2947473 h 6849644"/>
              <a:gd name="connsiteX673" fmla="*/ 7666972 w 12201392"/>
              <a:gd name="connsiteY673" fmla="*/ 3178852 h 6849644"/>
              <a:gd name="connsiteX674" fmla="*/ 7315199 w 12201392"/>
              <a:gd name="connsiteY674" fmla="*/ 3178852 h 6849644"/>
              <a:gd name="connsiteX675" fmla="*/ 7315199 w 12201392"/>
              <a:gd name="connsiteY675" fmla="*/ 2947473 h 6849644"/>
              <a:gd name="connsiteX676" fmla="*/ 7435240 w 12201392"/>
              <a:gd name="connsiteY676" fmla="*/ 2947473 h 6849644"/>
              <a:gd name="connsiteX677" fmla="*/ 7315199 w 12201392"/>
              <a:gd name="connsiteY677" fmla="*/ 2924544 h 6849644"/>
              <a:gd name="connsiteX678" fmla="*/ 7315199 w 12201392"/>
              <a:gd name="connsiteY678" fmla="*/ 2827615 h 6849644"/>
              <a:gd name="connsiteX679" fmla="*/ 7412275 w 12201392"/>
              <a:gd name="connsiteY679" fmla="*/ 2924544 h 6849644"/>
              <a:gd name="connsiteX680" fmla="*/ 7315199 w 12201392"/>
              <a:gd name="connsiteY680" fmla="*/ 2924544 h 6849644"/>
              <a:gd name="connsiteX681" fmla="*/ 7292234 w 12201392"/>
              <a:gd name="connsiteY681" fmla="*/ 505490 h 6849644"/>
              <a:gd name="connsiteX682" fmla="*/ 7292234 w 12201392"/>
              <a:gd name="connsiteY682" fmla="*/ 798361 h 6849644"/>
              <a:gd name="connsiteX683" fmla="*/ 6998917 w 12201392"/>
              <a:gd name="connsiteY683" fmla="*/ 505490 h 6849644"/>
              <a:gd name="connsiteX684" fmla="*/ 7292234 w 12201392"/>
              <a:gd name="connsiteY684" fmla="*/ 505490 h 6849644"/>
              <a:gd name="connsiteX685" fmla="*/ 6590778 w 12201392"/>
              <a:gd name="connsiteY685" fmla="*/ 131323 h 6849644"/>
              <a:gd name="connsiteX686" fmla="*/ 6942550 w 12201392"/>
              <a:gd name="connsiteY686" fmla="*/ 482560 h 6849644"/>
              <a:gd name="connsiteX687" fmla="*/ 6590778 w 12201392"/>
              <a:gd name="connsiteY687" fmla="*/ 482560 h 6849644"/>
              <a:gd name="connsiteX688" fmla="*/ 6590778 w 12201392"/>
              <a:gd name="connsiteY688" fmla="*/ 131323 h 6849644"/>
              <a:gd name="connsiteX689" fmla="*/ 6590778 w 12201392"/>
              <a:gd name="connsiteY689" fmla="*/ 505490 h 6849644"/>
              <a:gd name="connsiteX690" fmla="*/ 6965514 w 12201392"/>
              <a:gd name="connsiteY690" fmla="*/ 505490 h 6849644"/>
              <a:gd name="connsiteX691" fmla="*/ 7292234 w 12201392"/>
              <a:gd name="connsiteY691" fmla="*/ 831713 h 6849644"/>
              <a:gd name="connsiteX692" fmla="*/ 7292234 w 12201392"/>
              <a:gd name="connsiteY692" fmla="*/ 1957339 h 6849644"/>
              <a:gd name="connsiteX693" fmla="*/ 7229604 w 12201392"/>
              <a:gd name="connsiteY693" fmla="*/ 1957339 h 6849644"/>
              <a:gd name="connsiteX694" fmla="*/ 6590778 w 12201392"/>
              <a:gd name="connsiteY694" fmla="*/ 1319484 h 6849644"/>
              <a:gd name="connsiteX695" fmla="*/ 6590778 w 12201392"/>
              <a:gd name="connsiteY695" fmla="*/ 505490 h 6849644"/>
              <a:gd name="connsiteX696" fmla="*/ 7292234 w 12201392"/>
              <a:gd name="connsiteY696" fmla="*/ 1980269 h 6849644"/>
              <a:gd name="connsiteX697" fmla="*/ 7292234 w 12201392"/>
              <a:gd name="connsiteY697" fmla="*/ 2019874 h 6849644"/>
              <a:gd name="connsiteX698" fmla="*/ 7252569 w 12201392"/>
              <a:gd name="connsiteY698" fmla="*/ 1980269 h 6849644"/>
              <a:gd name="connsiteX699" fmla="*/ 7292234 w 12201392"/>
              <a:gd name="connsiteY699" fmla="*/ 1980269 h 6849644"/>
              <a:gd name="connsiteX700" fmla="*/ 6590778 w 12201392"/>
              <a:gd name="connsiteY700" fmla="*/ 1351794 h 6849644"/>
              <a:gd name="connsiteX701" fmla="*/ 7197246 w 12201392"/>
              <a:gd name="connsiteY701" fmla="*/ 1957339 h 6849644"/>
              <a:gd name="connsiteX702" fmla="*/ 6590778 w 12201392"/>
              <a:gd name="connsiteY702" fmla="*/ 1957339 h 6849644"/>
              <a:gd name="connsiteX703" fmla="*/ 6590778 w 12201392"/>
              <a:gd name="connsiteY703" fmla="*/ 1351794 h 6849644"/>
              <a:gd name="connsiteX704" fmla="*/ 6590778 w 12201392"/>
              <a:gd name="connsiteY704" fmla="*/ 1980269 h 6849644"/>
              <a:gd name="connsiteX705" fmla="*/ 7220210 w 12201392"/>
              <a:gd name="connsiteY705" fmla="*/ 1980269 h 6849644"/>
              <a:gd name="connsiteX706" fmla="*/ 7292234 w 12201392"/>
              <a:gd name="connsiteY706" fmla="*/ 2052184 h 6849644"/>
              <a:gd name="connsiteX707" fmla="*/ 7292234 w 12201392"/>
              <a:gd name="connsiteY707" fmla="*/ 2772376 h 6849644"/>
              <a:gd name="connsiteX708" fmla="*/ 6590778 w 12201392"/>
              <a:gd name="connsiteY708" fmla="*/ 2071986 h 6849644"/>
              <a:gd name="connsiteX709" fmla="*/ 6590778 w 12201392"/>
              <a:gd name="connsiteY709" fmla="*/ 1980269 h 6849644"/>
              <a:gd name="connsiteX710" fmla="*/ 6590778 w 12201392"/>
              <a:gd name="connsiteY710" fmla="*/ 2104296 h 6849644"/>
              <a:gd name="connsiteX711" fmla="*/ 7292234 w 12201392"/>
              <a:gd name="connsiteY711" fmla="*/ 2804686 h 6849644"/>
              <a:gd name="connsiteX712" fmla="*/ 7292234 w 12201392"/>
              <a:gd name="connsiteY712" fmla="*/ 2924544 h 6849644"/>
              <a:gd name="connsiteX713" fmla="*/ 6590778 w 12201392"/>
              <a:gd name="connsiteY713" fmla="*/ 2924544 h 6849644"/>
              <a:gd name="connsiteX714" fmla="*/ 6590778 w 12201392"/>
              <a:gd name="connsiteY714" fmla="*/ 2104296 h 6849644"/>
              <a:gd name="connsiteX715" fmla="*/ 6590778 w 12201392"/>
              <a:gd name="connsiteY715" fmla="*/ 3324767 h 6849644"/>
              <a:gd name="connsiteX716" fmla="*/ 6590778 w 12201392"/>
              <a:gd name="connsiteY716" fmla="*/ 3324767 h 6849644"/>
              <a:gd name="connsiteX717" fmla="*/ 7413320 w 12201392"/>
              <a:gd name="connsiteY717" fmla="*/ 4146057 h 6849644"/>
              <a:gd name="connsiteX718" fmla="*/ 6975952 w 12201392"/>
              <a:gd name="connsiteY718" fmla="*/ 4146057 h 6849644"/>
              <a:gd name="connsiteX719" fmla="*/ 6590778 w 12201392"/>
              <a:gd name="connsiteY719" fmla="*/ 3761468 h 6849644"/>
              <a:gd name="connsiteX720" fmla="*/ 6590778 w 12201392"/>
              <a:gd name="connsiteY720" fmla="*/ 3324767 h 6849644"/>
              <a:gd name="connsiteX721" fmla="*/ 7666972 w 12201392"/>
              <a:gd name="connsiteY721" fmla="*/ 4399323 h 6849644"/>
              <a:gd name="connsiteX722" fmla="*/ 7229604 w 12201392"/>
              <a:gd name="connsiteY722" fmla="*/ 4399323 h 6849644"/>
              <a:gd name="connsiteX723" fmla="*/ 6998917 w 12201392"/>
              <a:gd name="connsiteY723" fmla="*/ 4168986 h 6849644"/>
              <a:gd name="connsiteX724" fmla="*/ 7436284 w 12201392"/>
              <a:gd name="connsiteY724" fmla="*/ 4168986 h 6849644"/>
              <a:gd name="connsiteX725" fmla="*/ 7666972 w 12201392"/>
              <a:gd name="connsiteY725" fmla="*/ 4399323 h 6849644"/>
              <a:gd name="connsiteX726" fmla="*/ 7468643 w 12201392"/>
              <a:gd name="connsiteY726" fmla="*/ 4168986 h 6849644"/>
              <a:gd name="connsiteX727" fmla="*/ 7789100 w 12201392"/>
              <a:gd name="connsiteY727" fmla="*/ 4168986 h 6849644"/>
              <a:gd name="connsiteX728" fmla="*/ 7789100 w 12201392"/>
              <a:gd name="connsiteY728" fmla="*/ 4957967 h 6849644"/>
              <a:gd name="connsiteX729" fmla="*/ 7252569 w 12201392"/>
              <a:gd name="connsiteY729" fmla="*/ 4422252 h 6849644"/>
              <a:gd name="connsiteX730" fmla="*/ 7722295 w 12201392"/>
              <a:gd name="connsiteY730" fmla="*/ 4422252 h 6849644"/>
              <a:gd name="connsiteX731" fmla="*/ 7468643 w 12201392"/>
              <a:gd name="connsiteY731" fmla="*/ 4168986 h 6849644"/>
              <a:gd name="connsiteX732" fmla="*/ 6943594 w 12201392"/>
              <a:gd name="connsiteY732" fmla="*/ 4146057 h 6849644"/>
              <a:gd name="connsiteX733" fmla="*/ 6590778 w 12201392"/>
              <a:gd name="connsiteY733" fmla="*/ 4146057 h 6849644"/>
              <a:gd name="connsiteX734" fmla="*/ 6590778 w 12201392"/>
              <a:gd name="connsiteY734" fmla="*/ 3793778 h 6849644"/>
              <a:gd name="connsiteX735" fmla="*/ 6943594 w 12201392"/>
              <a:gd name="connsiteY735" fmla="*/ 4146057 h 6849644"/>
              <a:gd name="connsiteX736" fmla="*/ 6966558 w 12201392"/>
              <a:gd name="connsiteY736" fmla="*/ 4168986 h 6849644"/>
              <a:gd name="connsiteX737" fmla="*/ 7197246 w 12201392"/>
              <a:gd name="connsiteY737" fmla="*/ 4399323 h 6849644"/>
              <a:gd name="connsiteX738" fmla="*/ 6091824 w 12201392"/>
              <a:gd name="connsiteY738" fmla="*/ 4399323 h 6849644"/>
              <a:gd name="connsiteX739" fmla="*/ 6091824 w 12201392"/>
              <a:gd name="connsiteY739" fmla="*/ 3295584 h 6849644"/>
              <a:gd name="connsiteX740" fmla="*/ 6567813 w 12201392"/>
              <a:gd name="connsiteY740" fmla="*/ 3770848 h 6849644"/>
              <a:gd name="connsiteX741" fmla="*/ 6567813 w 12201392"/>
              <a:gd name="connsiteY741" fmla="*/ 4168986 h 6849644"/>
              <a:gd name="connsiteX742" fmla="*/ 6966558 w 12201392"/>
              <a:gd name="connsiteY742" fmla="*/ 4168986 h 6849644"/>
              <a:gd name="connsiteX743" fmla="*/ 6567813 w 12201392"/>
              <a:gd name="connsiteY743" fmla="*/ 2081366 h 6849644"/>
              <a:gd name="connsiteX744" fmla="*/ 6567813 w 12201392"/>
              <a:gd name="connsiteY744" fmla="*/ 2924544 h 6849644"/>
              <a:gd name="connsiteX745" fmla="*/ 6222303 w 12201392"/>
              <a:gd name="connsiteY745" fmla="*/ 2924544 h 6849644"/>
              <a:gd name="connsiteX746" fmla="*/ 6091824 w 12201392"/>
              <a:gd name="connsiteY746" fmla="*/ 2794263 h 6849644"/>
              <a:gd name="connsiteX747" fmla="*/ 6091824 w 12201392"/>
              <a:gd name="connsiteY747" fmla="*/ 1980269 h 6849644"/>
              <a:gd name="connsiteX748" fmla="*/ 6466561 w 12201392"/>
              <a:gd name="connsiteY748" fmla="*/ 1980269 h 6849644"/>
              <a:gd name="connsiteX749" fmla="*/ 6567813 w 12201392"/>
              <a:gd name="connsiteY749" fmla="*/ 2081366 h 6849644"/>
              <a:gd name="connsiteX750" fmla="*/ 6499964 w 12201392"/>
              <a:gd name="connsiteY750" fmla="*/ 1980269 h 6849644"/>
              <a:gd name="connsiteX751" fmla="*/ 6567813 w 12201392"/>
              <a:gd name="connsiteY751" fmla="*/ 1980269 h 6849644"/>
              <a:gd name="connsiteX752" fmla="*/ 6567813 w 12201392"/>
              <a:gd name="connsiteY752" fmla="*/ 2048015 h 6849644"/>
              <a:gd name="connsiteX753" fmla="*/ 6499964 w 12201392"/>
              <a:gd name="connsiteY753" fmla="*/ 1980269 h 6849644"/>
              <a:gd name="connsiteX754" fmla="*/ 6245268 w 12201392"/>
              <a:gd name="connsiteY754" fmla="*/ 2947473 h 6849644"/>
              <a:gd name="connsiteX755" fmla="*/ 6567813 w 12201392"/>
              <a:gd name="connsiteY755" fmla="*/ 2947473 h 6849644"/>
              <a:gd name="connsiteX756" fmla="*/ 6567813 w 12201392"/>
              <a:gd name="connsiteY756" fmla="*/ 3269528 h 6849644"/>
              <a:gd name="connsiteX757" fmla="*/ 6245268 w 12201392"/>
              <a:gd name="connsiteY757" fmla="*/ 2947473 h 6849644"/>
              <a:gd name="connsiteX758" fmla="*/ 6567813 w 12201392"/>
              <a:gd name="connsiteY758" fmla="*/ 3301837 h 6849644"/>
              <a:gd name="connsiteX759" fmla="*/ 6567813 w 12201392"/>
              <a:gd name="connsiteY759" fmla="*/ 3738539 h 6849644"/>
              <a:gd name="connsiteX760" fmla="*/ 6091824 w 12201392"/>
              <a:gd name="connsiteY760" fmla="*/ 3263274 h 6849644"/>
              <a:gd name="connsiteX761" fmla="*/ 6091824 w 12201392"/>
              <a:gd name="connsiteY761" fmla="*/ 2947473 h 6849644"/>
              <a:gd name="connsiteX762" fmla="*/ 6212909 w 12201392"/>
              <a:gd name="connsiteY762" fmla="*/ 2947473 h 6849644"/>
              <a:gd name="connsiteX763" fmla="*/ 6567813 w 12201392"/>
              <a:gd name="connsiteY763" fmla="*/ 3301837 h 6849644"/>
              <a:gd name="connsiteX764" fmla="*/ 6091824 w 12201392"/>
              <a:gd name="connsiteY764" fmla="*/ 1957339 h 6849644"/>
              <a:gd name="connsiteX765" fmla="*/ 6091824 w 12201392"/>
              <a:gd name="connsiteY765" fmla="*/ 1606102 h 6849644"/>
              <a:gd name="connsiteX766" fmla="*/ 6443596 w 12201392"/>
              <a:gd name="connsiteY766" fmla="*/ 1957339 h 6849644"/>
              <a:gd name="connsiteX767" fmla="*/ 6091824 w 12201392"/>
              <a:gd name="connsiteY767" fmla="*/ 1957339 h 6849644"/>
              <a:gd name="connsiteX768" fmla="*/ 6189944 w 12201392"/>
              <a:gd name="connsiteY768" fmla="*/ 2924544 h 6849644"/>
              <a:gd name="connsiteX769" fmla="*/ 6091824 w 12201392"/>
              <a:gd name="connsiteY769" fmla="*/ 2924544 h 6849644"/>
              <a:gd name="connsiteX770" fmla="*/ 6091824 w 12201392"/>
              <a:gd name="connsiteY770" fmla="*/ 2826573 h 6849644"/>
              <a:gd name="connsiteX771" fmla="*/ 6189944 w 12201392"/>
              <a:gd name="connsiteY771" fmla="*/ 2924544 h 6849644"/>
              <a:gd name="connsiteX772" fmla="*/ 6567813 w 12201392"/>
              <a:gd name="connsiteY772" fmla="*/ 505490 h 6849644"/>
              <a:gd name="connsiteX773" fmla="*/ 6567813 w 12201392"/>
              <a:gd name="connsiteY773" fmla="*/ 1296555 h 6849644"/>
              <a:gd name="connsiteX774" fmla="*/ 6030238 w 12201392"/>
              <a:gd name="connsiteY774" fmla="*/ 759798 h 6849644"/>
              <a:gd name="connsiteX775" fmla="*/ 6499964 w 12201392"/>
              <a:gd name="connsiteY775" fmla="*/ 759798 h 6849644"/>
              <a:gd name="connsiteX776" fmla="*/ 6245268 w 12201392"/>
              <a:gd name="connsiteY776" fmla="*/ 505490 h 6849644"/>
              <a:gd name="connsiteX777" fmla="*/ 6567813 w 12201392"/>
              <a:gd name="connsiteY777" fmla="*/ 505490 h 6849644"/>
              <a:gd name="connsiteX778" fmla="*/ 5775542 w 12201392"/>
              <a:gd name="connsiteY778" fmla="*/ 505490 h 6849644"/>
              <a:gd name="connsiteX779" fmla="*/ 6212909 w 12201392"/>
              <a:gd name="connsiteY779" fmla="*/ 505490 h 6849644"/>
              <a:gd name="connsiteX780" fmla="*/ 6444641 w 12201392"/>
              <a:gd name="connsiteY780" fmla="*/ 736868 h 6849644"/>
              <a:gd name="connsiteX781" fmla="*/ 6008317 w 12201392"/>
              <a:gd name="connsiteY781" fmla="*/ 736868 h 6849644"/>
              <a:gd name="connsiteX782" fmla="*/ 5775542 w 12201392"/>
              <a:gd name="connsiteY782" fmla="*/ 505490 h 6849644"/>
              <a:gd name="connsiteX783" fmla="*/ 4869493 w 12201392"/>
              <a:gd name="connsiteY783" fmla="*/ 759798 h 6849644"/>
              <a:gd name="connsiteX784" fmla="*/ 4869493 w 12201392"/>
              <a:gd name="connsiteY784" fmla="*/ 759798 h 6849644"/>
              <a:gd name="connsiteX785" fmla="*/ 5997878 w 12201392"/>
              <a:gd name="connsiteY785" fmla="*/ 759798 h 6849644"/>
              <a:gd name="connsiteX786" fmla="*/ 6567813 w 12201392"/>
              <a:gd name="connsiteY786" fmla="*/ 1328864 h 6849644"/>
              <a:gd name="connsiteX787" fmla="*/ 6567813 w 12201392"/>
              <a:gd name="connsiteY787" fmla="*/ 1957339 h 6849644"/>
              <a:gd name="connsiteX788" fmla="*/ 6476999 w 12201392"/>
              <a:gd name="connsiteY788" fmla="*/ 1957339 h 6849644"/>
              <a:gd name="connsiteX789" fmla="*/ 6088692 w 12201392"/>
              <a:gd name="connsiteY789" fmla="*/ 1569623 h 6849644"/>
              <a:gd name="connsiteX790" fmla="*/ 6068860 w 12201392"/>
              <a:gd name="connsiteY790" fmla="*/ 1549821 h 6849644"/>
              <a:gd name="connsiteX791" fmla="*/ 6068860 w 12201392"/>
              <a:gd name="connsiteY791" fmla="*/ 1957339 h 6849644"/>
              <a:gd name="connsiteX792" fmla="*/ 5253624 w 12201392"/>
              <a:gd name="connsiteY792" fmla="*/ 1957339 h 6849644"/>
              <a:gd name="connsiteX793" fmla="*/ 5022937 w 12201392"/>
              <a:gd name="connsiteY793" fmla="*/ 1727003 h 6849644"/>
              <a:gd name="connsiteX794" fmla="*/ 5776586 w 12201392"/>
              <a:gd name="connsiteY794" fmla="*/ 1727003 h 6849644"/>
              <a:gd name="connsiteX795" fmla="*/ 4869493 w 12201392"/>
              <a:gd name="connsiteY795" fmla="*/ 821290 h 6849644"/>
              <a:gd name="connsiteX796" fmla="*/ 4869493 w 12201392"/>
              <a:gd name="connsiteY796" fmla="*/ 759798 h 6849644"/>
              <a:gd name="connsiteX797" fmla="*/ 6068860 w 12201392"/>
              <a:gd name="connsiteY797" fmla="*/ 1980269 h 6849644"/>
              <a:gd name="connsiteX798" fmla="*/ 6068860 w 12201392"/>
              <a:gd name="connsiteY798" fmla="*/ 2771334 h 6849644"/>
              <a:gd name="connsiteX799" fmla="*/ 5276588 w 12201392"/>
              <a:gd name="connsiteY799" fmla="*/ 1980269 h 6849644"/>
              <a:gd name="connsiteX800" fmla="*/ 6068860 w 12201392"/>
              <a:gd name="connsiteY800" fmla="*/ 1980269 h 6849644"/>
              <a:gd name="connsiteX801" fmla="*/ 4967613 w 12201392"/>
              <a:gd name="connsiteY801" fmla="*/ 1704073 h 6849644"/>
              <a:gd name="connsiteX802" fmla="*/ 4869493 w 12201392"/>
              <a:gd name="connsiteY802" fmla="*/ 1704073 h 6849644"/>
              <a:gd name="connsiteX803" fmla="*/ 4869493 w 12201392"/>
              <a:gd name="connsiteY803" fmla="*/ 1606102 h 6849644"/>
              <a:gd name="connsiteX804" fmla="*/ 4967613 w 12201392"/>
              <a:gd name="connsiteY804" fmla="*/ 1704073 h 6849644"/>
              <a:gd name="connsiteX805" fmla="*/ 4869493 w 12201392"/>
              <a:gd name="connsiteY805" fmla="*/ 1573792 h 6849644"/>
              <a:gd name="connsiteX806" fmla="*/ 4869493 w 12201392"/>
              <a:gd name="connsiteY806" fmla="*/ 854642 h 6849644"/>
              <a:gd name="connsiteX807" fmla="*/ 5720218 w 12201392"/>
              <a:gd name="connsiteY807" fmla="*/ 1704073 h 6849644"/>
              <a:gd name="connsiteX808" fmla="*/ 4999972 w 12201392"/>
              <a:gd name="connsiteY808" fmla="*/ 1704073 h 6849644"/>
              <a:gd name="connsiteX809" fmla="*/ 4869493 w 12201392"/>
              <a:gd name="connsiteY809" fmla="*/ 1573792 h 6849644"/>
              <a:gd name="connsiteX810" fmla="*/ 4990578 w 12201392"/>
              <a:gd name="connsiteY810" fmla="*/ 1727003 h 6849644"/>
              <a:gd name="connsiteX811" fmla="*/ 5221265 w 12201392"/>
              <a:gd name="connsiteY811" fmla="*/ 1957339 h 6849644"/>
              <a:gd name="connsiteX812" fmla="*/ 4869493 w 12201392"/>
              <a:gd name="connsiteY812" fmla="*/ 1957339 h 6849644"/>
              <a:gd name="connsiteX813" fmla="*/ 4869493 w 12201392"/>
              <a:gd name="connsiteY813" fmla="*/ 1727003 h 6849644"/>
              <a:gd name="connsiteX814" fmla="*/ 4990578 w 12201392"/>
              <a:gd name="connsiteY814" fmla="*/ 1727003 h 6849644"/>
              <a:gd name="connsiteX815" fmla="*/ 5244229 w 12201392"/>
              <a:gd name="connsiteY815" fmla="*/ 1980269 h 6849644"/>
              <a:gd name="connsiteX816" fmla="*/ 6068860 w 12201392"/>
              <a:gd name="connsiteY816" fmla="*/ 2803643 h 6849644"/>
              <a:gd name="connsiteX817" fmla="*/ 6068860 w 12201392"/>
              <a:gd name="connsiteY817" fmla="*/ 2924544 h 6849644"/>
              <a:gd name="connsiteX818" fmla="*/ 5752577 w 12201392"/>
              <a:gd name="connsiteY818" fmla="*/ 2924544 h 6849644"/>
              <a:gd name="connsiteX819" fmla="*/ 5345482 w 12201392"/>
              <a:gd name="connsiteY819" fmla="*/ 2517026 h 6849644"/>
              <a:gd name="connsiteX820" fmla="*/ 5345482 w 12201392"/>
              <a:gd name="connsiteY820" fmla="*/ 2924544 h 6849644"/>
              <a:gd name="connsiteX821" fmla="*/ 4999972 w 12201392"/>
              <a:gd name="connsiteY821" fmla="*/ 2924544 h 6849644"/>
              <a:gd name="connsiteX822" fmla="*/ 4145071 w 12201392"/>
              <a:gd name="connsiteY822" fmla="*/ 2070944 h 6849644"/>
              <a:gd name="connsiteX823" fmla="*/ 4145071 w 12201392"/>
              <a:gd name="connsiteY823" fmla="*/ 1727003 h 6849644"/>
              <a:gd name="connsiteX824" fmla="*/ 4846528 w 12201392"/>
              <a:gd name="connsiteY824" fmla="*/ 1727003 h 6849644"/>
              <a:gd name="connsiteX825" fmla="*/ 4846528 w 12201392"/>
              <a:gd name="connsiteY825" fmla="*/ 1980269 h 6849644"/>
              <a:gd name="connsiteX826" fmla="*/ 5244229 w 12201392"/>
              <a:gd name="connsiteY826" fmla="*/ 1980269 h 6849644"/>
              <a:gd name="connsiteX827" fmla="*/ 5368446 w 12201392"/>
              <a:gd name="connsiteY827" fmla="*/ 4546280 h 6849644"/>
              <a:gd name="connsiteX828" fmla="*/ 6068860 w 12201392"/>
              <a:gd name="connsiteY828" fmla="*/ 5245627 h 6849644"/>
              <a:gd name="connsiteX829" fmla="*/ 6068860 w 12201392"/>
              <a:gd name="connsiteY829" fmla="*/ 5366528 h 6849644"/>
              <a:gd name="connsiteX830" fmla="*/ 5368446 w 12201392"/>
              <a:gd name="connsiteY830" fmla="*/ 5366528 h 6849644"/>
              <a:gd name="connsiteX831" fmla="*/ 5368446 w 12201392"/>
              <a:gd name="connsiteY831" fmla="*/ 4546280 h 6849644"/>
              <a:gd name="connsiteX832" fmla="*/ 5368446 w 12201392"/>
              <a:gd name="connsiteY832" fmla="*/ 4399323 h 6849644"/>
              <a:gd name="connsiteX833" fmla="*/ 5368446 w 12201392"/>
              <a:gd name="connsiteY833" fmla="*/ 3794820 h 6849644"/>
              <a:gd name="connsiteX834" fmla="*/ 5973870 w 12201392"/>
              <a:gd name="connsiteY834" fmla="*/ 4399323 h 6849644"/>
              <a:gd name="connsiteX835" fmla="*/ 5368446 w 12201392"/>
              <a:gd name="connsiteY835" fmla="*/ 4399323 h 6849644"/>
              <a:gd name="connsiteX836" fmla="*/ 5368446 w 12201392"/>
              <a:gd name="connsiteY836" fmla="*/ 4513970 h 6849644"/>
              <a:gd name="connsiteX837" fmla="*/ 5368446 w 12201392"/>
              <a:gd name="connsiteY837" fmla="*/ 4422252 h 6849644"/>
              <a:gd name="connsiteX838" fmla="*/ 5996835 w 12201392"/>
              <a:gd name="connsiteY838" fmla="*/ 4422252 h 6849644"/>
              <a:gd name="connsiteX839" fmla="*/ 6068860 w 12201392"/>
              <a:gd name="connsiteY839" fmla="*/ 4494168 h 6849644"/>
              <a:gd name="connsiteX840" fmla="*/ 6068860 w 12201392"/>
              <a:gd name="connsiteY840" fmla="*/ 5213318 h 6849644"/>
              <a:gd name="connsiteX841" fmla="*/ 5368446 w 12201392"/>
              <a:gd name="connsiteY841" fmla="*/ 4513970 h 6849644"/>
              <a:gd name="connsiteX842" fmla="*/ 6030238 w 12201392"/>
              <a:gd name="connsiteY842" fmla="*/ 4422252 h 6849644"/>
              <a:gd name="connsiteX843" fmla="*/ 6068860 w 12201392"/>
              <a:gd name="connsiteY843" fmla="*/ 4422252 h 6849644"/>
              <a:gd name="connsiteX844" fmla="*/ 6068860 w 12201392"/>
              <a:gd name="connsiteY844" fmla="*/ 4460816 h 6849644"/>
              <a:gd name="connsiteX845" fmla="*/ 6030238 w 12201392"/>
              <a:gd name="connsiteY845" fmla="*/ 4422252 h 6849644"/>
              <a:gd name="connsiteX846" fmla="*/ 6007273 w 12201392"/>
              <a:gd name="connsiteY846" fmla="*/ 4399323 h 6849644"/>
              <a:gd name="connsiteX847" fmla="*/ 5368446 w 12201392"/>
              <a:gd name="connsiteY847" fmla="*/ 3761468 h 6849644"/>
              <a:gd name="connsiteX848" fmla="*/ 5368446 w 12201392"/>
              <a:gd name="connsiteY848" fmla="*/ 2947473 h 6849644"/>
              <a:gd name="connsiteX849" fmla="*/ 5743183 w 12201392"/>
              <a:gd name="connsiteY849" fmla="*/ 2947473 h 6849644"/>
              <a:gd name="connsiteX850" fmla="*/ 6068860 w 12201392"/>
              <a:gd name="connsiteY850" fmla="*/ 3272654 h 6849644"/>
              <a:gd name="connsiteX851" fmla="*/ 6068860 w 12201392"/>
              <a:gd name="connsiteY851" fmla="*/ 4399323 h 6849644"/>
              <a:gd name="connsiteX852" fmla="*/ 6007273 w 12201392"/>
              <a:gd name="connsiteY852" fmla="*/ 4399323 h 6849644"/>
              <a:gd name="connsiteX853" fmla="*/ 5368446 w 12201392"/>
              <a:gd name="connsiteY853" fmla="*/ 2924544 h 6849644"/>
              <a:gd name="connsiteX854" fmla="*/ 5368446 w 12201392"/>
              <a:gd name="connsiteY854" fmla="*/ 2573307 h 6849644"/>
              <a:gd name="connsiteX855" fmla="*/ 5720218 w 12201392"/>
              <a:gd name="connsiteY855" fmla="*/ 2924544 h 6849644"/>
              <a:gd name="connsiteX856" fmla="*/ 5368446 w 12201392"/>
              <a:gd name="connsiteY856" fmla="*/ 2924544 h 6849644"/>
              <a:gd name="connsiteX857" fmla="*/ 5776586 w 12201392"/>
              <a:gd name="connsiteY857" fmla="*/ 2947473 h 6849644"/>
              <a:gd name="connsiteX858" fmla="*/ 6068860 w 12201392"/>
              <a:gd name="connsiteY858" fmla="*/ 2947473 h 6849644"/>
              <a:gd name="connsiteX859" fmla="*/ 6068860 w 12201392"/>
              <a:gd name="connsiteY859" fmla="*/ 3240345 h 6849644"/>
              <a:gd name="connsiteX860" fmla="*/ 5776586 w 12201392"/>
              <a:gd name="connsiteY860" fmla="*/ 2947473 h 6849644"/>
              <a:gd name="connsiteX861" fmla="*/ 4145071 w 12201392"/>
              <a:gd name="connsiteY861" fmla="*/ 2539955 h 6849644"/>
              <a:gd name="connsiteX862" fmla="*/ 4145071 w 12201392"/>
              <a:gd name="connsiteY862" fmla="*/ 2104296 h 6849644"/>
              <a:gd name="connsiteX863" fmla="*/ 4966569 w 12201392"/>
              <a:gd name="connsiteY863" fmla="*/ 2924544 h 6849644"/>
              <a:gd name="connsiteX864" fmla="*/ 4530246 w 12201392"/>
              <a:gd name="connsiteY864" fmla="*/ 2924544 h 6849644"/>
              <a:gd name="connsiteX865" fmla="*/ 4145071 w 12201392"/>
              <a:gd name="connsiteY865" fmla="*/ 2539955 h 6849644"/>
              <a:gd name="connsiteX866" fmla="*/ 4496843 w 12201392"/>
              <a:gd name="connsiteY866" fmla="*/ 2924544 h 6849644"/>
              <a:gd name="connsiteX867" fmla="*/ 4145071 w 12201392"/>
              <a:gd name="connsiteY867" fmla="*/ 2924544 h 6849644"/>
              <a:gd name="connsiteX868" fmla="*/ 4145071 w 12201392"/>
              <a:gd name="connsiteY868" fmla="*/ 2573307 h 6849644"/>
              <a:gd name="connsiteX869" fmla="*/ 4496843 w 12201392"/>
              <a:gd name="connsiteY869" fmla="*/ 2924544 h 6849644"/>
              <a:gd name="connsiteX870" fmla="*/ 4989534 w 12201392"/>
              <a:gd name="connsiteY870" fmla="*/ 2947473 h 6849644"/>
              <a:gd name="connsiteX871" fmla="*/ 5221265 w 12201392"/>
              <a:gd name="connsiteY871" fmla="*/ 3178852 h 6849644"/>
              <a:gd name="connsiteX872" fmla="*/ 4784942 w 12201392"/>
              <a:gd name="connsiteY872" fmla="*/ 3178852 h 6849644"/>
              <a:gd name="connsiteX873" fmla="*/ 4553211 w 12201392"/>
              <a:gd name="connsiteY873" fmla="*/ 2947473 h 6849644"/>
              <a:gd name="connsiteX874" fmla="*/ 4989534 w 12201392"/>
              <a:gd name="connsiteY874" fmla="*/ 2947473 h 6849644"/>
              <a:gd name="connsiteX875" fmla="*/ 5277632 w 12201392"/>
              <a:gd name="connsiteY875" fmla="*/ 3201782 h 6849644"/>
              <a:gd name="connsiteX876" fmla="*/ 5022937 w 12201392"/>
              <a:gd name="connsiteY876" fmla="*/ 2947473 h 6849644"/>
              <a:gd name="connsiteX877" fmla="*/ 5345482 w 12201392"/>
              <a:gd name="connsiteY877" fmla="*/ 2947473 h 6849644"/>
              <a:gd name="connsiteX878" fmla="*/ 5345482 w 12201392"/>
              <a:gd name="connsiteY878" fmla="*/ 3738539 h 6849644"/>
              <a:gd name="connsiteX879" fmla="*/ 4807906 w 12201392"/>
              <a:gd name="connsiteY879" fmla="*/ 3201782 h 6849644"/>
              <a:gd name="connsiteX880" fmla="*/ 5277632 w 12201392"/>
              <a:gd name="connsiteY880" fmla="*/ 3201782 h 6849644"/>
              <a:gd name="connsiteX881" fmla="*/ 4846528 w 12201392"/>
              <a:gd name="connsiteY881" fmla="*/ 759798 h 6849644"/>
              <a:gd name="connsiteX882" fmla="*/ 4846528 w 12201392"/>
              <a:gd name="connsiteY882" fmla="*/ 798361 h 6849644"/>
              <a:gd name="connsiteX883" fmla="*/ 4807906 w 12201392"/>
              <a:gd name="connsiteY883" fmla="*/ 759798 h 6849644"/>
              <a:gd name="connsiteX884" fmla="*/ 4846528 w 12201392"/>
              <a:gd name="connsiteY884" fmla="*/ 759798 h 6849644"/>
              <a:gd name="connsiteX885" fmla="*/ 4145071 w 12201392"/>
              <a:gd name="connsiteY885" fmla="*/ 131323 h 6849644"/>
              <a:gd name="connsiteX886" fmla="*/ 4751539 w 12201392"/>
              <a:gd name="connsiteY886" fmla="*/ 736868 h 6849644"/>
              <a:gd name="connsiteX887" fmla="*/ 4145071 w 12201392"/>
              <a:gd name="connsiteY887" fmla="*/ 736868 h 6849644"/>
              <a:gd name="connsiteX888" fmla="*/ 4145071 w 12201392"/>
              <a:gd name="connsiteY888" fmla="*/ 131323 h 6849644"/>
              <a:gd name="connsiteX889" fmla="*/ 4145071 w 12201392"/>
              <a:gd name="connsiteY889" fmla="*/ 759798 h 6849644"/>
              <a:gd name="connsiteX890" fmla="*/ 4145071 w 12201392"/>
              <a:gd name="connsiteY890" fmla="*/ 759798 h 6849644"/>
              <a:gd name="connsiteX891" fmla="*/ 4774504 w 12201392"/>
              <a:gd name="connsiteY891" fmla="*/ 759798 h 6849644"/>
              <a:gd name="connsiteX892" fmla="*/ 4846528 w 12201392"/>
              <a:gd name="connsiteY892" fmla="*/ 831713 h 6849644"/>
              <a:gd name="connsiteX893" fmla="*/ 4846528 w 12201392"/>
              <a:gd name="connsiteY893" fmla="*/ 1551905 h 6849644"/>
              <a:gd name="connsiteX894" fmla="*/ 4145071 w 12201392"/>
              <a:gd name="connsiteY894" fmla="*/ 851515 h 6849644"/>
              <a:gd name="connsiteX895" fmla="*/ 4145071 w 12201392"/>
              <a:gd name="connsiteY895" fmla="*/ 759798 h 6849644"/>
              <a:gd name="connsiteX896" fmla="*/ 4145071 w 12201392"/>
              <a:gd name="connsiteY896" fmla="*/ 882783 h 6849644"/>
              <a:gd name="connsiteX897" fmla="*/ 4145071 w 12201392"/>
              <a:gd name="connsiteY897" fmla="*/ 882783 h 6849644"/>
              <a:gd name="connsiteX898" fmla="*/ 4846528 w 12201392"/>
              <a:gd name="connsiteY898" fmla="*/ 1583173 h 6849644"/>
              <a:gd name="connsiteX899" fmla="*/ 4846528 w 12201392"/>
              <a:gd name="connsiteY899" fmla="*/ 1704073 h 6849644"/>
              <a:gd name="connsiteX900" fmla="*/ 4145071 w 12201392"/>
              <a:gd name="connsiteY900" fmla="*/ 1704073 h 6849644"/>
              <a:gd name="connsiteX901" fmla="*/ 4145071 w 12201392"/>
              <a:gd name="connsiteY901" fmla="*/ 882783 h 6849644"/>
              <a:gd name="connsiteX902" fmla="*/ 4122106 w 12201392"/>
              <a:gd name="connsiteY902" fmla="*/ 759798 h 6849644"/>
              <a:gd name="connsiteX903" fmla="*/ 4122106 w 12201392"/>
              <a:gd name="connsiteY903" fmla="*/ 827544 h 6849644"/>
              <a:gd name="connsiteX904" fmla="*/ 4054257 w 12201392"/>
              <a:gd name="connsiteY904" fmla="*/ 759798 h 6849644"/>
              <a:gd name="connsiteX905" fmla="*/ 4122106 w 12201392"/>
              <a:gd name="connsiteY905" fmla="*/ 759798 h 6849644"/>
              <a:gd name="connsiteX906" fmla="*/ 3646117 w 12201392"/>
              <a:gd name="connsiteY906" fmla="*/ 385631 h 6849644"/>
              <a:gd name="connsiteX907" fmla="*/ 3997890 w 12201392"/>
              <a:gd name="connsiteY907" fmla="*/ 736868 h 6849644"/>
              <a:gd name="connsiteX908" fmla="*/ 3646117 w 12201392"/>
              <a:gd name="connsiteY908" fmla="*/ 736868 h 6849644"/>
              <a:gd name="connsiteX909" fmla="*/ 3646117 w 12201392"/>
              <a:gd name="connsiteY909" fmla="*/ 385631 h 6849644"/>
              <a:gd name="connsiteX910" fmla="*/ 3646117 w 12201392"/>
              <a:gd name="connsiteY910" fmla="*/ 759798 h 6849644"/>
              <a:gd name="connsiteX911" fmla="*/ 4021898 w 12201392"/>
              <a:gd name="connsiteY911" fmla="*/ 759798 h 6849644"/>
              <a:gd name="connsiteX912" fmla="*/ 4122106 w 12201392"/>
              <a:gd name="connsiteY912" fmla="*/ 859853 h 6849644"/>
              <a:gd name="connsiteX913" fmla="*/ 4122106 w 12201392"/>
              <a:gd name="connsiteY913" fmla="*/ 1704073 h 6849644"/>
              <a:gd name="connsiteX914" fmla="*/ 3777641 w 12201392"/>
              <a:gd name="connsiteY914" fmla="*/ 1704073 h 6849644"/>
              <a:gd name="connsiteX915" fmla="*/ 3646117 w 12201392"/>
              <a:gd name="connsiteY915" fmla="*/ 1572750 h 6849644"/>
              <a:gd name="connsiteX916" fmla="*/ 3646117 w 12201392"/>
              <a:gd name="connsiteY916" fmla="*/ 759798 h 6849644"/>
              <a:gd name="connsiteX917" fmla="*/ 4122106 w 12201392"/>
              <a:gd name="connsiteY917" fmla="*/ 1727003 h 6849644"/>
              <a:gd name="connsiteX918" fmla="*/ 4122106 w 12201392"/>
              <a:gd name="connsiteY918" fmla="*/ 2048015 h 6849644"/>
              <a:gd name="connsiteX919" fmla="*/ 3800605 w 12201392"/>
              <a:gd name="connsiteY919" fmla="*/ 1727003 h 6849644"/>
              <a:gd name="connsiteX920" fmla="*/ 4122106 w 12201392"/>
              <a:gd name="connsiteY920" fmla="*/ 1727003 h 6849644"/>
              <a:gd name="connsiteX921" fmla="*/ 3646117 w 12201392"/>
              <a:gd name="connsiteY921" fmla="*/ 1606102 h 6849644"/>
              <a:gd name="connsiteX922" fmla="*/ 3744238 w 12201392"/>
              <a:gd name="connsiteY922" fmla="*/ 1704073 h 6849644"/>
              <a:gd name="connsiteX923" fmla="*/ 3646117 w 12201392"/>
              <a:gd name="connsiteY923" fmla="*/ 1704073 h 6849644"/>
              <a:gd name="connsiteX924" fmla="*/ 3646117 w 12201392"/>
              <a:gd name="connsiteY924" fmla="*/ 1606102 h 6849644"/>
              <a:gd name="connsiteX925" fmla="*/ 3646117 w 12201392"/>
              <a:gd name="connsiteY925" fmla="*/ 1727003 h 6849644"/>
              <a:gd name="connsiteX926" fmla="*/ 3767202 w 12201392"/>
              <a:gd name="connsiteY926" fmla="*/ 1727003 h 6849644"/>
              <a:gd name="connsiteX927" fmla="*/ 4122106 w 12201392"/>
              <a:gd name="connsiteY927" fmla="*/ 2081366 h 6849644"/>
              <a:gd name="connsiteX928" fmla="*/ 4122106 w 12201392"/>
              <a:gd name="connsiteY928" fmla="*/ 2517026 h 6849644"/>
              <a:gd name="connsiteX929" fmla="*/ 3646117 w 12201392"/>
              <a:gd name="connsiteY929" fmla="*/ 2041761 h 6849644"/>
              <a:gd name="connsiteX930" fmla="*/ 3646117 w 12201392"/>
              <a:gd name="connsiteY930" fmla="*/ 1727003 h 6849644"/>
              <a:gd name="connsiteX931" fmla="*/ 3646117 w 12201392"/>
              <a:gd name="connsiteY931" fmla="*/ 2075113 h 6849644"/>
              <a:gd name="connsiteX932" fmla="*/ 4122106 w 12201392"/>
              <a:gd name="connsiteY932" fmla="*/ 2550377 h 6849644"/>
              <a:gd name="connsiteX933" fmla="*/ 4122106 w 12201392"/>
              <a:gd name="connsiteY933" fmla="*/ 2947473 h 6849644"/>
              <a:gd name="connsiteX934" fmla="*/ 4519808 w 12201392"/>
              <a:gd name="connsiteY934" fmla="*/ 2947473 h 6849644"/>
              <a:gd name="connsiteX935" fmla="*/ 4751539 w 12201392"/>
              <a:gd name="connsiteY935" fmla="*/ 3178852 h 6849644"/>
              <a:gd name="connsiteX936" fmla="*/ 3646117 w 12201392"/>
              <a:gd name="connsiteY936" fmla="*/ 3178852 h 6849644"/>
              <a:gd name="connsiteX937" fmla="*/ 3646117 w 12201392"/>
              <a:gd name="connsiteY937" fmla="*/ 2075113 h 6849644"/>
              <a:gd name="connsiteX938" fmla="*/ 3645074 w 12201392"/>
              <a:gd name="connsiteY938" fmla="*/ 3295584 h 6849644"/>
              <a:gd name="connsiteX939" fmla="*/ 3645074 w 12201392"/>
              <a:gd name="connsiteY939" fmla="*/ 3295584 h 6849644"/>
              <a:gd name="connsiteX940" fmla="*/ 4496843 w 12201392"/>
              <a:gd name="connsiteY940" fmla="*/ 4146057 h 6849644"/>
              <a:gd name="connsiteX941" fmla="*/ 3776597 w 12201392"/>
              <a:gd name="connsiteY941" fmla="*/ 4146057 h 6849644"/>
              <a:gd name="connsiteX942" fmla="*/ 3645074 w 12201392"/>
              <a:gd name="connsiteY942" fmla="*/ 4014734 h 6849644"/>
              <a:gd name="connsiteX943" fmla="*/ 3645074 w 12201392"/>
              <a:gd name="connsiteY943" fmla="*/ 3295584 h 6849644"/>
              <a:gd name="connsiteX944" fmla="*/ 3767202 w 12201392"/>
              <a:gd name="connsiteY944" fmla="*/ 4168986 h 6849644"/>
              <a:gd name="connsiteX945" fmla="*/ 3997890 w 12201392"/>
              <a:gd name="connsiteY945" fmla="*/ 4399323 h 6849644"/>
              <a:gd name="connsiteX946" fmla="*/ 3646117 w 12201392"/>
              <a:gd name="connsiteY946" fmla="*/ 4399323 h 6849644"/>
              <a:gd name="connsiteX947" fmla="*/ 3646117 w 12201392"/>
              <a:gd name="connsiteY947" fmla="*/ 4168986 h 6849644"/>
              <a:gd name="connsiteX948" fmla="*/ 3767202 w 12201392"/>
              <a:gd name="connsiteY948" fmla="*/ 4168986 h 6849644"/>
              <a:gd name="connsiteX949" fmla="*/ 3646117 w 12201392"/>
              <a:gd name="connsiteY949" fmla="*/ 4146057 h 6849644"/>
              <a:gd name="connsiteX950" fmla="*/ 3646117 w 12201392"/>
              <a:gd name="connsiteY950" fmla="*/ 4048086 h 6849644"/>
              <a:gd name="connsiteX951" fmla="*/ 3744238 w 12201392"/>
              <a:gd name="connsiteY951" fmla="*/ 4146057 h 6849644"/>
              <a:gd name="connsiteX952" fmla="*/ 3646117 w 12201392"/>
              <a:gd name="connsiteY952" fmla="*/ 4146057 h 6849644"/>
              <a:gd name="connsiteX953" fmla="*/ 3623153 w 12201392"/>
              <a:gd name="connsiteY953" fmla="*/ 759798 h 6849644"/>
              <a:gd name="connsiteX954" fmla="*/ 3623153 w 12201392"/>
              <a:gd name="connsiteY954" fmla="*/ 1549821 h 6849644"/>
              <a:gd name="connsiteX955" fmla="*/ 2831926 w 12201392"/>
              <a:gd name="connsiteY955" fmla="*/ 759798 h 6849644"/>
              <a:gd name="connsiteX956" fmla="*/ 3623153 w 12201392"/>
              <a:gd name="connsiteY956" fmla="*/ 759798 h 6849644"/>
              <a:gd name="connsiteX957" fmla="*/ 2423786 w 12201392"/>
              <a:gd name="connsiteY957" fmla="*/ 385631 h 6849644"/>
              <a:gd name="connsiteX958" fmla="*/ 2520863 w 12201392"/>
              <a:gd name="connsiteY958" fmla="*/ 482560 h 6849644"/>
              <a:gd name="connsiteX959" fmla="*/ 2423786 w 12201392"/>
              <a:gd name="connsiteY959" fmla="*/ 482560 h 6849644"/>
              <a:gd name="connsiteX960" fmla="*/ 2423786 w 12201392"/>
              <a:gd name="connsiteY960" fmla="*/ 385631 h 6849644"/>
              <a:gd name="connsiteX961" fmla="*/ 2423786 w 12201392"/>
              <a:gd name="connsiteY961" fmla="*/ 505490 h 6849644"/>
              <a:gd name="connsiteX962" fmla="*/ 2543827 w 12201392"/>
              <a:gd name="connsiteY962" fmla="*/ 505490 h 6849644"/>
              <a:gd name="connsiteX963" fmla="*/ 2775559 w 12201392"/>
              <a:gd name="connsiteY963" fmla="*/ 736868 h 6849644"/>
              <a:gd name="connsiteX964" fmla="*/ 2423786 w 12201392"/>
              <a:gd name="connsiteY964" fmla="*/ 736868 h 6849644"/>
              <a:gd name="connsiteX965" fmla="*/ 2423786 w 12201392"/>
              <a:gd name="connsiteY965" fmla="*/ 505490 h 6849644"/>
              <a:gd name="connsiteX966" fmla="*/ 1700408 w 12201392"/>
              <a:gd name="connsiteY966" fmla="*/ 505490 h 6849644"/>
              <a:gd name="connsiteX967" fmla="*/ 2400822 w 12201392"/>
              <a:gd name="connsiteY967" fmla="*/ 505490 h 6849644"/>
              <a:gd name="connsiteX968" fmla="*/ 2400822 w 12201392"/>
              <a:gd name="connsiteY968" fmla="*/ 759798 h 6849644"/>
              <a:gd name="connsiteX969" fmla="*/ 2798523 w 12201392"/>
              <a:gd name="connsiteY969" fmla="*/ 759798 h 6849644"/>
              <a:gd name="connsiteX970" fmla="*/ 3623153 w 12201392"/>
              <a:gd name="connsiteY970" fmla="*/ 1583173 h 6849644"/>
              <a:gd name="connsiteX971" fmla="*/ 3623153 w 12201392"/>
              <a:gd name="connsiteY971" fmla="*/ 1704073 h 6849644"/>
              <a:gd name="connsiteX972" fmla="*/ 3307915 w 12201392"/>
              <a:gd name="connsiteY972" fmla="*/ 1704073 h 6849644"/>
              <a:gd name="connsiteX973" fmla="*/ 2919608 w 12201392"/>
              <a:gd name="connsiteY973" fmla="*/ 1316358 h 6849644"/>
              <a:gd name="connsiteX974" fmla="*/ 2899775 w 12201392"/>
              <a:gd name="connsiteY974" fmla="*/ 1296555 h 6849644"/>
              <a:gd name="connsiteX975" fmla="*/ 2899775 w 12201392"/>
              <a:gd name="connsiteY975" fmla="*/ 1704073 h 6849644"/>
              <a:gd name="connsiteX976" fmla="*/ 2555309 w 12201392"/>
              <a:gd name="connsiteY976" fmla="*/ 1704073 h 6849644"/>
              <a:gd name="connsiteX977" fmla="*/ 1700408 w 12201392"/>
              <a:gd name="connsiteY977" fmla="*/ 850473 h 6849644"/>
              <a:gd name="connsiteX978" fmla="*/ 1700408 w 12201392"/>
              <a:gd name="connsiteY978" fmla="*/ 505490 h 6849644"/>
              <a:gd name="connsiteX979" fmla="*/ 3552172 w 12201392"/>
              <a:gd name="connsiteY979" fmla="*/ 3201782 h 6849644"/>
              <a:gd name="connsiteX980" fmla="*/ 3552172 w 12201392"/>
              <a:gd name="connsiteY980" fmla="*/ 3201782 h 6849644"/>
              <a:gd name="connsiteX981" fmla="*/ 3623153 w 12201392"/>
              <a:gd name="connsiteY981" fmla="*/ 3272654 h 6849644"/>
              <a:gd name="connsiteX982" fmla="*/ 3623153 w 12201392"/>
              <a:gd name="connsiteY982" fmla="*/ 3991805 h 6849644"/>
              <a:gd name="connsiteX983" fmla="*/ 2922739 w 12201392"/>
              <a:gd name="connsiteY983" fmla="*/ 3292457 h 6849644"/>
              <a:gd name="connsiteX984" fmla="*/ 2922739 w 12201392"/>
              <a:gd name="connsiteY984" fmla="*/ 3201782 h 6849644"/>
              <a:gd name="connsiteX985" fmla="*/ 3552172 w 12201392"/>
              <a:gd name="connsiteY985" fmla="*/ 3201782 h 6849644"/>
              <a:gd name="connsiteX986" fmla="*/ 2922739 w 12201392"/>
              <a:gd name="connsiteY986" fmla="*/ 3178852 h 6849644"/>
              <a:gd name="connsiteX987" fmla="*/ 2922739 w 12201392"/>
              <a:gd name="connsiteY987" fmla="*/ 2573307 h 6849644"/>
              <a:gd name="connsiteX988" fmla="*/ 3529208 w 12201392"/>
              <a:gd name="connsiteY988" fmla="*/ 3178852 h 6849644"/>
              <a:gd name="connsiteX989" fmla="*/ 2922739 w 12201392"/>
              <a:gd name="connsiteY989" fmla="*/ 3178852 h 6849644"/>
              <a:gd name="connsiteX990" fmla="*/ 3623153 w 12201392"/>
              <a:gd name="connsiteY990" fmla="*/ 4025157 h 6849644"/>
              <a:gd name="connsiteX991" fmla="*/ 3623153 w 12201392"/>
              <a:gd name="connsiteY991" fmla="*/ 4146057 h 6849644"/>
              <a:gd name="connsiteX992" fmla="*/ 2922739 w 12201392"/>
              <a:gd name="connsiteY992" fmla="*/ 4146057 h 6849644"/>
              <a:gd name="connsiteX993" fmla="*/ 2922739 w 12201392"/>
              <a:gd name="connsiteY993" fmla="*/ 3325809 h 6849644"/>
              <a:gd name="connsiteX994" fmla="*/ 3623153 w 12201392"/>
              <a:gd name="connsiteY994" fmla="*/ 4025157 h 6849644"/>
              <a:gd name="connsiteX995" fmla="*/ 3584531 w 12201392"/>
              <a:gd name="connsiteY995" fmla="*/ 3201782 h 6849644"/>
              <a:gd name="connsiteX996" fmla="*/ 3623153 w 12201392"/>
              <a:gd name="connsiteY996" fmla="*/ 3201782 h 6849644"/>
              <a:gd name="connsiteX997" fmla="*/ 3623153 w 12201392"/>
              <a:gd name="connsiteY997" fmla="*/ 3240345 h 6849644"/>
              <a:gd name="connsiteX998" fmla="*/ 3584531 w 12201392"/>
              <a:gd name="connsiteY998" fmla="*/ 3201782 h 6849644"/>
              <a:gd name="connsiteX999" fmla="*/ 3561567 w 12201392"/>
              <a:gd name="connsiteY999" fmla="*/ 3178852 h 6849644"/>
              <a:gd name="connsiteX1000" fmla="*/ 2922739 w 12201392"/>
              <a:gd name="connsiteY1000" fmla="*/ 2540997 h 6849644"/>
              <a:gd name="connsiteX1001" fmla="*/ 2922739 w 12201392"/>
              <a:gd name="connsiteY1001" fmla="*/ 1727003 h 6849644"/>
              <a:gd name="connsiteX1002" fmla="*/ 3297476 w 12201392"/>
              <a:gd name="connsiteY1002" fmla="*/ 1727003 h 6849644"/>
              <a:gd name="connsiteX1003" fmla="*/ 3623153 w 12201392"/>
              <a:gd name="connsiteY1003" fmla="*/ 2052184 h 6849644"/>
              <a:gd name="connsiteX1004" fmla="*/ 3623153 w 12201392"/>
              <a:gd name="connsiteY1004" fmla="*/ 3178852 h 6849644"/>
              <a:gd name="connsiteX1005" fmla="*/ 3561567 w 12201392"/>
              <a:gd name="connsiteY1005" fmla="*/ 3178852 h 6849644"/>
              <a:gd name="connsiteX1006" fmla="*/ 2922739 w 12201392"/>
              <a:gd name="connsiteY1006" fmla="*/ 1704073 h 6849644"/>
              <a:gd name="connsiteX1007" fmla="*/ 2922739 w 12201392"/>
              <a:gd name="connsiteY1007" fmla="*/ 1352836 h 6849644"/>
              <a:gd name="connsiteX1008" fmla="*/ 3274512 w 12201392"/>
              <a:gd name="connsiteY1008" fmla="*/ 1704073 h 6849644"/>
              <a:gd name="connsiteX1009" fmla="*/ 2922739 w 12201392"/>
              <a:gd name="connsiteY1009" fmla="*/ 1704073 h 6849644"/>
              <a:gd name="connsiteX1010" fmla="*/ 3330879 w 12201392"/>
              <a:gd name="connsiteY1010" fmla="*/ 1727003 h 6849644"/>
              <a:gd name="connsiteX1011" fmla="*/ 3623153 w 12201392"/>
              <a:gd name="connsiteY1011" fmla="*/ 1727003 h 6849644"/>
              <a:gd name="connsiteX1012" fmla="*/ 3623153 w 12201392"/>
              <a:gd name="connsiteY1012" fmla="*/ 2018832 h 6849644"/>
              <a:gd name="connsiteX1013" fmla="*/ 3330879 w 12201392"/>
              <a:gd name="connsiteY1013" fmla="*/ 1727003 h 6849644"/>
              <a:gd name="connsiteX1014" fmla="*/ 2798523 w 12201392"/>
              <a:gd name="connsiteY1014" fmla="*/ 3201782 h 6849644"/>
              <a:gd name="connsiteX1015" fmla="*/ 2899775 w 12201392"/>
              <a:gd name="connsiteY1015" fmla="*/ 3302879 h 6849644"/>
              <a:gd name="connsiteX1016" fmla="*/ 2899775 w 12201392"/>
              <a:gd name="connsiteY1016" fmla="*/ 4146057 h 6849644"/>
              <a:gd name="connsiteX1017" fmla="*/ 2554265 w 12201392"/>
              <a:gd name="connsiteY1017" fmla="*/ 4146057 h 6849644"/>
              <a:gd name="connsiteX1018" fmla="*/ 2423786 w 12201392"/>
              <a:gd name="connsiteY1018" fmla="*/ 4015776 h 6849644"/>
              <a:gd name="connsiteX1019" fmla="*/ 2423786 w 12201392"/>
              <a:gd name="connsiteY1019" fmla="*/ 3201782 h 6849644"/>
              <a:gd name="connsiteX1020" fmla="*/ 2798523 w 12201392"/>
              <a:gd name="connsiteY1020" fmla="*/ 3201782 h 6849644"/>
              <a:gd name="connsiteX1021" fmla="*/ 2423786 w 12201392"/>
              <a:gd name="connsiteY1021" fmla="*/ 3178852 h 6849644"/>
              <a:gd name="connsiteX1022" fmla="*/ 2423786 w 12201392"/>
              <a:gd name="connsiteY1022" fmla="*/ 2827615 h 6849644"/>
              <a:gd name="connsiteX1023" fmla="*/ 2775559 w 12201392"/>
              <a:gd name="connsiteY1023" fmla="*/ 3178852 h 6849644"/>
              <a:gd name="connsiteX1024" fmla="*/ 2423786 w 12201392"/>
              <a:gd name="connsiteY1024" fmla="*/ 3178852 h 6849644"/>
              <a:gd name="connsiteX1025" fmla="*/ 2831926 w 12201392"/>
              <a:gd name="connsiteY1025" fmla="*/ 3201782 h 6849644"/>
              <a:gd name="connsiteX1026" fmla="*/ 2899775 w 12201392"/>
              <a:gd name="connsiteY1026" fmla="*/ 3201782 h 6849644"/>
              <a:gd name="connsiteX1027" fmla="*/ 2899775 w 12201392"/>
              <a:gd name="connsiteY1027" fmla="*/ 3269528 h 6849644"/>
              <a:gd name="connsiteX1028" fmla="*/ 2831926 w 12201392"/>
              <a:gd name="connsiteY1028" fmla="*/ 3201782 h 6849644"/>
              <a:gd name="connsiteX1029" fmla="*/ 2899775 w 12201392"/>
              <a:gd name="connsiteY1029" fmla="*/ 4168986 h 6849644"/>
              <a:gd name="connsiteX1030" fmla="*/ 2899775 w 12201392"/>
              <a:gd name="connsiteY1030" fmla="*/ 4491041 h 6849644"/>
              <a:gd name="connsiteX1031" fmla="*/ 2577230 w 12201392"/>
              <a:gd name="connsiteY1031" fmla="*/ 4168986 h 6849644"/>
              <a:gd name="connsiteX1032" fmla="*/ 2899775 w 12201392"/>
              <a:gd name="connsiteY1032" fmla="*/ 4168986 h 6849644"/>
              <a:gd name="connsiteX1033" fmla="*/ 2521907 w 12201392"/>
              <a:gd name="connsiteY1033" fmla="*/ 4146057 h 6849644"/>
              <a:gd name="connsiteX1034" fmla="*/ 2423786 w 12201392"/>
              <a:gd name="connsiteY1034" fmla="*/ 4146057 h 6849644"/>
              <a:gd name="connsiteX1035" fmla="*/ 2423786 w 12201392"/>
              <a:gd name="connsiteY1035" fmla="*/ 4048086 h 6849644"/>
              <a:gd name="connsiteX1036" fmla="*/ 2521907 w 12201392"/>
              <a:gd name="connsiteY1036" fmla="*/ 4146057 h 6849644"/>
              <a:gd name="connsiteX1037" fmla="*/ 2544871 w 12201392"/>
              <a:gd name="connsiteY1037" fmla="*/ 4168986 h 6849644"/>
              <a:gd name="connsiteX1038" fmla="*/ 2899775 w 12201392"/>
              <a:gd name="connsiteY1038" fmla="*/ 4523350 h 6849644"/>
              <a:gd name="connsiteX1039" fmla="*/ 2899775 w 12201392"/>
              <a:gd name="connsiteY1039" fmla="*/ 4960052 h 6849644"/>
              <a:gd name="connsiteX1040" fmla="*/ 2423786 w 12201392"/>
              <a:gd name="connsiteY1040" fmla="*/ 4484787 h 6849644"/>
              <a:gd name="connsiteX1041" fmla="*/ 2423786 w 12201392"/>
              <a:gd name="connsiteY1041" fmla="*/ 4168986 h 6849644"/>
              <a:gd name="connsiteX1042" fmla="*/ 2544871 w 12201392"/>
              <a:gd name="connsiteY1042" fmla="*/ 4168986 h 6849644"/>
              <a:gd name="connsiteX1043" fmla="*/ 2899775 w 12201392"/>
              <a:gd name="connsiteY1043" fmla="*/ 4992361 h 6849644"/>
              <a:gd name="connsiteX1044" fmla="*/ 2899775 w 12201392"/>
              <a:gd name="connsiteY1044" fmla="*/ 5389457 h 6849644"/>
              <a:gd name="connsiteX1045" fmla="*/ 3297476 w 12201392"/>
              <a:gd name="connsiteY1045" fmla="*/ 5389457 h 6849644"/>
              <a:gd name="connsiteX1046" fmla="*/ 3529208 w 12201392"/>
              <a:gd name="connsiteY1046" fmla="*/ 5620836 h 6849644"/>
              <a:gd name="connsiteX1047" fmla="*/ 2423786 w 12201392"/>
              <a:gd name="connsiteY1047" fmla="*/ 5620836 h 6849644"/>
              <a:gd name="connsiteX1048" fmla="*/ 2423786 w 12201392"/>
              <a:gd name="connsiteY1048" fmla="*/ 4517097 h 6849644"/>
              <a:gd name="connsiteX1049" fmla="*/ 2899775 w 12201392"/>
              <a:gd name="connsiteY1049" fmla="*/ 4992361 h 6849644"/>
              <a:gd name="connsiteX1050" fmla="*/ 2922739 w 12201392"/>
              <a:gd name="connsiteY1050" fmla="*/ 5366528 h 6849644"/>
              <a:gd name="connsiteX1051" fmla="*/ 2922739 w 12201392"/>
              <a:gd name="connsiteY1051" fmla="*/ 5015291 h 6849644"/>
              <a:gd name="connsiteX1052" fmla="*/ 3274512 w 12201392"/>
              <a:gd name="connsiteY1052" fmla="*/ 5366528 h 6849644"/>
              <a:gd name="connsiteX1053" fmla="*/ 2922739 w 12201392"/>
              <a:gd name="connsiteY1053" fmla="*/ 5366528 h 6849644"/>
              <a:gd name="connsiteX1054" fmla="*/ 3329835 w 12201392"/>
              <a:gd name="connsiteY1054" fmla="*/ 5389457 h 6849644"/>
              <a:gd name="connsiteX1055" fmla="*/ 3766158 w 12201392"/>
              <a:gd name="connsiteY1055" fmla="*/ 5389457 h 6849644"/>
              <a:gd name="connsiteX1056" fmla="*/ 3997890 w 12201392"/>
              <a:gd name="connsiteY1056" fmla="*/ 5620836 h 6849644"/>
              <a:gd name="connsiteX1057" fmla="*/ 3561567 w 12201392"/>
              <a:gd name="connsiteY1057" fmla="*/ 5620836 h 6849644"/>
              <a:gd name="connsiteX1058" fmla="*/ 3329835 w 12201392"/>
              <a:gd name="connsiteY1058" fmla="*/ 5389457 h 6849644"/>
              <a:gd name="connsiteX1059" fmla="*/ 3306871 w 12201392"/>
              <a:gd name="connsiteY1059" fmla="*/ 5366528 h 6849644"/>
              <a:gd name="connsiteX1060" fmla="*/ 2922739 w 12201392"/>
              <a:gd name="connsiteY1060" fmla="*/ 4982981 h 6849644"/>
              <a:gd name="connsiteX1061" fmla="*/ 2922739 w 12201392"/>
              <a:gd name="connsiteY1061" fmla="*/ 4546280 h 6849644"/>
              <a:gd name="connsiteX1062" fmla="*/ 3743194 w 12201392"/>
              <a:gd name="connsiteY1062" fmla="*/ 5366528 h 6849644"/>
              <a:gd name="connsiteX1063" fmla="*/ 3306871 w 12201392"/>
              <a:gd name="connsiteY1063" fmla="*/ 5366528 h 6849644"/>
              <a:gd name="connsiteX1064" fmla="*/ 2831926 w 12201392"/>
              <a:gd name="connsiteY1064" fmla="*/ 1980269 h 6849644"/>
              <a:gd name="connsiteX1065" fmla="*/ 2578274 w 12201392"/>
              <a:gd name="connsiteY1065" fmla="*/ 1727003 h 6849644"/>
              <a:gd name="connsiteX1066" fmla="*/ 2899775 w 12201392"/>
              <a:gd name="connsiteY1066" fmla="*/ 1727003 h 6849644"/>
              <a:gd name="connsiteX1067" fmla="*/ 2899775 w 12201392"/>
              <a:gd name="connsiteY1067" fmla="*/ 2518068 h 6849644"/>
              <a:gd name="connsiteX1068" fmla="*/ 2361156 w 12201392"/>
              <a:gd name="connsiteY1068" fmla="*/ 1980269 h 6849644"/>
              <a:gd name="connsiteX1069" fmla="*/ 2831926 w 12201392"/>
              <a:gd name="connsiteY1069" fmla="*/ 1980269 h 6849644"/>
              <a:gd name="connsiteX1070" fmla="*/ 2338192 w 12201392"/>
              <a:gd name="connsiteY1070" fmla="*/ 1957339 h 6849644"/>
              <a:gd name="connsiteX1071" fmla="*/ 2107504 w 12201392"/>
              <a:gd name="connsiteY1071" fmla="*/ 1727003 h 6849644"/>
              <a:gd name="connsiteX1072" fmla="*/ 2544871 w 12201392"/>
              <a:gd name="connsiteY1072" fmla="*/ 1727003 h 6849644"/>
              <a:gd name="connsiteX1073" fmla="*/ 2775559 w 12201392"/>
              <a:gd name="connsiteY1073" fmla="*/ 1957339 h 6849644"/>
              <a:gd name="connsiteX1074" fmla="*/ 2338192 w 12201392"/>
              <a:gd name="connsiteY1074" fmla="*/ 1957339 h 6849644"/>
              <a:gd name="connsiteX1075" fmla="*/ 1699364 w 12201392"/>
              <a:gd name="connsiteY1075" fmla="*/ 882783 h 6849644"/>
              <a:gd name="connsiteX1076" fmla="*/ 2521907 w 12201392"/>
              <a:gd name="connsiteY1076" fmla="*/ 1704073 h 6849644"/>
              <a:gd name="connsiteX1077" fmla="*/ 2084539 w 12201392"/>
              <a:gd name="connsiteY1077" fmla="*/ 1704073 h 6849644"/>
              <a:gd name="connsiteX1078" fmla="*/ 1699364 w 12201392"/>
              <a:gd name="connsiteY1078" fmla="*/ 1319484 h 6849644"/>
              <a:gd name="connsiteX1079" fmla="*/ 1699364 w 12201392"/>
              <a:gd name="connsiteY1079" fmla="*/ 882783 h 6849644"/>
              <a:gd name="connsiteX1080" fmla="*/ 1699364 w 12201392"/>
              <a:gd name="connsiteY1080" fmla="*/ 1351794 h 6849644"/>
              <a:gd name="connsiteX1081" fmla="*/ 2052181 w 12201392"/>
              <a:gd name="connsiteY1081" fmla="*/ 1704073 h 6849644"/>
              <a:gd name="connsiteX1082" fmla="*/ 1699364 w 12201392"/>
              <a:gd name="connsiteY1082" fmla="*/ 1704073 h 6849644"/>
              <a:gd name="connsiteX1083" fmla="*/ 1699364 w 12201392"/>
              <a:gd name="connsiteY1083" fmla="*/ 1351794 h 6849644"/>
              <a:gd name="connsiteX1084" fmla="*/ 1676400 w 12201392"/>
              <a:gd name="connsiteY1084" fmla="*/ 505490 h 6849644"/>
              <a:gd name="connsiteX1085" fmla="*/ 1676400 w 12201392"/>
              <a:gd name="connsiteY1085" fmla="*/ 827544 h 6849644"/>
              <a:gd name="connsiteX1086" fmla="*/ 1353855 w 12201392"/>
              <a:gd name="connsiteY1086" fmla="*/ 505490 h 6849644"/>
              <a:gd name="connsiteX1087" fmla="*/ 1676400 w 12201392"/>
              <a:gd name="connsiteY1087" fmla="*/ 505490 h 6849644"/>
              <a:gd name="connsiteX1088" fmla="*/ 1200411 w 12201392"/>
              <a:gd name="connsiteY1088" fmla="*/ 384589 h 6849644"/>
              <a:gd name="connsiteX1089" fmla="*/ 1298531 w 12201392"/>
              <a:gd name="connsiteY1089" fmla="*/ 482560 h 6849644"/>
              <a:gd name="connsiteX1090" fmla="*/ 1200411 w 12201392"/>
              <a:gd name="connsiteY1090" fmla="*/ 482560 h 6849644"/>
              <a:gd name="connsiteX1091" fmla="*/ 1200411 w 12201392"/>
              <a:gd name="connsiteY1091" fmla="*/ 384589 h 6849644"/>
              <a:gd name="connsiteX1092" fmla="*/ 1200411 w 12201392"/>
              <a:gd name="connsiteY1092" fmla="*/ 505490 h 6849644"/>
              <a:gd name="connsiteX1093" fmla="*/ 1321496 w 12201392"/>
              <a:gd name="connsiteY1093" fmla="*/ 505490 h 6849644"/>
              <a:gd name="connsiteX1094" fmla="*/ 1676400 w 12201392"/>
              <a:gd name="connsiteY1094" fmla="*/ 859853 h 6849644"/>
              <a:gd name="connsiteX1095" fmla="*/ 1676400 w 12201392"/>
              <a:gd name="connsiteY1095" fmla="*/ 1296555 h 6849644"/>
              <a:gd name="connsiteX1096" fmla="*/ 1200411 w 12201392"/>
              <a:gd name="connsiteY1096" fmla="*/ 821290 h 6849644"/>
              <a:gd name="connsiteX1097" fmla="*/ 1200411 w 12201392"/>
              <a:gd name="connsiteY1097" fmla="*/ 505490 h 6849644"/>
              <a:gd name="connsiteX1098" fmla="*/ 1200411 w 12201392"/>
              <a:gd name="connsiteY1098" fmla="*/ 853600 h 6849644"/>
              <a:gd name="connsiteX1099" fmla="*/ 1676400 w 12201392"/>
              <a:gd name="connsiteY1099" fmla="*/ 1328864 h 6849644"/>
              <a:gd name="connsiteX1100" fmla="*/ 1676400 w 12201392"/>
              <a:gd name="connsiteY1100" fmla="*/ 1727003 h 6849644"/>
              <a:gd name="connsiteX1101" fmla="*/ 2075145 w 12201392"/>
              <a:gd name="connsiteY1101" fmla="*/ 1727003 h 6849644"/>
              <a:gd name="connsiteX1102" fmla="*/ 2305833 w 12201392"/>
              <a:gd name="connsiteY1102" fmla="*/ 1957339 h 6849644"/>
              <a:gd name="connsiteX1103" fmla="*/ 1200411 w 12201392"/>
              <a:gd name="connsiteY1103" fmla="*/ 1957339 h 6849644"/>
              <a:gd name="connsiteX1104" fmla="*/ 1200411 w 12201392"/>
              <a:gd name="connsiteY1104" fmla="*/ 853600 h 6849644"/>
              <a:gd name="connsiteX1105" fmla="*/ 1200411 w 12201392"/>
              <a:gd name="connsiteY1105" fmla="*/ 2075113 h 6849644"/>
              <a:gd name="connsiteX1106" fmla="*/ 2051137 w 12201392"/>
              <a:gd name="connsiteY1106" fmla="*/ 2924544 h 6849644"/>
              <a:gd name="connsiteX1107" fmla="*/ 1330890 w 12201392"/>
              <a:gd name="connsiteY1107" fmla="*/ 2924544 h 6849644"/>
              <a:gd name="connsiteX1108" fmla="*/ 1200411 w 12201392"/>
              <a:gd name="connsiteY1108" fmla="*/ 2794263 h 6849644"/>
              <a:gd name="connsiteX1109" fmla="*/ 1200411 w 12201392"/>
              <a:gd name="connsiteY1109" fmla="*/ 2075113 h 6849644"/>
              <a:gd name="connsiteX1110" fmla="*/ 1200411 w 12201392"/>
              <a:gd name="connsiteY1110" fmla="*/ 2826573 h 6849644"/>
              <a:gd name="connsiteX1111" fmla="*/ 1298531 w 12201392"/>
              <a:gd name="connsiteY1111" fmla="*/ 2924544 h 6849644"/>
              <a:gd name="connsiteX1112" fmla="*/ 1200411 w 12201392"/>
              <a:gd name="connsiteY1112" fmla="*/ 2924544 h 6849644"/>
              <a:gd name="connsiteX1113" fmla="*/ 1200411 w 12201392"/>
              <a:gd name="connsiteY1113" fmla="*/ 2826573 h 6849644"/>
              <a:gd name="connsiteX1114" fmla="*/ 1200411 w 12201392"/>
              <a:gd name="connsiteY1114" fmla="*/ 2947473 h 6849644"/>
              <a:gd name="connsiteX1115" fmla="*/ 1321496 w 12201392"/>
              <a:gd name="connsiteY1115" fmla="*/ 2947473 h 6849644"/>
              <a:gd name="connsiteX1116" fmla="*/ 1553227 w 12201392"/>
              <a:gd name="connsiteY1116" fmla="*/ 3178852 h 6849644"/>
              <a:gd name="connsiteX1117" fmla="*/ 1200411 w 12201392"/>
              <a:gd name="connsiteY1117" fmla="*/ 3178852 h 6849644"/>
              <a:gd name="connsiteX1118" fmla="*/ 1200411 w 12201392"/>
              <a:gd name="connsiteY1118" fmla="*/ 2947473 h 6849644"/>
              <a:gd name="connsiteX1119" fmla="*/ 1177446 w 12201392"/>
              <a:gd name="connsiteY1119" fmla="*/ 505490 h 6849644"/>
              <a:gd name="connsiteX1120" fmla="*/ 1177446 w 12201392"/>
              <a:gd name="connsiteY1120" fmla="*/ 798361 h 6849644"/>
              <a:gd name="connsiteX1121" fmla="*/ 885173 w 12201392"/>
              <a:gd name="connsiteY1121" fmla="*/ 505490 h 6849644"/>
              <a:gd name="connsiteX1122" fmla="*/ 1177446 w 12201392"/>
              <a:gd name="connsiteY1122" fmla="*/ 505490 h 6849644"/>
              <a:gd name="connsiteX1123" fmla="*/ 477033 w 12201392"/>
              <a:gd name="connsiteY1123" fmla="*/ 131323 h 6849644"/>
              <a:gd name="connsiteX1124" fmla="*/ 828805 w 12201392"/>
              <a:gd name="connsiteY1124" fmla="*/ 482560 h 6849644"/>
              <a:gd name="connsiteX1125" fmla="*/ 477033 w 12201392"/>
              <a:gd name="connsiteY1125" fmla="*/ 482560 h 6849644"/>
              <a:gd name="connsiteX1126" fmla="*/ 477033 w 12201392"/>
              <a:gd name="connsiteY1126" fmla="*/ 131323 h 6849644"/>
              <a:gd name="connsiteX1127" fmla="*/ 477033 w 12201392"/>
              <a:gd name="connsiteY1127" fmla="*/ 505490 h 6849644"/>
              <a:gd name="connsiteX1128" fmla="*/ 851770 w 12201392"/>
              <a:gd name="connsiteY1128" fmla="*/ 505490 h 6849644"/>
              <a:gd name="connsiteX1129" fmla="*/ 1177446 w 12201392"/>
              <a:gd name="connsiteY1129" fmla="*/ 830671 h 6849644"/>
              <a:gd name="connsiteX1130" fmla="*/ 1177446 w 12201392"/>
              <a:gd name="connsiteY1130" fmla="*/ 1957339 h 6849644"/>
              <a:gd name="connsiteX1131" fmla="*/ 1115860 w 12201392"/>
              <a:gd name="connsiteY1131" fmla="*/ 1957339 h 6849644"/>
              <a:gd name="connsiteX1132" fmla="*/ 477033 w 12201392"/>
              <a:gd name="connsiteY1132" fmla="*/ 1319484 h 6849644"/>
              <a:gd name="connsiteX1133" fmla="*/ 477033 w 12201392"/>
              <a:gd name="connsiteY1133" fmla="*/ 505490 h 6849644"/>
              <a:gd name="connsiteX1134" fmla="*/ 1177446 w 12201392"/>
              <a:gd name="connsiteY1134" fmla="*/ 1980269 h 6849644"/>
              <a:gd name="connsiteX1135" fmla="*/ 1177446 w 12201392"/>
              <a:gd name="connsiteY1135" fmla="*/ 2018832 h 6849644"/>
              <a:gd name="connsiteX1136" fmla="*/ 1138825 w 12201392"/>
              <a:gd name="connsiteY1136" fmla="*/ 1980269 h 6849644"/>
              <a:gd name="connsiteX1137" fmla="*/ 1177446 w 12201392"/>
              <a:gd name="connsiteY1137" fmla="*/ 1980269 h 6849644"/>
              <a:gd name="connsiteX1138" fmla="*/ 477033 w 12201392"/>
              <a:gd name="connsiteY1138" fmla="*/ 1352836 h 6849644"/>
              <a:gd name="connsiteX1139" fmla="*/ 1082457 w 12201392"/>
              <a:gd name="connsiteY1139" fmla="*/ 1957339 h 6849644"/>
              <a:gd name="connsiteX1140" fmla="*/ 477033 w 12201392"/>
              <a:gd name="connsiteY1140" fmla="*/ 1957339 h 6849644"/>
              <a:gd name="connsiteX1141" fmla="*/ 477033 w 12201392"/>
              <a:gd name="connsiteY1141" fmla="*/ 1352836 h 6849644"/>
              <a:gd name="connsiteX1142" fmla="*/ 477033 w 12201392"/>
              <a:gd name="connsiteY1142" fmla="*/ 1980269 h 6849644"/>
              <a:gd name="connsiteX1143" fmla="*/ 1105422 w 12201392"/>
              <a:gd name="connsiteY1143" fmla="*/ 1980269 h 6849644"/>
              <a:gd name="connsiteX1144" fmla="*/ 1177446 w 12201392"/>
              <a:gd name="connsiteY1144" fmla="*/ 2052184 h 6849644"/>
              <a:gd name="connsiteX1145" fmla="*/ 1177446 w 12201392"/>
              <a:gd name="connsiteY1145" fmla="*/ 2771334 h 6849644"/>
              <a:gd name="connsiteX1146" fmla="*/ 477033 w 12201392"/>
              <a:gd name="connsiteY1146" fmla="*/ 2071986 h 6849644"/>
              <a:gd name="connsiteX1147" fmla="*/ 477033 w 12201392"/>
              <a:gd name="connsiteY1147" fmla="*/ 1980269 h 6849644"/>
              <a:gd name="connsiteX1148" fmla="*/ 477033 w 12201392"/>
              <a:gd name="connsiteY1148" fmla="*/ 2104296 h 6849644"/>
              <a:gd name="connsiteX1149" fmla="*/ 1177446 w 12201392"/>
              <a:gd name="connsiteY1149" fmla="*/ 2803643 h 6849644"/>
              <a:gd name="connsiteX1150" fmla="*/ 1177446 w 12201392"/>
              <a:gd name="connsiteY1150" fmla="*/ 2924544 h 6849644"/>
              <a:gd name="connsiteX1151" fmla="*/ 477033 w 12201392"/>
              <a:gd name="connsiteY1151" fmla="*/ 2924544 h 6849644"/>
              <a:gd name="connsiteX1152" fmla="*/ 477033 w 12201392"/>
              <a:gd name="connsiteY1152" fmla="*/ 2104296 h 6849644"/>
              <a:gd name="connsiteX1153" fmla="*/ 477033 w 12201392"/>
              <a:gd name="connsiteY1153" fmla="*/ 4146057 h 6849644"/>
              <a:gd name="connsiteX1154" fmla="*/ 477033 w 12201392"/>
              <a:gd name="connsiteY1154" fmla="*/ 3794820 h 6849644"/>
              <a:gd name="connsiteX1155" fmla="*/ 828805 w 12201392"/>
              <a:gd name="connsiteY1155" fmla="*/ 4146057 h 6849644"/>
              <a:gd name="connsiteX1156" fmla="*/ 477033 w 12201392"/>
              <a:gd name="connsiteY1156" fmla="*/ 4146057 h 6849644"/>
              <a:gd name="connsiteX1157" fmla="*/ 477033 w 12201392"/>
              <a:gd name="connsiteY1157" fmla="*/ 3761468 h 6849644"/>
              <a:gd name="connsiteX1158" fmla="*/ 477033 w 12201392"/>
              <a:gd name="connsiteY1158" fmla="*/ 3324767 h 6849644"/>
              <a:gd name="connsiteX1159" fmla="*/ 1298531 w 12201392"/>
              <a:gd name="connsiteY1159" fmla="*/ 4145015 h 6849644"/>
              <a:gd name="connsiteX1160" fmla="*/ 862208 w 12201392"/>
              <a:gd name="connsiteY1160" fmla="*/ 4145015 h 6849644"/>
              <a:gd name="connsiteX1161" fmla="*/ 477033 w 12201392"/>
              <a:gd name="connsiteY1161" fmla="*/ 3761468 h 6849644"/>
              <a:gd name="connsiteX1162" fmla="*/ 885173 w 12201392"/>
              <a:gd name="connsiteY1162" fmla="*/ 4168986 h 6849644"/>
              <a:gd name="connsiteX1163" fmla="*/ 1322540 w 12201392"/>
              <a:gd name="connsiteY1163" fmla="*/ 4168986 h 6849644"/>
              <a:gd name="connsiteX1164" fmla="*/ 1553227 w 12201392"/>
              <a:gd name="connsiteY1164" fmla="*/ 4399323 h 6849644"/>
              <a:gd name="connsiteX1165" fmla="*/ 1115860 w 12201392"/>
              <a:gd name="connsiteY1165" fmla="*/ 4399323 h 6849644"/>
              <a:gd name="connsiteX1166" fmla="*/ 885173 w 12201392"/>
              <a:gd name="connsiteY1166" fmla="*/ 4168986 h 6849644"/>
              <a:gd name="connsiteX1167" fmla="*/ 1676400 w 12201392"/>
              <a:gd name="connsiteY1167" fmla="*/ 4959009 h 6849644"/>
              <a:gd name="connsiteX1168" fmla="*/ 1138825 w 12201392"/>
              <a:gd name="connsiteY1168" fmla="*/ 4422252 h 6849644"/>
              <a:gd name="connsiteX1169" fmla="*/ 1608551 w 12201392"/>
              <a:gd name="connsiteY1169" fmla="*/ 4422252 h 6849644"/>
              <a:gd name="connsiteX1170" fmla="*/ 1354899 w 12201392"/>
              <a:gd name="connsiteY1170" fmla="*/ 4168986 h 6849644"/>
              <a:gd name="connsiteX1171" fmla="*/ 1676400 w 12201392"/>
              <a:gd name="connsiteY1171" fmla="*/ 4168986 h 6849644"/>
              <a:gd name="connsiteX1172" fmla="*/ 1676400 w 12201392"/>
              <a:gd name="connsiteY1172" fmla="*/ 4959009 h 6849644"/>
              <a:gd name="connsiteX1173" fmla="*/ 2400822 w 12201392"/>
              <a:gd name="connsiteY1173" fmla="*/ 6588041 h 6849644"/>
              <a:gd name="connsiteX1174" fmla="*/ 1699364 w 12201392"/>
              <a:gd name="connsiteY1174" fmla="*/ 6588041 h 6849644"/>
              <a:gd name="connsiteX1175" fmla="*/ 1699364 w 12201392"/>
              <a:gd name="connsiteY1175" fmla="*/ 5766750 h 6849644"/>
              <a:gd name="connsiteX1176" fmla="*/ 2400822 w 12201392"/>
              <a:gd name="connsiteY1176" fmla="*/ 6467140 h 6849644"/>
              <a:gd name="connsiteX1177" fmla="*/ 2400822 w 12201392"/>
              <a:gd name="connsiteY1177" fmla="*/ 6588041 h 6849644"/>
              <a:gd name="connsiteX1178" fmla="*/ 2400822 w 12201392"/>
              <a:gd name="connsiteY1178" fmla="*/ 6433788 h 6849644"/>
              <a:gd name="connsiteX1179" fmla="*/ 1699364 w 12201392"/>
              <a:gd name="connsiteY1179" fmla="*/ 5733398 h 6849644"/>
              <a:gd name="connsiteX1180" fmla="*/ 1699364 w 12201392"/>
              <a:gd name="connsiteY1180" fmla="*/ 5643765 h 6849644"/>
              <a:gd name="connsiteX1181" fmla="*/ 2328797 w 12201392"/>
              <a:gd name="connsiteY1181" fmla="*/ 5643765 h 6849644"/>
              <a:gd name="connsiteX1182" fmla="*/ 2400822 w 12201392"/>
              <a:gd name="connsiteY1182" fmla="*/ 5715681 h 6849644"/>
              <a:gd name="connsiteX1183" fmla="*/ 2400822 w 12201392"/>
              <a:gd name="connsiteY1183" fmla="*/ 6433788 h 6849644"/>
              <a:gd name="connsiteX1184" fmla="*/ 1699364 w 12201392"/>
              <a:gd name="connsiteY1184" fmla="*/ 5620836 h 6849644"/>
              <a:gd name="connsiteX1185" fmla="*/ 1699364 w 12201392"/>
              <a:gd name="connsiteY1185" fmla="*/ 5015291 h 6849644"/>
              <a:gd name="connsiteX1186" fmla="*/ 2305833 w 12201392"/>
              <a:gd name="connsiteY1186" fmla="*/ 5620836 h 6849644"/>
              <a:gd name="connsiteX1187" fmla="*/ 1699364 w 12201392"/>
              <a:gd name="connsiteY1187" fmla="*/ 5620836 h 6849644"/>
              <a:gd name="connsiteX1188" fmla="*/ 2400822 w 12201392"/>
              <a:gd name="connsiteY1188" fmla="*/ 5682329 h 6849644"/>
              <a:gd name="connsiteX1189" fmla="*/ 2362200 w 12201392"/>
              <a:gd name="connsiteY1189" fmla="*/ 5643765 h 6849644"/>
              <a:gd name="connsiteX1190" fmla="*/ 2400822 w 12201392"/>
              <a:gd name="connsiteY1190" fmla="*/ 5643765 h 6849644"/>
              <a:gd name="connsiteX1191" fmla="*/ 2400822 w 12201392"/>
              <a:gd name="connsiteY1191" fmla="*/ 5682329 h 6849644"/>
              <a:gd name="connsiteX1192" fmla="*/ 2400822 w 12201392"/>
              <a:gd name="connsiteY1192" fmla="*/ 5620836 h 6849644"/>
              <a:gd name="connsiteX1193" fmla="*/ 2339235 w 12201392"/>
              <a:gd name="connsiteY1193" fmla="*/ 5620836 h 6849644"/>
              <a:gd name="connsiteX1194" fmla="*/ 1699364 w 12201392"/>
              <a:gd name="connsiteY1194" fmla="*/ 4981939 h 6849644"/>
              <a:gd name="connsiteX1195" fmla="*/ 1699364 w 12201392"/>
              <a:gd name="connsiteY1195" fmla="*/ 4168986 h 6849644"/>
              <a:gd name="connsiteX1196" fmla="*/ 2075145 w 12201392"/>
              <a:gd name="connsiteY1196" fmla="*/ 4168986 h 6849644"/>
              <a:gd name="connsiteX1197" fmla="*/ 2400822 w 12201392"/>
              <a:gd name="connsiteY1197" fmla="*/ 4494168 h 6849644"/>
              <a:gd name="connsiteX1198" fmla="*/ 2400822 w 12201392"/>
              <a:gd name="connsiteY1198" fmla="*/ 5620836 h 6849644"/>
              <a:gd name="connsiteX1199" fmla="*/ 1699364 w 12201392"/>
              <a:gd name="connsiteY1199" fmla="*/ 4146057 h 6849644"/>
              <a:gd name="connsiteX1200" fmla="*/ 1699364 w 12201392"/>
              <a:gd name="connsiteY1200" fmla="*/ 3794820 h 6849644"/>
              <a:gd name="connsiteX1201" fmla="*/ 2051137 w 12201392"/>
              <a:gd name="connsiteY1201" fmla="*/ 4146057 h 6849644"/>
              <a:gd name="connsiteX1202" fmla="*/ 1699364 w 12201392"/>
              <a:gd name="connsiteY1202" fmla="*/ 4146057 h 6849644"/>
              <a:gd name="connsiteX1203" fmla="*/ 2400822 w 12201392"/>
              <a:gd name="connsiteY1203" fmla="*/ 4461858 h 6849644"/>
              <a:gd name="connsiteX1204" fmla="*/ 2107504 w 12201392"/>
              <a:gd name="connsiteY1204" fmla="*/ 4168986 h 6849644"/>
              <a:gd name="connsiteX1205" fmla="*/ 2400822 w 12201392"/>
              <a:gd name="connsiteY1205" fmla="*/ 4168986 h 6849644"/>
              <a:gd name="connsiteX1206" fmla="*/ 2400822 w 12201392"/>
              <a:gd name="connsiteY1206" fmla="*/ 4461858 h 6849644"/>
              <a:gd name="connsiteX1207" fmla="*/ 2400822 w 12201392"/>
              <a:gd name="connsiteY1207" fmla="*/ 4146057 h 6849644"/>
              <a:gd name="connsiteX1208" fmla="*/ 2084539 w 12201392"/>
              <a:gd name="connsiteY1208" fmla="*/ 4146057 h 6849644"/>
              <a:gd name="connsiteX1209" fmla="*/ 1696233 w 12201392"/>
              <a:gd name="connsiteY1209" fmla="*/ 3758341 h 6849644"/>
              <a:gd name="connsiteX1210" fmla="*/ 1676400 w 12201392"/>
              <a:gd name="connsiteY1210" fmla="*/ 3738539 h 6849644"/>
              <a:gd name="connsiteX1211" fmla="*/ 1676400 w 12201392"/>
              <a:gd name="connsiteY1211" fmla="*/ 4146057 h 6849644"/>
              <a:gd name="connsiteX1212" fmla="*/ 1331934 w 12201392"/>
              <a:gd name="connsiteY1212" fmla="*/ 4146057 h 6849644"/>
              <a:gd name="connsiteX1213" fmla="*/ 477033 w 12201392"/>
              <a:gd name="connsiteY1213" fmla="*/ 3292457 h 6849644"/>
              <a:gd name="connsiteX1214" fmla="*/ 477033 w 12201392"/>
              <a:gd name="connsiteY1214" fmla="*/ 2947473 h 6849644"/>
              <a:gd name="connsiteX1215" fmla="*/ 1177446 w 12201392"/>
              <a:gd name="connsiteY1215" fmla="*/ 2947473 h 6849644"/>
              <a:gd name="connsiteX1216" fmla="*/ 1177446 w 12201392"/>
              <a:gd name="connsiteY1216" fmla="*/ 3201782 h 6849644"/>
              <a:gd name="connsiteX1217" fmla="*/ 1576192 w 12201392"/>
              <a:gd name="connsiteY1217" fmla="*/ 3201782 h 6849644"/>
              <a:gd name="connsiteX1218" fmla="*/ 2400822 w 12201392"/>
              <a:gd name="connsiteY1218" fmla="*/ 4025157 h 6849644"/>
              <a:gd name="connsiteX1219" fmla="*/ 2400822 w 12201392"/>
              <a:gd name="connsiteY1219" fmla="*/ 4146057 h 6849644"/>
              <a:gd name="connsiteX1220" fmla="*/ 2400822 w 12201392"/>
              <a:gd name="connsiteY1220" fmla="*/ 3992847 h 6849644"/>
              <a:gd name="connsiteX1221" fmla="*/ 1608551 w 12201392"/>
              <a:gd name="connsiteY1221" fmla="*/ 3201782 h 6849644"/>
              <a:gd name="connsiteX1222" fmla="*/ 2400822 w 12201392"/>
              <a:gd name="connsiteY1222" fmla="*/ 3201782 h 6849644"/>
              <a:gd name="connsiteX1223" fmla="*/ 2400822 w 12201392"/>
              <a:gd name="connsiteY1223" fmla="*/ 3992847 h 6849644"/>
              <a:gd name="connsiteX1224" fmla="*/ 2400822 w 12201392"/>
              <a:gd name="connsiteY1224" fmla="*/ 2771334 h 6849644"/>
              <a:gd name="connsiteX1225" fmla="*/ 2400822 w 12201392"/>
              <a:gd name="connsiteY1225" fmla="*/ 3178852 h 6849644"/>
              <a:gd name="connsiteX1226" fmla="*/ 1585586 w 12201392"/>
              <a:gd name="connsiteY1226" fmla="*/ 3178852 h 6849644"/>
              <a:gd name="connsiteX1227" fmla="*/ 1353855 w 12201392"/>
              <a:gd name="connsiteY1227" fmla="*/ 2947473 h 6849644"/>
              <a:gd name="connsiteX1228" fmla="*/ 2106460 w 12201392"/>
              <a:gd name="connsiteY1228" fmla="*/ 2947473 h 6849644"/>
              <a:gd name="connsiteX1229" fmla="*/ 1200411 w 12201392"/>
              <a:gd name="connsiteY1229" fmla="*/ 2041761 h 6849644"/>
              <a:gd name="connsiteX1230" fmla="*/ 1200411 w 12201392"/>
              <a:gd name="connsiteY1230" fmla="*/ 1980269 h 6849644"/>
              <a:gd name="connsiteX1231" fmla="*/ 2328797 w 12201392"/>
              <a:gd name="connsiteY1231" fmla="*/ 1980269 h 6849644"/>
              <a:gd name="connsiteX1232" fmla="*/ 2899775 w 12201392"/>
              <a:gd name="connsiteY1232" fmla="*/ 2550377 h 6849644"/>
              <a:gd name="connsiteX1233" fmla="*/ 2899775 w 12201392"/>
              <a:gd name="connsiteY1233" fmla="*/ 3178852 h 6849644"/>
              <a:gd name="connsiteX1234" fmla="*/ 2808961 w 12201392"/>
              <a:gd name="connsiteY1234" fmla="*/ 3178852 h 6849644"/>
              <a:gd name="connsiteX1235" fmla="*/ 2420654 w 12201392"/>
              <a:gd name="connsiteY1235" fmla="*/ 2791136 h 6849644"/>
              <a:gd name="connsiteX1236" fmla="*/ 2400822 w 12201392"/>
              <a:gd name="connsiteY1236" fmla="*/ 2771334 h 6849644"/>
              <a:gd name="connsiteX1237" fmla="*/ 2423786 w 12201392"/>
              <a:gd name="connsiteY1237" fmla="*/ 6456718 h 6849644"/>
              <a:gd name="connsiteX1238" fmla="*/ 2423786 w 12201392"/>
              <a:gd name="connsiteY1238" fmla="*/ 5737568 h 6849644"/>
              <a:gd name="connsiteX1239" fmla="*/ 3274512 w 12201392"/>
              <a:gd name="connsiteY1239" fmla="*/ 6586999 h 6849644"/>
              <a:gd name="connsiteX1240" fmla="*/ 2554265 w 12201392"/>
              <a:gd name="connsiteY1240" fmla="*/ 6586999 h 6849644"/>
              <a:gd name="connsiteX1241" fmla="*/ 2423786 w 12201392"/>
              <a:gd name="connsiteY1241" fmla="*/ 6456718 h 6849644"/>
              <a:gd name="connsiteX1242" fmla="*/ 2521907 w 12201392"/>
              <a:gd name="connsiteY1242" fmla="*/ 6588041 h 6849644"/>
              <a:gd name="connsiteX1243" fmla="*/ 2423786 w 12201392"/>
              <a:gd name="connsiteY1243" fmla="*/ 6588041 h 6849644"/>
              <a:gd name="connsiteX1244" fmla="*/ 2423786 w 12201392"/>
              <a:gd name="connsiteY1244" fmla="*/ 6490070 h 6849644"/>
              <a:gd name="connsiteX1245" fmla="*/ 2521907 w 12201392"/>
              <a:gd name="connsiteY1245" fmla="*/ 6588041 h 6849644"/>
              <a:gd name="connsiteX1246" fmla="*/ 2423786 w 12201392"/>
              <a:gd name="connsiteY1246" fmla="*/ 6841307 h 6849644"/>
              <a:gd name="connsiteX1247" fmla="*/ 2423786 w 12201392"/>
              <a:gd name="connsiteY1247" fmla="*/ 6610970 h 6849644"/>
              <a:gd name="connsiteX1248" fmla="*/ 2544871 w 12201392"/>
              <a:gd name="connsiteY1248" fmla="*/ 6610970 h 6849644"/>
              <a:gd name="connsiteX1249" fmla="*/ 2775559 w 12201392"/>
              <a:gd name="connsiteY1249" fmla="*/ 6841307 h 6849644"/>
              <a:gd name="connsiteX1250" fmla="*/ 2423786 w 12201392"/>
              <a:gd name="connsiteY1250" fmla="*/ 6841307 h 6849644"/>
              <a:gd name="connsiteX1251" fmla="*/ 3646117 w 12201392"/>
              <a:gd name="connsiteY1251" fmla="*/ 6841307 h 6849644"/>
              <a:gd name="connsiteX1252" fmla="*/ 3646117 w 12201392"/>
              <a:gd name="connsiteY1252" fmla="*/ 6490070 h 6849644"/>
              <a:gd name="connsiteX1253" fmla="*/ 3997890 w 12201392"/>
              <a:gd name="connsiteY1253" fmla="*/ 6841307 h 6849644"/>
              <a:gd name="connsiteX1254" fmla="*/ 3646117 w 12201392"/>
              <a:gd name="connsiteY1254" fmla="*/ 6841307 h 6849644"/>
              <a:gd name="connsiteX1255" fmla="*/ 4122106 w 12201392"/>
              <a:gd name="connsiteY1255" fmla="*/ 6841307 h 6849644"/>
              <a:gd name="connsiteX1256" fmla="*/ 4031293 w 12201392"/>
              <a:gd name="connsiteY1256" fmla="*/ 6841307 h 6849644"/>
              <a:gd name="connsiteX1257" fmla="*/ 3642986 w 12201392"/>
              <a:gd name="connsiteY1257" fmla="*/ 6453591 h 6849644"/>
              <a:gd name="connsiteX1258" fmla="*/ 3623153 w 12201392"/>
              <a:gd name="connsiteY1258" fmla="*/ 6433788 h 6849644"/>
              <a:gd name="connsiteX1259" fmla="*/ 3623153 w 12201392"/>
              <a:gd name="connsiteY1259" fmla="*/ 6841307 h 6849644"/>
              <a:gd name="connsiteX1260" fmla="*/ 2808961 w 12201392"/>
              <a:gd name="connsiteY1260" fmla="*/ 6841307 h 6849644"/>
              <a:gd name="connsiteX1261" fmla="*/ 2578274 w 12201392"/>
              <a:gd name="connsiteY1261" fmla="*/ 6610970 h 6849644"/>
              <a:gd name="connsiteX1262" fmla="*/ 3330879 w 12201392"/>
              <a:gd name="connsiteY1262" fmla="*/ 6610970 h 6849644"/>
              <a:gd name="connsiteX1263" fmla="*/ 2423786 w 12201392"/>
              <a:gd name="connsiteY1263" fmla="*/ 5705258 h 6849644"/>
              <a:gd name="connsiteX1264" fmla="*/ 2423786 w 12201392"/>
              <a:gd name="connsiteY1264" fmla="*/ 5643765 h 6849644"/>
              <a:gd name="connsiteX1265" fmla="*/ 3552172 w 12201392"/>
              <a:gd name="connsiteY1265" fmla="*/ 5643765 h 6849644"/>
              <a:gd name="connsiteX1266" fmla="*/ 4122106 w 12201392"/>
              <a:gd name="connsiteY1266" fmla="*/ 6212832 h 6849644"/>
              <a:gd name="connsiteX1267" fmla="*/ 4122106 w 12201392"/>
              <a:gd name="connsiteY1267" fmla="*/ 6841307 h 6849644"/>
              <a:gd name="connsiteX1268" fmla="*/ 4122106 w 12201392"/>
              <a:gd name="connsiteY1268" fmla="*/ 6180522 h 6849644"/>
              <a:gd name="connsiteX1269" fmla="*/ 3584531 w 12201392"/>
              <a:gd name="connsiteY1269" fmla="*/ 5643765 h 6849644"/>
              <a:gd name="connsiteX1270" fmla="*/ 4054257 w 12201392"/>
              <a:gd name="connsiteY1270" fmla="*/ 5643765 h 6849644"/>
              <a:gd name="connsiteX1271" fmla="*/ 3799561 w 12201392"/>
              <a:gd name="connsiteY1271" fmla="*/ 5389457 h 6849644"/>
              <a:gd name="connsiteX1272" fmla="*/ 4122106 w 12201392"/>
              <a:gd name="connsiteY1272" fmla="*/ 5389457 h 6849644"/>
              <a:gd name="connsiteX1273" fmla="*/ 4122106 w 12201392"/>
              <a:gd name="connsiteY1273" fmla="*/ 6180522 h 6849644"/>
              <a:gd name="connsiteX1274" fmla="*/ 4145071 w 12201392"/>
              <a:gd name="connsiteY1274" fmla="*/ 6841307 h 6849644"/>
              <a:gd name="connsiteX1275" fmla="*/ 4145071 w 12201392"/>
              <a:gd name="connsiteY1275" fmla="*/ 6235761 h 6849644"/>
              <a:gd name="connsiteX1276" fmla="*/ 4751539 w 12201392"/>
              <a:gd name="connsiteY1276" fmla="*/ 6841307 h 6849644"/>
              <a:gd name="connsiteX1277" fmla="*/ 4145071 w 12201392"/>
              <a:gd name="connsiteY1277" fmla="*/ 6841307 h 6849644"/>
              <a:gd name="connsiteX1278" fmla="*/ 4846528 w 12201392"/>
              <a:gd name="connsiteY1278" fmla="*/ 6841307 h 6849644"/>
              <a:gd name="connsiteX1279" fmla="*/ 4783898 w 12201392"/>
              <a:gd name="connsiteY1279" fmla="*/ 6841307 h 6849644"/>
              <a:gd name="connsiteX1280" fmla="*/ 4145071 w 12201392"/>
              <a:gd name="connsiteY1280" fmla="*/ 6203452 h 6849644"/>
              <a:gd name="connsiteX1281" fmla="*/ 4145071 w 12201392"/>
              <a:gd name="connsiteY1281" fmla="*/ 5389457 h 6849644"/>
              <a:gd name="connsiteX1282" fmla="*/ 4519808 w 12201392"/>
              <a:gd name="connsiteY1282" fmla="*/ 5389457 h 6849644"/>
              <a:gd name="connsiteX1283" fmla="*/ 4846528 w 12201392"/>
              <a:gd name="connsiteY1283" fmla="*/ 5715681 h 6849644"/>
              <a:gd name="connsiteX1284" fmla="*/ 4846528 w 12201392"/>
              <a:gd name="connsiteY1284" fmla="*/ 6841307 h 6849644"/>
              <a:gd name="connsiteX1285" fmla="*/ 4145071 w 12201392"/>
              <a:gd name="connsiteY1285" fmla="*/ 5366528 h 6849644"/>
              <a:gd name="connsiteX1286" fmla="*/ 4145071 w 12201392"/>
              <a:gd name="connsiteY1286" fmla="*/ 5015291 h 6849644"/>
              <a:gd name="connsiteX1287" fmla="*/ 4496843 w 12201392"/>
              <a:gd name="connsiteY1287" fmla="*/ 5366528 h 6849644"/>
              <a:gd name="connsiteX1288" fmla="*/ 4145071 w 12201392"/>
              <a:gd name="connsiteY1288" fmla="*/ 5366528 h 6849644"/>
              <a:gd name="connsiteX1289" fmla="*/ 4846528 w 12201392"/>
              <a:gd name="connsiteY1289" fmla="*/ 5682329 h 6849644"/>
              <a:gd name="connsiteX1290" fmla="*/ 4553211 w 12201392"/>
              <a:gd name="connsiteY1290" fmla="*/ 5389457 h 6849644"/>
              <a:gd name="connsiteX1291" fmla="*/ 4846528 w 12201392"/>
              <a:gd name="connsiteY1291" fmla="*/ 5389457 h 6849644"/>
              <a:gd name="connsiteX1292" fmla="*/ 4846528 w 12201392"/>
              <a:gd name="connsiteY1292" fmla="*/ 5682329 h 6849644"/>
              <a:gd name="connsiteX1293" fmla="*/ 4846528 w 12201392"/>
              <a:gd name="connsiteY1293" fmla="*/ 5366528 h 6849644"/>
              <a:gd name="connsiteX1294" fmla="*/ 4530246 w 12201392"/>
              <a:gd name="connsiteY1294" fmla="*/ 5366528 h 6849644"/>
              <a:gd name="connsiteX1295" fmla="*/ 4141939 w 12201392"/>
              <a:gd name="connsiteY1295" fmla="*/ 4978812 h 6849644"/>
              <a:gd name="connsiteX1296" fmla="*/ 4122106 w 12201392"/>
              <a:gd name="connsiteY1296" fmla="*/ 4959009 h 6849644"/>
              <a:gd name="connsiteX1297" fmla="*/ 4122106 w 12201392"/>
              <a:gd name="connsiteY1297" fmla="*/ 5366528 h 6849644"/>
              <a:gd name="connsiteX1298" fmla="*/ 3776597 w 12201392"/>
              <a:gd name="connsiteY1298" fmla="*/ 5366528 h 6849644"/>
              <a:gd name="connsiteX1299" fmla="*/ 2922739 w 12201392"/>
              <a:gd name="connsiteY1299" fmla="*/ 4513970 h 6849644"/>
              <a:gd name="connsiteX1300" fmla="*/ 2922739 w 12201392"/>
              <a:gd name="connsiteY1300" fmla="*/ 4168986 h 6849644"/>
              <a:gd name="connsiteX1301" fmla="*/ 3623153 w 12201392"/>
              <a:gd name="connsiteY1301" fmla="*/ 4168986 h 6849644"/>
              <a:gd name="connsiteX1302" fmla="*/ 3623153 w 12201392"/>
              <a:gd name="connsiteY1302" fmla="*/ 4422252 h 6849644"/>
              <a:gd name="connsiteX1303" fmla="*/ 4020854 w 12201392"/>
              <a:gd name="connsiteY1303" fmla="*/ 4422252 h 6849644"/>
              <a:gd name="connsiteX1304" fmla="*/ 4846528 w 12201392"/>
              <a:gd name="connsiteY1304" fmla="*/ 5246669 h 6849644"/>
              <a:gd name="connsiteX1305" fmla="*/ 4846528 w 12201392"/>
              <a:gd name="connsiteY1305" fmla="*/ 5366528 h 6849644"/>
              <a:gd name="connsiteX1306" fmla="*/ 4054257 w 12201392"/>
              <a:gd name="connsiteY1306" fmla="*/ 4422252 h 6849644"/>
              <a:gd name="connsiteX1307" fmla="*/ 4846528 w 12201392"/>
              <a:gd name="connsiteY1307" fmla="*/ 4422252 h 6849644"/>
              <a:gd name="connsiteX1308" fmla="*/ 4846528 w 12201392"/>
              <a:gd name="connsiteY1308" fmla="*/ 5213318 h 6849644"/>
              <a:gd name="connsiteX1309" fmla="*/ 4054257 w 12201392"/>
              <a:gd name="connsiteY1309" fmla="*/ 4422252 h 6849644"/>
              <a:gd name="connsiteX1310" fmla="*/ 4845485 w 12201392"/>
              <a:gd name="connsiteY1310" fmla="*/ 3991805 h 6849644"/>
              <a:gd name="connsiteX1311" fmla="*/ 4845485 w 12201392"/>
              <a:gd name="connsiteY1311" fmla="*/ 4399323 h 6849644"/>
              <a:gd name="connsiteX1312" fmla="*/ 4030249 w 12201392"/>
              <a:gd name="connsiteY1312" fmla="*/ 4399323 h 6849644"/>
              <a:gd name="connsiteX1313" fmla="*/ 3799561 w 12201392"/>
              <a:gd name="connsiteY1313" fmla="*/ 4168986 h 6849644"/>
              <a:gd name="connsiteX1314" fmla="*/ 4552167 w 12201392"/>
              <a:gd name="connsiteY1314" fmla="*/ 4168986 h 6849644"/>
              <a:gd name="connsiteX1315" fmla="*/ 3645074 w 12201392"/>
              <a:gd name="connsiteY1315" fmla="*/ 3263274 h 6849644"/>
              <a:gd name="connsiteX1316" fmla="*/ 3645074 w 12201392"/>
              <a:gd name="connsiteY1316" fmla="*/ 3201782 h 6849644"/>
              <a:gd name="connsiteX1317" fmla="*/ 3646117 w 12201392"/>
              <a:gd name="connsiteY1317" fmla="*/ 3201782 h 6849644"/>
              <a:gd name="connsiteX1318" fmla="*/ 4774504 w 12201392"/>
              <a:gd name="connsiteY1318" fmla="*/ 3201782 h 6849644"/>
              <a:gd name="connsiteX1319" fmla="*/ 5345482 w 12201392"/>
              <a:gd name="connsiteY1319" fmla="*/ 3771890 h 6849644"/>
              <a:gd name="connsiteX1320" fmla="*/ 5345482 w 12201392"/>
              <a:gd name="connsiteY1320" fmla="*/ 4399323 h 6849644"/>
              <a:gd name="connsiteX1321" fmla="*/ 5253624 w 12201392"/>
              <a:gd name="connsiteY1321" fmla="*/ 4399323 h 6849644"/>
              <a:gd name="connsiteX1322" fmla="*/ 4865317 w 12201392"/>
              <a:gd name="connsiteY1322" fmla="*/ 4011607 h 6849644"/>
              <a:gd name="connsiteX1323" fmla="*/ 4845485 w 12201392"/>
              <a:gd name="connsiteY1323" fmla="*/ 3991805 h 6849644"/>
              <a:gd name="connsiteX1324" fmla="*/ 4989534 w 12201392"/>
              <a:gd name="connsiteY1324" fmla="*/ 5390500 h 6849644"/>
              <a:gd name="connsiteX1325" fmla="*/ 4989534 w 12201392"/>
              <a:gd name="connsiteY1325" fmla="*/ 5389457 h 6849644"/>
              <a:gd name="connsiteX1326" fmla="*/ 5345482 w 12201392"/>
              <a:gd name="connsiteY1326" fmla="*/ 5744864 h 6849644"/>
              <a:gd name="connsiteX1327" fmla="*/ 5345482 w 12201392"/>
              <a:gd name="connsiteY1327" fmla="*/ 6181564 h 6849644"/>
              <a:gd name="connsiteX1328" fmla="*/ 4869493 w 12201392"/>
              <a:gd name="connsiteY1328" fmla="*/ 5706300 h 6849644"/>
              <a:gd name="connsiteX1329" fmla="*/ 4869493 w 12201392"/>
              <a:gd name="connsiteY1329" fmla="*/ 5390500 h 6849644"/>
              <a:gd name="connsiteX1330" fmla="*/ 4989534 w 12201392"/>
              <a:gd name="connsiteY1330" fmla="*/ 5390500 h 6849644"/>
              <a:gd name="connsiteX1331" fmla="*/ 4869493 w 12201392"/>
              <a:gd name="connsiteY1331" fmla="*/ 5366528 h 6849644"/>
              <a:gd name="connsiteX1332" fmla="*/ 4869493 w 12201392"/>
              <a:gd name="connsiteY1332" fmla="*/ 5269599 h 6849644"/>
              <a:gd name="connsiteX1333" fmla="*/ 4966569 w 12201392"/>
              <a:gd name="connsiteY1333" fmla="*/ 5366528 h 6849644"/>
              <a:gd name="connsiteX1334" fmla="*/ 4869493 w 12201392"/>
              <a:gd name="connsiteY1334" fmla="*/ 5366528 h 6849644"/>
              <a:gd name="connsiteX1335" fmla="*/ 5022937 w 12201392"/>
              <a:gd name="connsiteY1335" fmla="*/ 5389457 h 6849644"/>
              <a:gd name="connsiteX1336" fmla="*/ 5345482 w 12201392"/>
              <a:gd name="connsiteY1336" fmla="*/ 5389457 h 6849644"/>
              <a:gd name="connsiteX1337" fmla="*/ 5345482 w 12201392"/>
              <a:gd name="connsiteY1337" fmla="*/ 5711511 h 6849644"/>
              <a:gd name="connsiteX1338" fmla="*/ 5022937 w 12201392"/>
              <a:gd name="connsiteY1338" fmla="*/ 5389457 h 6849644"/>
              <a:gd name="connsiteX1339" fmla="*/ 4999972 w 12201392"/>
              <a:gd name="connsiteY1339" fmla="*/ 5366528 h 6849644"/>
              <a:gd name="connsiteX1340" fmla="*/ 4869493 w 12201392"/>
              <a:gd name="connsiteY1340" fmla="*/ 5236247 h 6849644"/>
              <a:gd name="connsiteX1341" fmla="*/ 4869493 w 12201392"/>
              <a:gd name="connsiteY1341" fmla="*/ 4422252 h 6849644"/>
              <a:gd name="connsiteX1342" fmla="*/ 5244229 w 12201392"/>
              <a:gd name="connsiteY1342" fmla="*/ 4422252 h 6849644"/>
              <a:gd name="connsiteX1343" fmla="*/ 5345482 w 12201392"/>
              <a:gd name="connsiteY1343" fmla="*/ 4523350 h 6849644"/>
              <a:gd name="connsiteX1344" fmla="*/ 5345482 w 12201392"/>
              <a:gd name="connsiteY1344" fmla="*/ 5366528 h 6849644"/>
              <a:gd name="connsiteX1345" fmla="*/ 4999972 w 12201392"/>
              <a:gd name="connsiteY1345" fmla="*/ 5366528 h 6849644"/>
              <a:gd name="connsiteX1346" fmla="*/ 4869493 w 12201392"/>
              <a:gd name="connsiteY1346" fmla="*/ 4399323 h 6849644"/>
              <a:gd name="connsiteX1347" fmla="*/ 4869493 w 12201392"/>
              <a:gd name="connsiteY1347" fmla="*/ 4048086 h 6849644"/>
              <a:gd name="connsiteX1348" fmla="*/ 5221265 w 12201392"/>
              <a:gd name="connsiteY1348" fmla="*/ 4399323 h 6849644"/>
              <a:gd name="connsiteX1349" fmla="*/ 4869493 w 12201392"/>
              <a:gd name="connsiteY1349" fmla="*/ 4399323 h 6849644"/>
              <a:gd name="connsiteX1350" fmla="*/ 5276588 w 12201392"/>
              <a:gd name="connsiteY1350" fmla="*/ 4422252 h 6849644"/>
              <a:gd name="connsiteX1351" fmla="*/ 5344438 w 12201392"/>
              <a:gd name="connsiteY1351" fmla="*/ 4422252 h 6849644"/>
              <a:gd name="connsiteX1352" fmla="*/ 5344438 w 12201392"/>
              <a:gd name="connsiteY1352" fmla="*/ 4489998 h 6849644"/>
              <a:gd name="connsiteX1353" fmla="*/ 5276588 w 12201392"/>
              <a:gd name="connsiteY1353" fmla="*/ 4422252 h 6849644"/>
              <a:gd name="connsiteX1354" fmla="*/ 4869493 w 12201392"/>
              <a:gd name="connsiteY1354" fmla="*/ 6841307 h 6849644"/>
              <a:gd name="connsiteX1355" fmla="*/ 4869493 w 12201392"/>
              <a:gd name="connsiteY1355" fmla="*/ 5738610 h 6849644"/>
              <a:gd name="connsiteX1356" fmla="*/ 5345482 w 12201392"/>
              <a:gd name="connsiteY1356" fmla="*/ 6213874 h 6849644"/>
              <a:gd name="connsiteX1357" fmla="*/ 5345482 w 12201392"/>
              <a:gd name="connsiteY1357" fmla="*/ 6610970 h 6849644"/>
              <a:gd name="connsiteX1358" fmla="*/ 5743183 w 12201392"/>
              <a:gd name="connsiteY1358" fmla="*/ 6610970 h 6849644"/>
              <a:gd name="connsiteX1359" fmla="*/ 5973870 w 12201392"/>
              <a:gd name="connsiteY1359" fmla="*/ 6841307 h 6849644"/>
              <a:gd name="connsiteX1360" fmla="*/ 4869493 w 12201392"/>
              <a:gd name="connsiteY1360" fmla="*/ 6841307 h 6849644"/>
              <a:gd name="connsiteX1361" fmla="*/ 5720218 w 12201392"/>
              <a:gd name="connsiteY1361" fmla="*/ 6588041 h 6849644"/>
              <a:gd name="connsiteX1362" fmla="*/ 5368446 w 12201392"/>
              <a:gd name="connsiteY1362" fmla="*/ 6588041 h 6849644"/>
              <a:gd name="connsiteX1363" fmla="*/ 5368446 w 12201392"/>
              <a:gd name="connsiteY1363" fmla="*/ 6236804 h 6849644"/>
              <a:gd name="connsiteX1364" fmla="*/ 5720218 w 12201392"/>
              <a:gd name="connsiteY1364" fmla="*/ 6588041 h 6849644"/>
              <a:gd name="connsiteX1365" fmla="*/ 5368446 w 12201392"/>
              <a:gd name="connsiteY1365" fmla="*/ 6203452 h 6849644"/>
              <a:gd name="connsiteX1366" fmla="*/ 5368446 w 12201392"/>
              <a:gd name="connsiteY1366" fmla="*/ 5766750 h 6849644"/>
              <a:gd name="connsiteX1367" fmla="*/ 6189944 w 12201392"/>
              <a:gd name="connsiteY1367" fmla="*/ 6586999 h 6849644"/>
              <a:gd name="connsiteX1368" fmla="*/ 5752577 w 12201392"/>
              <a:gd name="connsiteY1368" fmla="*/ 6586999 h 6849644"/>
              <a:gd name="connsiteX1369" fmla="*/ 5368446 w 12201392"/>
              <a:gd name="connsiteY1369" fmla="*/ 6203452 h 6849644"/>
              <a:gd name="connsiteX1370" fmla="*/ 6443596 w 12201392"/>
              <a:gd name="connsiteY1370" fmla="*/ 6841307 h 6849644"/>
              <a:gd name="connsiteX1371" fmla="*/ 6006230 w 12201392"/>
              <a:gd name="connsiteY1371" fmla="*/ 6841307 h 6849644"/>
              <a:gd name="connsiteX1372" fmla="*/ 5775542 w 12201392"/>
              <a:gd name="connsiteY1372" fmla="*/ 6610970 h 6849644"/>
              <a:gd name="connsiteX1373" fmla="*/ 6212909 w 12201392"/>
              <a:gd name="connsiteY1373" fmla="*/ 6610970 h 6849644"/>
              <a:gd name="connsiteX1374" fmla="*/ 6443596 w 12201392"/>
              <a:gd name="connsiteY1374" fmla="*/ 6841307 h 6849644"/>
              <a:gd name="connsiteX1375" fmla="*/ 6590778 w 12201392"/>
              <a:gd name="connsiteY1375" fmla="*/ 6588041 h 6849644"/>
              <a:gd name="connsiteX1376" fmla="*/ 6590778 w 12201392"/>
              <a:gd name="connsiteY1376" fmla="*/ 6235761 h 6849644"/>
              <a:gd name="connsiteX1377" fmla="*/ 6943594 w 12201392"/>
              <a:gd name="connsiteY1377" fmla="*/ 6588041 h 6849644"/>
              <a:gd name="connsiteX1378" fmla="*/ 6590778 w 12201392"/>
              <a:gd name="connsiteY1378" fmla="*/ 6588041 h 6849644"/>
              <a:gd name="connsiteX1379" fmla="*/ 7292234 w 12201392"/>
              <a:gd name="connsiteY1379" fmla="*/ 6588041 h 6849644"/>
              <a:gd name="connsiteX1380" fmla="*/ 6976997 w 12201392"/>
              <a:gd name="connsiteY1380" fmla="*/ 6588041 h 6849644"/>
              <a:gd name="connsiteX1381" fmla="*/ 6567813 w 12201392"/>
              <a:gd name="connsiteY1381" fmla="*/ 6179480 h 6849644"/>
              <a:gd name="connsiteX1382" fmla="*/ 6567813 w 12201392"/>
              <a:gd name="connsiteY1382" fmla="*/ 6588041 h 6849644"/>
              <a:gd name="connsiteX1383" fmla="*/ 6223347 w 12201392"/>
              <a:gd name="connsiteY1383" fmla="*/ 6588041 h 6849644"/>
              <a:gd name="connsiteX1384" fmla="*/ 5368446 w 12201392"/>
              <a:gd name="connsiteY1384" fmla="*/ 5734441 h 6849644"/>
              <a:gd name="connsiteX1385" fmla="*/ 5368446 w 12201392"/>
              <a:gd name="connsiteY1385" fmla="*/ 5389457 h 6849644"/>
              <a:gd name="connsiteX1386" fmla="*/ 6068860 w 12201392"/>
              <a:gd name="connsiteY1386" fmla="*/ 5389457 h 6849644"/>
              <a:gd name="connsiteX1387" fmla="*/ 6068860 w 12201392"/>
              <a:gd name="connsiteY1387" fmla="*/ 5643765 h 6849644"/>
              <a:gd name="connsiteX1388" fmla="*/ 6467604 w 12201392"/>
              <a:gd name="connsiteY1388" fmla="*/ 5643765 h 6849644"/>
              <a:gd name="connsiteX1389" fmla="*/ 7292234 w 12201392"/>
              <a:gd name="connsiteY1389" fmla="*/ 6467140 h 6849644"/>
              <a:gd name="connsiteX1390" fmla="*/ 7292234 w 12201392"/>
              <a:gd name="connsiteY1390" fmla="*/ 6588041 h 6849644"/>
              <a:gd name="connsiteX1391" fmla="*/ 6091824 w 12201392"/>
              <a:gd name="connsiteY1391" fmla="*/ 5236247 h 6849644"/>
              <a:gd name="connsiteX1392" fmla="*/ 6091824 w 12201392"/>
              <a:gd name="connsiteY1392" fmla="*/ 4517097 h 6849644"/>
              <a:gd name="connsiteX1393" fmla="*/ 6942550 w 12201392"/>
              <a:gd name="connsiteY1393" fmla="*/ 5366528 h 6849644"/>
              <a:gd name="connsiteX1394" fmla="*/ 6222303 w 12201392"/>
              <a:gd name="connsiteY1394" fmla="*/ 5366528 h 6849644"/>
              <a:gd name="connsiteX1395" fmla="*/ 6091824 w 12201392"/>
              <a:gd name="connsiteY1395" fmla="*/ 5236247 h 6849644"/>
              <a:gd name="connsiteX1396" fmla="*/ 6444641 w 12201392"/>
              <a:gd name="connsiteY1396" fmla="*/ 5620836 h 6849644"/>
              <a:gd name="connsiteX1397" fmla="*/ 6091824 w 12201392"/>
              <a:gd name="connsiteY1397" fmla="*/ 5620836 h 6849644"/>
              <a:gd name="connsiteX1398" fmla="*/ 6091824 w 12201392"/>
              <a:gd name="connsiteY1398" fmla="*/ 5389457 h 6849644"/>
              <a:gd name="connsiteX1399" fmla="*/ 6212909 w 12201392"/>
              <a:gd name="connsiteY1399" fmla="*/ 5389457 h 6849644"/>
              <a:gd name="connsiteX1400" fmla="*/ 6444641 w 12201392"/>
              <a:gd name="connsiteY1400" fmla="*/ 5620836 h 6849644"/>
              <a:gd name="connsiteX1401" fmla="*/ 6189944 w 12201392"/>
              <a:gd name="connsiteY1401" fmla="*/ 5366528 h 6849644"/>
              <a:gd name="connsiteX1402" fmla="*/ 6091824 w 12201392"/>
              <a:gd name="connsiteY1402" fmla="*/ 5366528 h 6849644"/>
              <a:gd name="connsiteX1403" fmla="*/ 6091824 w 12201392"/>
              <a:gd name="connsiteY1403" fmla="*/ 5268557 h 6849644"/>
              <a:gd name="connsiteX1404" fmla="*/ 6189944 w 12201392"/>
              <a:gd name="connsiteY1404" fmla="*/ 5366528 h 6849644"/>
              <a:gd name="connsiteX1405" fmla="*/ 7292234 w 12201392"/>
              <a:gd name="connsiteY1405" fmla="*/ 6434831 h 6849644"/>
              <a:gd name="connsiteX1406" fmla="*/ 7292234 w 12201392"/>
              <a:gd name="connsiteY1406" fmla="*/ 6434831 h 6849644"/>
              <a:gd name="connsiteX1407" fmla="*/ 6499964 w 12201392"/>
              <a:gd name="connsiteY1407" fmla="*/ 5643765 h 6849644"/>
              <a:gd name="connsiteX1408" fmla="*/ 7292234 w 12201392"/>
              <a:gd name="connsiteY1408" fmla="*/ 5643765 h 6849644"/>
              <a:gd name="connsiteX1409" fmla="*/ 7292234 w 12201392"/>
              <a:gd name="connsiteY1409" fmla="*/ 6434831 h 6849644"/>
              <a:gd name="connsiteX1410" fmla="*/ 7311024 w 12201392"/>
              <a:gd name="connsiteY1410" fmla="*/ 5232078 h 6849644"/>
              <a:gd name="connsiteX1411" fmla="*/ 7291191 w 12201392"/>
              <a:gd name="connsiteY1411" fmla="*/ 5212275 h 6849644"/>
              <a:gd name="connsiteX1412" fmla="*/ 7291191 w 12201392"/>
              <a:gd name="connsiteY1412" fmla="*/ 5620836 h 6849644"/>
              <a:gd name="connsiteX1413" fmla="*/ 6475956 w 12201392"/>
              <a:gd name="connsiteY1413" fmla="*/ 5620836 h 6849644"/>
              <a:gd name="connsiteX1414" fmla="*/ 6244224 w 12201392"/>
              <a:gd name="connsiteY1414" fmla="*/ 5389457 h 6849644"/>
              <a:gd name="connsiteX1415" fmla="*/ 6996829 w 12201392"/>
              <a:gd name="connsiteY1415" fmla="*/ 5389457 h 6849644"/>
              <a:gd name="connsiteX1416" fmla="*/ 6089736 w 12201392"/>
              <a:gd name="connsiteY1416" fmla="*/ 4483745 h 6849644"/>
              <a:gd name="connsiteX1417" fmla="*/ 6089736 w 12201392"/>
              <a:gd name="connsiteY1417" fmla="*/ 4422252 h 6849644"/>
              <a:gd name="connsiteX1418" fmla="*/ 7218122 w 12201392"/>
              <a:gd name="connsiteY1418" fmla="*/ 4422252 h 6849644"/>
              <a:gd name="connsiteX1419" fmla="*/ 7788056 w 12201392"/>
              <a:gd name="connsiteY1419" fmla="*/ 4991319 h 6849644"/>
              <a:gd name="connsiteX1420" fmla="*/ 7788056 w 12201392"/>
              <a:gd name="connsiteY1420" fmla="*/ 5620836 h 6849644"/>
              <a:gd name="connsiteX1421" fmla="*/ 7700374 w 12201392"/>
              <a:gd name="connsiteY1421" fmla="*/ 5620836 h 6849644"/>
              <a:gd name="connsiteX1422" fmla="*/ 7311024 w 12201392"/>
              <a:gd name="connsiteY1422" fmla="*/ 5232078 h 6849644"/>
              <a:gd name="connsiteX1423" fmla="*/ 7668015 w 12201392"/>
              <a:gd name="connsiteY1423" fmla="*/ 5620836 h 6849644"/>
              <a:gd name="connsiteX1424" fmla="*/ 7315199 w 12201392"/>
              <a:gd name="connsiteY1424" fmla="*/ 5620836 h 6849644"/>
              <a:gd name="connsiteX1425" fmla="*/ 7315199 w 12201392"/>
              <a:gd name="connsiteY1425" fmla="*/ 5268557 h 6849644"/>
              <a:gd name="connsiteX1426" fmla="*/ 7668015 w 12201392"/>
              <a:gd name="connsiteY1426" fmla="*/ 5620836 h 6849644"/>
              <a:gd name="connsiteX1427" fmla="*/ 7315199 w 12201392"/>
              <a:gd name="connsiteY1427" fmla="*/ 6588041 h 6849644"/>
              <a:gd name="connsiteX1428" fmla="*/ 7315199 w 12201392"/>
              <a:gd name="connsiteY1428" fmla="*/ 6490070 h 6849644"/>
              <a:gd name="connsiteX1429" fmla="*/ 7413320 w 12201392"/>
              <a:gd name="connsiteY1429" fmla="*/ 6588041 h 6849644"/>
              <a:gd name="connsiteX1430" fmla="*/ 7315199 w 12201392"/>
              <a:gd name="connsiteY1430" fmla="*/ 6588041 h 6849644"/>
              <a:gd name="connsiteX1431" fmla="*/ 7790144 w 12201392"/>
              <a:gd name="connsiteY1431" fmla="*/ 6588041 h 6849644"/>
              <a:gd name="connsiteX1432" fmla="*/ 7445678 w 12201392"/>
              <a:gd name="connsiteY1432" fmla="*/ 6588041 h 6849644"/>
              <a:gd name="connsiteX1433" fmla="*/ 7315199 w 12201392"/>
              <a:gd name="connsiteY1433" fmla="*/ 6457760 h 6849644"/>
              <a:gd name="connsiteX1434" fmla="*/ 7315199 w 12201392"/>
              <a:gd name="connsiteY1434" fmla="*/ 5643765 h 6849644"/>
              <a:gd name="connsiteX1435" fmla="*/ 7690980 w 12201392"/>
              <a:gd name="connsiteY1435" fmla="*/ 5643765 h 6849644"/>
              <a:gd name="connsiteX1436" fmla="*/ 7790144 w 12201392"/>
              <a:gd name="connsiteY1436" fmla="*/ 5742779 h 6849644"/>
              <a:gd name="connsiteX1437" fmla="*/ 7790144 w 12201392"/>
              <a:gd name="connsiteY1437" fmla="*/ 6588041 h 6849644"/>
              <a:gd name="connsiteX1438" fmla="*/ 7790144 w 12201392"/>
              <a:gd name="connsiteY1438" fmla="*/ 5710469 h 6849644"/>
              <a:gd name="connsiteX1439" fmla="*/ 7724383 w 12201392"/>
              <a:gd name="connsiteY1439" fmla="*/ 5643765 h 6849644"/>
              <a:gd name="connsiteX1440" fmla="*/ 7790144 w 12201392"/>
              <a:gd name="connsiteY1440" fmla="*/ 5643765 h 6849644"/>
              <a:gd name="connsiteX1441" fmla="*/ 7790144 w 12201392"/>
              <a:gd name="connsiteY1441" fmla="*/ 5710469 h 6849644"/>
              <a:gd name="connsiteX1442" fmla="*/ 8514566 w 12201392"/>
              <a:gd name="connsiteY1442" fmla="*/ 6588041 h 6849644"/>
              <a:gd name="connsiteX1443" fmla="*/ 7813109 w 12201392"/>
              <a:gd name="connsiteY1443" fmla="*/ 6588041 h 6849644"/>
              <a:gd name="connsiteX1444" fmla="*/ 7813109 w 12201392"/>
              <a:gd name="connsiteY1444" fmla="*/ 5765708 h 6849644"/>
              <a:gd name="connsiteX1445" fmla="*/ 8514566 w 12201392"/>
              <a:gd name="connsiteY1445" fmla="*/ 6466098 h 6849644"/>
              <a:gd name="connsiteX1446" fmla="*/ 8514566 w 12201392"/>
              <a:gd name="connsiteY1446" fmla="*/ 6588041 h 6849644"/>
              <a:gd name="connsiteX1447" fmla="*/ 8514566 w 12201392"/>
              <a:gd name="connsiteY1447" fmla="*/ 6433788 h 6849644"/>
              <a:gd name="connsiteX1448" fmla="*/ 7813109 w 12201392"/>
              <a:gd name="connsiteY1448" fmla="*/ 5733398 h 6849644"/>
              <a:gd name="connsiteX1449" fmla="*/ 7813109 w 12201392"/>
              <a:gd name="connsiteY1449" fmla="*/ 5643765 h 6849644"/>
              <a:gd name="connsiteX1450" fmla="*/ 8443585 w 12201392"/>
              <a:gd name="connsiteY1450" fmla="*/ 5643765 h 6849644"/>
              <a:gd name="connsiteX1451" fmla="*/ 8514566 w 12201392"/>
              <a:gd name="connsiteY1451" fmla="*/ 5714638 h 6849644"/>
              <a:gd name="connsiteX1452" fmla="*/ 8514566 w 12201392"/>
              <a:gd name="connsiteY1452" fmla="*/ 6433788 h 6849644"/>
              <a:gd name="connsiteX1453" fmla="*/ 7813109 w 12201392"/>
              <a:gd name="connsiteY1453" fmla="*/ 5620836 h 6849644"/>
              <a:gd name="connsiteX1454" fmla="*/ 7813109 w 12201392"/>
              <a:gd name="connsiteY1454" fmla="*/ 5014249 h 6849644"/>
              <a:gd name="connsiteX1455" fmla="*/ 8420621 w 12201392"/>
              <a:gd name="connsiteY1455" fmla="*/ 5620836 h 6849644"/>
              <a:gd name="connsiteX1456" fmla="*/ 7813109 w 12201392"/>
              <a:gd name="connsiteY1456" fmla="*/ 5620836 h 6849644"/>
              <a:gd name="connsiteX1457" fmla="*/ 8514566 w 12201392"/>
              <a:gd name="connsiteY1457" fmla="*/ 5682329 h 6849644"/>
              <a:gd name="connsiteX1458" fmla="*/ 8475944 w 12201392"/>
              <a:gd name="connsiteY1458" fmla="*/ 5643765 h 6849644"/>
              <a:gd name="connsiteX1459" fmla="*/ 8514566 w 12201392"/>
              <a:gd name="connsiteY1459" fmla="*/ 5643765 h 6849644"/>
              <a:gd name="connsiteX1460" fmla="*/ 8514566 w 12201392"/>
              <a:gd name="connsiteY1460" fmla="*/ 5682329 h 6849644"/>
              <a:gd name="connsiteX1461" fmla="*/ 8514566 w 12201392"/>
              <a:gd name="connsiteY1461" fmla="*/ 5620836 h 6849644"/>
              <a:gd name="connsiteX1462" fmla="*/ 8452979 w 12201392"/>
              <a:gd name="connsiteY1462" fmla="*/ 5620836 h 6849644"/>
              <a:gd name="connsiteX1463" fmla="*/ 7813109 w 12201392"/>
              <a:gd name="connsiteY1463" fmla="*/ 4981939 h 6849644"/>
              <a:gd name="connsiteX1464" fmla="*/ 7813109 w 12201392"/>
              <a:gd name="connsiteY1464" fmla="*/ 4168986 h 6849644"/>
              <a:gd name="connsiteX1465" fmla="*/ 8188889 w 12201392"/>
              <a:gd name="connsiteY1465" fmla="*/ 4168986 h 6849644"/>
              <a:gd name="connsiteX1466" fmla="*/ 8514566 w 12201392"/>
              <a:gd name="connsiteY1466" fmla="*/ 4494168 h 6849644"/>
              <a:gd name="connsiteX1467" fmla="*/ 8514566 w 12201392"/>
              <a:gd name="connsiteY1467" fmla="*/ 5620836 h 6849644"/>
              <a:gd name="connsiteX1468" fmla="*/ 7813109 w 12201392"/>
              <a:gd name="connsiteY1468" fmla="*/ 4146057 h 6849644"/>
              <a:gd name="connsiteX1469" fmla="*/ 7813109 w 12201392"/>
              <a:gd name="connsiteY1469" fmla="*/ 3794820 h 6849644"/>
              <a:gd name="connsiteX1470" fmla="*/ 8164881 w 12201392"/>
              <a:gd name="connsiteY1470" fmla="*/ 4146057 h 6849644"/>
              <a:gd name="connsiteX1471" fmla="*/ 7813109 w 12201392"/>
              <a:gd name="connsiteY1471" fmla="*/ 4146057 h 6849644"/>
              <a:gd name="connsiteX1472" fmla="*/ 8514566 w 12201392"/>
              <a:gd name="connsiteY1472" fmla="*/ 4461858 h 6849644"/>
              <a:gd name="connsiteX1473" fmla="*/ 8221248 w 12201392"/>
              <a:gd name="connsiteY1473" fmla="*/ 4168986 h 6849644"/>
              <a:gd name="connsiteX1474" fmla="*/ 8514566 w 12201392"/>
              <a:gd name="connsiteY1474" fmla="*/ 4168986 h 6849644"/>
              <a:gd name="connsiteX1475" fmla="*/ 8514566 w 12201392"/>
              <a:gd name="connsiteY1475" fmla="*/ 4461858 h 6849644"/>
              <a:gd name="connsiteX1476" fmla="*/ 8514566 w 12201392"/>
              <a:gd name="connsiteY1476" fmla="*/ 4146057 h 6849644"/>
              <a:gd name="connsiteX1477" fmla="*/ 8198284 w 12201392"/>
              <a:gd name="connsiteY1477" fmla="*/ 4146057 h 6849644"/>
              <a:gd name="connsiteX1478" fmla="*/ 7809977 w 12201392"/>
              <a:gd name="connsiteY1478" fmla="*/ 3758341 h 6849644"/>
              <a:gd name="connsiteX1479" fmla="*/ 7790144 w 12201392"/>
              <a:gd name="connsiteY1479" fmla="*/ 3738539 h 6849644"/>
              <a:gd name="connsiteX1480" fmla="*/ 7790144 w 12201392"/>
              <a:gd name="connsiteY1480" fmla="*/ 4146057 h 6849644"/>
              <a:gd name="connsiteX1481" fmla="*/ 7446723 w 12201392"/>
              <a:gd name="connsiteY1481" fmla="*/ 4146057 h 6849644"/>
              <a:gd name="connsiteX1482" fmla="*/ 6591821 w 12201392"/>
              <a:gd name="connsiteY1482" fmla="*/ 3292457 h 6849644"/>
              <a:gd name="connsiteX1483" fmla="*/ 6591821 w 12201392"/>
              <a:gd name="connsiteY1483" fmla="*/ 2947473 h 6849644"/>
              <a:gd name="connsiteX1484" fmla="*/ 7292234 w 12201392"/>
              <a:gd name="connsiteY1484" fmla="*/ 2947473 h 6849644"/>
              <a:gd name="connsiteX1485" fmla="*/ 7292234 w 12201392"/>
              <a:gd name="connsiteY1485" fmla="*/ 3201782 h 6849644"/>
              <a:gd name="connsiteX1486" fmla="*/ 7689936 w 12201392"/>
              <a:gd name="connsiteY1486" fmla="*/ 3201782 h 6849644"/>
              <a:gd name="connsiteX1487" fmla="*/ 8514566 w 12201392"/>
              <a:gd name="connsiteY1487" fmla="*/ 4025157 h 6849644"/>
              <a:gd name="connsiteX1488" fmla="*/ 8514566 w 12201392"/>
              <a:gd name="connsiteY1488" fmla="*/ 4146057 h 6849644"/>
              <a:gd name="connsiteX1489" fmla="*/ 8514566 w 12201392"/>
              <a:gd name="connsiteY1489" fmla="*/ 3991805 h 6849644"/>
              <a:gd name="connsiteX1490" fmla="*/ 7723339 w 12201392"/>
              <a:gd name="connsiteY1490" fmla="*/ 3201782 h 6849644"/>
              <a:gd name="connsiteX1491" fmla="*/ 8514566 w 12201392"/>
              <a:gd name="connsiteY1491" fmla="*/ 3201782 h 6849644"/>
              <a:gd name="connsiteX1492" fmla="*/ 8514566 w 12201392"/>
              <a:gd name="connsiteY1492" fmla="*/ 3991805 h 6849644"/>
              <a:gd name="connsiteX1493" fmla="*/ 8514566 w 12201392"/>
              <a:gd name="connsiteY1493" fmla="*/ 3178852 h 6849644"/>
              <a:gd name="connsiteX1494" fmla="*/ 7700374 w 12201392"/>
              <a:gd name="connsiteY1494" fmla="*/ 3178852 h 6849644"/>
              <a:gd name="connsiteX1495" fmla="*/ 7468643 w 12201392"/>
              <a:gd name="connsiteY1495" fmla="*/ 2947473 h 6849644"/>
              <a:gd name="connsiteX1496" fmla="*/ 8222292 w 12201392"/>
              <a:gd name="connsiteY1496" fmla="*/ 2947473 h 6849644"/>
              <a:gd name="connsiteX1497" fmla="*/ 7315199 w 12201392"/>
              <a:gd name="connsiteY1497" fmla="*/ 2042803 h 6849644"/>
              <a:gd name="connsiteX1498" fmla="*/ 7315199 w 12201392"/>
              <a:gd name="connsiteY1498" fmla="*/ 1980269 h 6849644"/>
              <a:gd name="connsiteX1499" fmla="*/ 8442541 w 12201392"/>
              <a:gd name="connsiteY1499" fmla="*/ 1980269 h 6849644"/>
              <a:gd name="connsiteX1500" fmla="*/ 9013519 w 12201392"/>
              <a:gd name="connsiteY1500" fmla="*/ 2550377 h 6849644"/>
              <a:gd name="connsiteX1501" fmla="*/ 9013519 w 12201392"/>
              <a:gd name="connsiteY1501" fmla="*/ 3178852 h 6849644"/>
              <a:gd name="connsiteX1502" fmla="*/ 8922705 w 12201392"/>
              <a:gd name="connsiteY1502" fmla="*/ 3178852 h 6849644"/>
              <a:gd name="connsiteX1503" fmla="*/ 8514566 w 12201392"/>
              <a:gd name="connsiteY1503" fmla="*/ 2771334 h 6849644"/>
              <a:gd name="connsiteX1504" fmla="*/ 8514566 w 12201392"/>
              <a:gd name="connsiteY1504" fmla="*/ 3178852 h 6849644"/>
              <a:gd name="connsiteX1505" fmla="*/ 8537530 w 12201392"/>
              <a:gd name="connsiteY1505" fmla="*/ 6841307 h 6849644"/>
              <a:gd name="connsiteX1506" fmla="*/ 8537530 w 12201392"/>
              <a:gd name="connsiteY1506" fmla="*/ 6610970 h 6849644"/>
              <a:gd name="connsiteX1507" fmla="*/ 8659659 w 12201392"/>
              <a:gd name="connsiteY1507" fmla="*/ 6610970 h 6849644"/>
              <a:gd name="connsiteX1508" fmla="*/ 8890347 w 12201392"/>
              <a:gd name="connsiteY1508" fmla="*/ 6841307 h 6849644"/>
              <a:gd name="connsiteX1509" fmla="*/ 8537530 w 12201392"/>
              <a:gd name="connsiteY1509" fmla="*/ 6841307 h 6849644"/>
              <a:gd name="connsiteX1510" fmla="*/ 8636695 w 12201392"/>
              <a:gd name="connsiteY1510" fmla="*/ 6588041 h 6849644"/>
              <a:gd name="connsiteX1511" fmla="*/ 8537530 w 12201392"/>
              <a:gd name="connsiteY1511" fmla="*/ 6588041 h 6849644"/>
              <a:gd name="connsiteX1512" fmla="*/ 8537530 w 12201392"/>
              <a:gd name="connsiteY1512" fmla="*/ 6489027 h 6849644"/>
              <a:gd name="connsiteX1513" fmla="*/ 8636695 w 12201392"/>
              <a:gd name="connsiteY1513" fmla="*/ 6588041 h 6849644"/>
              <a:gd name="connsiteX1514" fmla="*/ 8537530 w 12201392"/>
              <a:gd name="connsiteY1514" fmla="*/ 6456718 h 6849644"/>
              <a:gd name="connsiteX1515" fmla="*/ 8537530 w 12201392"/>
              <a:gd name="connsiteY1515" fmla="*/ 5737568 h 6849644"/>
              <a:gd name="connsiteX1516" fmla="*/ 9388256 w 12201392"/>
              <a:gd name="connsiteY1516" fmla="*/ 6588041 h 6849644"/>
              <a:gd name="connsiteX1517" fmla="*/ 8669053 w 12201392"/>
              <a:gd name="connsiteY1517" fmla="*/ 6588041 h 6849644"/>
              <a:gd name="connsiteX1518" fmla="*/ 8537530 w 12201392"/>
              <a:gd name="connsiteY1518" fmla="*/ 6456718 h 6849644"/>
              <a:gd name="connsiteX1519" fmla="*/ 9760905 w 12201392"/>
              <a:gd name="connsiteY1519" fmla="*/ 6841307 h 6849644"/>
              <a:gd name="connsiteX1520" fmla="*/ 9760905 w 12201392"/>
              <a:gd name="connsiteY1520" fmla="*/ 6490070 h 6849644"/>
              <a:gd name="connsiteX1521" fmla="*/ 10112678 w 12201392"/>
              <a:gd name="connsiteY1521" fmla="*/ 6841307 h 6849644"/>
              <a:gd name="connsiteX1522" fmla="*/ 9760905 w 12201392"/>
              <a:gd name="connsiteY1522" fmla="*/ 6841307 h 6849644"/>
              <a:gd name="connsiteX1523" fmla="*/ 10235850 w 12201392"/>
              <a:gd name="connsiteY1523" fmla="*/ 6841307 h 6849644"/>
              <a:gd name="connsiteX1524" fmla="*/ 10146081 w 12201392"/>
              <a:gd name="connsiteY1524" fmla="*/ 6841307 h 6849644"/>
              <a:gd name="connsiteX1525" fmla="*/ 9737941 w 12201392"/>
              <a:gd name="connsiteY1525" fmla="*/ 6433788 h 6849644"/>
              <a:gd name="connsiteX1526" fmla="*/ 9737941 w 12201392"/>
              <a:gd name="connsiteY1526" fmla="*/ 6841307 h 6849644"/>
              <a:gd name="connsiteX1527" fmla="*/ 8922705 w 12201392"/>
              <a:gd name="connsiteY1527" fmla="*/ 6841307 h 6849644"/>
              <a:gd name="connsiteX1528" fmla="*/ 8692018 w 12201392"/>
              <a:gd name="connsiteY1528" fmla="*/ 6610970 h 6849644"/>
              <a:gd name="connsiteX1529" fmla="*/ 9443579 w 12201392"/>
              <a:gd name="connsiteY1529" fmla="*/ 6610970 h 6849644"/>
              <a:gd name="connsiteX1530" fmla="*/ 8536486 w 12201392"/>
              <a:gd name="connsiteY1530" fmla="*/ 5705258 h 6849644"/>
              <a:gd name="connsiteX1531" fmla="*/ 8536486 w 12201392"/>
              <a:gd name="connsiteY1531" fmla="*/ 5643765 h 6849644"/>
              <a:gd name="connsiteX1532" fmla="*/ 9665916 w 12201392"/>
              <a:gd name="connsiteY1532" fmla="*/ 5643765 h 6849644"/>
              <a:gd name="connsiteX1533" fmla="*/ 10235850 w 12201392"/>
              <a:gd name="connsiteY1533" fmla="*/ 6212832 h 6849644"/>
              <a:gd name="connsiteX1534" fmla="*/ 10235850 w 12201392"/>
              <a:gd name="connsiteY1534" fmla="*/ 6841307 h 6849644"/>
              <a:gd name="connsiteX1535" fmla="*/ 10258815 w 12201392"/>
              <a:gd name="connsiteY1535" fmla="*/ 6841307 h 6849644"/>
              <a:gd name="connsiteX1536" fmla="*/ 10258815 w 12201392"/>
              <a:gd name="connsiteY1536" fmla="*/ 6235761 h 6849644"/>
              <a:gd name="connsiteX1537" fmla="*/ 10865283 w 12201392"/>
              <a:gd name="connsiteY1537" fmla="*/ 6841307 h 6849644"/>
              <a:gd name="connsiteX1538" fmla="*/ 10258815 w 12201392"/>
              <a:gd name="connsiteY1538" fmla="*/ 6841307 h 6849644"/>
              <a:gd name="connsiteX1539" fmla="*/ 10960272 w 12201392"/>
              <a:gd name="connsiteY1539" fmla="*/ 6841307 h 6849644"/>
              <a:gd name="connsiteX1540" fmla="*/ 10897642 w 12201392"/>
              <a:gd name="connsiteY1540" fmla="*/ 6841307 h 6849644"/>
              <a:gd name="connsiteX1541" fmla="*/ 10258815 w 12201392"/>
              <a:gd name="connsiteY1541" fmla="*/ 6203452 h 6849644"/>
              <a:gd name="connsiteX1542" fmla="*/ 10258815 w 12201392"/>
              <a:gd name="connsiteY1542" fmla="*/ 5389457 h 6849644"/>
              <a:gd name="connsiteX1543" fmla="*/ 10633552 w 12201392"/>
              <a:gd name="connsiteY1543" fmla="*/ 5389457 h 6849644"/>
              <a:gd name="connsiteX1544" fmla="*/ 10960272 w 12201392"/>
              <a:gd name="connsiteY1544" fmla="*/ 5715681 h 6849644"/>
              <a:gd name="connsiteX1545" fmla="*/ 10960272 w 12201392"/>
              <a:gd name="connsiteY1545" fmla="*/ 6841307 h 6849644"/>
              <a:gd name="connsiteX1546" fmla="*/ 10258815 w 12201392"/>
              <a:gd name="connsiteY1546" fmla="*/ 5366528 h 6849644"/>
              <a:gd name="connsiteX1547" fmla="*/ 10258815 w 12201392"/>
              <a:gd name="connsiteY1547" fmla="*/ 5015291 h 6849644"/>
              <a:gd name="connsiteX1548" fmla="*/ 10610587 w 12201392"/>
              <a:gd name="connsiteY1548" fmla="*/ 5366528 h 6849644"/>
              <a:gd name="connsiteX1549" fmla="*/ 10258815 w 12201392"/>
              <a:gd name="connsiteY1549" fmla="*/ 5366528 h 6849644"/>
              <a:gd name="connsiteX1550" fmla="*/ 10960272 w 12201392"/>
              <a:gd name="connsiteY1550" fmla="*/ 5682329 h 6849644"/>
              <a:gd name="connsiteX1551" fmla="*/ 10666955 w 12201392"/>
              <a:gd name="connsiteY1551" fmla="*/ 5389457 h 6849644"/>
              <a:gd name="connsiteX1552" fmla="*/ 10960272 w 12201392"/>
              <a:gd name="connsiteY1552" fmla="*/ 5389457 h 6849644"/>
              <a:gd name="connsiteX1553" fmla="*/ 10960272 w 12201392"/>
              <a:gd name="connsiteY1553" fmla="*/ 5682329 h 6849644"/>
              <a:gd name="connsiteX1554" fmla="*/ 10960272 w 12201392"/>
              <a:gd name="connsiteY1554" fmla="*/ 5366528 h 6849644"/>
              <a:gd name="connsiteX1555" fmla="*/ 10643990 w 12201392"/>
              <a:gd name="connsiteY1555" fmla="*/ 5366528 h 6849644"/>
              <a:gd name="connsiteX1556" fmla="*/ 10235850 w 12201392"/>
              <a:gd name="connsiteY1556" fmla="*/ 4959009 h 6849644"/>
              <a:gd name="connsiteX1557" fmla="*/ 10235850 w 12201392"/>
              <a:gd name="connsiteY1557" fmla="*/ 5366528 h 6849644"/>
              <a:gd name="connsiteX1558" fmla="*/ 9891384 w 12201392"/>
              <a:gd name="connsiteY1558" fmla="*/ 5366528 h 6849644"/>
              <a:gd name="connsiteX1559" fmla="*/ 9036484 w 12201392"/>
              <a:gd name="connsiteY1559" fmla="*/ 4512928 h 6849644"/>
              <a:gd name="connsiteX1560" fmla="*/ 9036484 w 12201392"/>
              <a:gd name="connsiteY1560" fmla="*/ 4168986 h 6849644"/>
              <a:gd name="connsiteX1561" fmla="*/ 9737941 w 12201392"/>
              <a:gd name="connsiteY1561" fmla="*/ 4168986 h 6849644"/>
              <a:gd name="connsiteX1562" fmla="*/ 9737941 w 12201392"/>
              <a:gd name="connsiteY1562" fmla="*/ 4422252 h 6849644"/>
              <a:gd name="connsiteX1563" fmla="*/ 10135642 w 12201392"/>
              <a:gd name="connsiteY1563" fmla="*/ 4422252 h 6849644"/>
              <a:gd name="connsiteX1564" fmla="*/ 10135642 w 12201392"/>
              <a:gd name="connsiteY1564" fmla="*/ 4422252 h 6849644"/>
              <a:gd name="connsiteX1565" fmla="*/ 10960272 w 12201392"/>
              <a:gd name="connsiteY1565" fmla="*/ 5245627 h 6849644"/>
              <a:gd name="connsiteX1566" fmla="*/ 10960272 w 12201392"/>
              <a:gd name="connsiteY1566" fmla="*/ 5366528 h 6849644"/>
              <a:gd name="connsiteX1567" fmla="*/ 10960272 w 12201392"/>
              <a:gd name="connsiteY1567" fmla="*/ 5213318 h 6849644"/>
              <a:gd name="connsiteX1568" fmla="*/ 10168001 w 12201392"/>
              <a:gd name="connsiteY1568" fmla="*/ 4422252 h 6849644"/>
              <a:gd name="connsiteX1569" fmla="*/ 10960272 w 12201392"/>
              <a:gd name="connsiteY1569" fmla="*/ 4422252 h 6849644"/>
              <a:gd name="connsiteX1570" fmla="*/ 10960272 w 12201392"/>
              <a:gd name="connsiteY1570" fmla="*/ 5213318 h 6849644"/>
              <a:gd name="connsiteX1571" fmla="*/ 10960272 w 12201392"/>
              <a:gd name="connsiteY1571" fmla="*/ 4399323 h 6849644"/>
              <a:gd name="connsiteX1572" fmla="*/ 10145037 w 12201392"/>
              <a:gd name="connsiteY1572" fmla="*/ 4399323 h 6849644"/>
              <a:gd name="connsiteX1573" fmla="*/ 9914349 w 12201392"/>
              <a:gd name="connsiteY1573" fmla="*/ 4168986 h 6849644"/>
              <a:gd name="connsiteX1574" fmla="*/ 10667998 w 12201392"/>
              <a:gd name="connsiteY1574" fmla="*/ 4168986 h 6849644"/>
              <a:gd name="connsiteX1575" fmla="*/ 9760905 w 12201392"/>
              <a:gd name="connsiteY1575" fmla="*/ 3263274 h 6849644"/>
              <a:gd name="connsiteX1576" fmla="*/ 9760905 w 12201392"/>
              <a:gd name="connsiteY1576" fmla="*/ 3201782 h 6849644"/>
              <a:gd name="connsiteX1577" fmla="*/ 10888247 w 12201392"/>
              <a:gd name="connsiteY1577" fmla="*/ 3201782 h 6849644"/>
              <a:gd name="connsiteX1578" fmla="*/ 11459226 w 12201392"/>
              <a:gd name="connsiteY1578" fmla="*/ 3771890 h 6849644"/>
              <a:gd name="connsiteX1579" fmla="*/ 11459226 w 12201392"/>
              <a:gd name="connsiteY1579" fmla="*/ 4399323 h 6849644"/>
              <a:gd name="connsiteX1580" fmla="*/ 11368412 w 12201392"/>
              <a:gd name="connsiteY1580" fmla="*/ 4399323 h 6849644"/>
              <a:gd name="connsiteX1581" fmla="*/ 10960272 w 12201392"/>
              <a:gd name="connsiteY1581" fmla="*/ 3991805 h 6849644"/>
              <a:gd name="connsiteX1582" fmla="*/ 10960272 w 12201392"/>
              <a:gd name="connsiteY1582" fmla="*/ 4399323 h 6849644"/>
              <a:gd name="connsiteX1583" fmla="*/ 11482190 w 12201392"/>
              <a:gd name="connsiteY1583" fmla="*/ 6236804 h 6849644"/>
              <a:gd name="connsiteX1584" fmla="*/ 11833962 w 12201392"/>
              <a:gd name="connsiteY1584" fmla="*/ 6588041 h 6849644"/>
              <a:gd name="connsiteX1585" fmla="*/ 11482190 w 12201392"/>
              <a:gd name="connsiteY1585" fmla="*/ 6588041 h 6849644"/>
              <a:gd name="connsiteX1586" fmla="*/ 11482190 w 12201392"/>
              <a:gd name="connsiteY1586" fmla="*/ 6236804 h 6849644"/>
              <a:gd name="connsiteX1587" fmla="*/ 11856927 w 12201392"/>
              <a:gd name="connsiteY1587" fmla="*/ 6610970 h 6849644"/>
              <a:gd name="connsiteX1588" fmla="*/ 11856927 w 12201392"/>
              <a:gd name="connsiteY1588" fmla="*/ 6610970 h 6849644"/>
              <a:gd name="connsiteX1589" fmla="*/ 12087614 w 12201392"/>
              <a:gd name="connsiteY1589" fmla="*/ 6841307 h 6849644"/>
              <a:gd name="connsiteX1590" fmla="*/ 10983236 w 12201392"/>
              <a:gd name="connsiteY1590" fmla="*/ 6841307 h 6849644"/>
              <a:gd name="connsiteX1591" fmla="*/ 10983236 w 12201392"/>
              <a:gd name="connsiteY1591" fmla="*/ 5738610 h 6849644"/>
              <a:gd name="connsiteX1592" fmla="*/ 11459226 w 12201392"/>
              <a:gd name="connsiteY1592" fmla="*/ 6213874 h 6849644"/>
              <a:gd name="connsiteX1593" fmla="*/ 11459226 w 12201392"/>
              <a:gd name="connsiteY1593" fmla="*/ 6610970 h 6849644"/>
              <a:gd name="connsiteX1594" fmla="*/ 11856927 w 12201392"/>
              <a:gd name="connsiteY1594" fmla="*/ 6610970 h 6849644"/>
              <a:gd name="connsiteX1595" fmla="*/ 12087614 w 12201392"/>
              <a:gd name="connsiteY1595" fmla="*/ 4399323 h 6849644"/>
              <a:gd name="connsiteX1596" fmla="*/ 11482190 w 12201392"/>
              <a:gd name="connsiteY1596" fmla="*/ 4399323 h 6849644"/>
              <a:gd name="connsiteX1597" fmla="*/ 11482190 w 12201392"/>
              <a:gd name="connsiteY1597" fmla="*/ 3794820 h 6849644"/>
              <a:gd name="connsiteX1598" fmla="*/ 12087614 w 12201392"/>
              <a:gd name="connsiteY1598" fmla="*/ 4399323 h 6849644"/>
              <a:gd name="connsiteX1599" fmla="*/ 11482190 w 12201392"/>
              <a:gd name="connsiteY1599" fmla="*/ 2924544 h 6849644"/>
              <a:gd name="connsiteX1600" fmla="*/ 11482190 w 12201392"/>
              <a:gd name="connsiteY1600" fmla="*/ 2573307 h 6849644"/>
              <a:gd name="connsiteX1601" fmla="*/ 11833962 w 12201392"/>
              <a:gd name="connsiteY1601" fmla="*/ 2924544 h 6849644"/>
              <a:gd name="connsiteX1602" fmla="*/ 11482190 w 12201392"/>
              <a:gd name="connsiteY1602" fmla="*/ 2924544 h 684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Lst>
            <a:rect l="l" t="t" r="r" b="b"/>
            <a:pathLst>
              <a:path w="12201392" h="6849644">
                <a:moveTo>
                  <a:pt x="12201393" y="2925586"/>
                </a:moveTo>
                <a:lnTo>
                  <a:pt x="11867365" y="2925586"/>
                </a:lnTo>
                <a:lnTo>
                  <a:pt x="11479058" y="2537871"/>
                </a:lnTo>
                <a:lnTo>
                  <a:pt x="11459226" y="2518068"/>
                </a:lnTo>
                <a:lnTo>
                  <a:pt x="11459226" y="2925586"/>
                </a:lnTo>
                <a:lnTo>
                  <a:pt x="11113715" y="2925586"/>
                </a:lnTo>
                <a:lnTo>
                  <a:pt x="10258815" y="2071986"/>
                </a:lnTo>
                <a:lnTo>
                  <a:pt x="10258815" y="1728045"/>
                </a:lnTo>
                <a:lnTo>
                  <a:pt x="10960272" y="1728045"/>
                </a:lnTo>
                <a:lnTo>
                  <a:pt x="10960272" y="1981311"/>
                </a:lnTo>
                <a:lnTo>
                  <a:pt x="11357973" y="1981311"/>
                </a:lnTo>
                <a:lnTo>
                  <a:pt x="12200349" y="2822404"/>
                </a:lnTo>
                <a:lnTo>
                  <a:pt x="12200349" y="2790094"/>
                </a:lnTo>
                <a:lnTo>
                  <a:pt x="11390332" y="1981311"/>
                </a:lnTo>
                <a:lnTo>
                  <a:pt x="12200349" y="1981311"/>
                </a:lnTo>
                <a:lnTo>
                  <a:pt x="12200349" y="1958381"/>
                </a:lnTo>
                <a:lnTo>
                  <a:pt x="11367368" y="1958381"/>
                </a:lnTo>
                <a:lnTo>
                  <a:pt x="11136681" y="1728045"/>
                </a:lnTo>
                <a:lnTo>
                  <a:pt x="11889286" y="1728045"/>
                </a:lnTo>
                <a:lnTo>
                  <a:pt x="10982192" y="822333"/>
                </a:lnTo>
                <a:lnTo>
                  <a:pt x="10982192" y="760840"/>
                </a:lnTo>
                <a:lnTo>
                  <a:pt x="12110578" y="760840"/>
                </a:lnTo>
                <a:lnTo>
                  <a:pt x="12200349" y="850473"/>
                </a:lnTo>
                <a:lnTo>
                  <a:pt x="12200349" y="818164"/>
                </a:lnTo>
                <a:lnTo>
                  <a:pt x="12143982" y="761882"/>
                </a:lnTo>
                <a:lnTo>
                  <a:pt x="12200349" y="761882"/>
                </a:lnTo>
                <a:lnTo>
                  <a:pt x="12200349" y="738953"/>
                </a:lnTo>
                <a:lnTo>
                  <a:pt x="12119973" y="738953"/>
                </a:lnTo>
                <a:lnTo>
                  <a:pt x="11889286" y="505490"/>
                </a:lnTo>
                <a:lnTo>
                  <a:pt x="12201393" y="505490"/>
                </a:lnTo>
                <a:lnTo>
                  <a:pt x="12201393" y="482560"/>
                </a:lnTo>
                <a:lnTo>
                  <a:pt x="11866322" y="482560"/>
                </a:lnTo>
                <a:lnTo>
                  <a:pt x="11482190" y="99013"/>
                </a:lnTo>
                <a:lnTo>
                  <a:pt x="11482190" y="0"/>
                </a:lnTo>
                <a:lnTo>
                  <a:pt x="11459226" y="0"/>
                </a:lnTo>
                <a:lnTo>
                  <a:pt x="11459226" y="75042"/>
                </a:lnTo>
                <a:lnTo>
                  <a:pt x="11383026" y="0"/>
                </a:lnTo>
                <a:lnTo>
                  <a:pt x="11350667" y="0"/>
                </a:lnTo>
                <a:lnTo>
                  <a:pt x="11459226" y="108394"/>
                </a:lnTo>
                <a:lnTo>
                  <a:pt x="11459226" y="505490"/>
                </a:lnTo>
                <a:lnTo>
                  <a:pt x="11856927" y="505490"/>
                </a:lnTo>
                <a:lnTo>
                  <a:pt x="12088658" y="736868"/>
                </a:lnTo>
                <a:lnTo>
                  <a:pt x="10983236" y="736868"/>
                </a:lnTo>
                <a:lnTo>
                  <a:pt x="10983236" y="1042"/>
                </a:lnTo>
                <a:lnTo>
                  <a:pt x="10960272" y="1042"/>
                </a:lnTo>
                <a:lnTo>
                  <a:pt x="10960272" y="736868"/>
                </a:lnTo>
                <a:lnTo>
                  <a:pt x="10898686" y="736868"/>
                </a:lnTo>
                <a:lnTo>
                  <a:pt x="10258815" y="97971"/>
                </a:lnTo>
                <a:lnTo>
                  <a:pt x="10258815" y="0"/>
                </a:lnTo>
                <a:lnTo>
                  <a:pt x="10235850" y="0"/>
                </a:lnTo>
                <a:lnTo>
                  <a:pt x="10235850" y="75042"/>
                </a:lnTo>
                <a:lnTo>
                  <a:pt x="10160694" y="0"/>
                </a:lnTo>
                <a:lnTo>
                  <a:pt x="10128335" y="0"/>
                </a:lnTo>
                <a:lnTo>
                  <a:pt x="10235850" y="107351"/>
                </a:lnTo>
                <a:lnTo>
                  <a:pt x="10235850" y="735826"/>
                </a:lnTo>
                <a:lnTo>
                  <a:pt x="10146081" y="735826"/>
                </a:lnTo>
                <a:lnTo>
                  <a:pt x="9737941" y="328308"/>
                </a:lnTo>
                <a:lnTo>
                  <a:pt x="9737941" y="735826"/>
                </a:lnTo>
                <a:lnTo>
                  <a:pt x="8922705" y="735826"/>
                </a:lnTo>
                <a:lnTo>
                  <a:pt x="8690974" y="505490"/>
                </a:lnTo>
                <a:lnTo>
                  <a:pt x="9443579" y="505490"/>
                </a:lnTo>
                <a:lnTo>
                  <a:pt x="8938363" y="1042"/>
                </a:lnTo>
                <a:lnTo>
                  <a:pt x="8906004" y="1042"/>
                </a:lnTo>
                <a:lnTo>
                  <a:pt x="9388256" y="482560"/>
                </a:lnTo>
                <a:lnTo>
                  <a:pt x="8668010" y="482560"/>
                </a:lnTo>
                <a:lnTo>
                  <a:pt x="8537530" y="352279"/>
                </a:lnTo>
                <a:lnTo>
                  <a:pt x="8537530" y="1042"/>
                </a:lnTo>
                <a:lnTo>
                  <a:pt x="8514566" y="1042"/>
                </a:lnTo>
                <a:lnTo>
                  <a:pt x="8514566" y="329350"/>
                </a:lnTo>
                <a:lnTo>
                  <a:pt x="8185758" y="1042"/>
                </a:lnTo>
                <a:lnTo>
                  <a:pt x="8153399" y="1042"/>
                </a:lnTo>
                <a:lnTo>
                  <a:pt x="8514566" y="361660"/>
                </a:lnTo>
                <a:lnTo>
                  <a:pt x="8514566" y="482560"/>
                </a:lnTo>
                <a:lnTo>
                  <a:pt x="7813109" y="482560"/>
                </a:lnTo>
                <a:lnTo>
                  <a:pt x="7813109" y="1042"/>
                </a:lnTo>
                <a:lnTo>
                  <a:pt x="7790144" y="1042"/>
                </a:lnTo>
                <a:lnTo>
                  <a:pt x="7790144" y="482560"/>
                </a:lnTo>
                <a:lnTo>
                  <a:pt x="7445678" y="482560"/>
                </a:lnTo>
                <a:lnTo>
                  <a:pt x="7315199" y="352279"/>
                </a:lnTo>
                <a:lnTo>
                  <a:pt x="7315199" y="1042"/>
                </a:lnTo>
                <a:lnTo>
                  <a:pt x="7292234" y="1042"/>
                </a:lnTo>
                <a:lnTo>
                  <a:pt x="7292234" y="330392"/>
                </a:lnTo>
                <a:lnTo>
                  <a:pt x="6962383" y="1042"/>
                </a:lnTo>
                <a:lnTo>
                  <a:pt x="6930024" y="1042"/>
                </a:lnTo>
                <a:lnTo>
                  <a:pt x="7292234" y="362702"/>
                </a:lnTo>
                <a:lnTo>
                  <a:pt x="7292234" y="482560"/>
                </a:lnTo>
                <a:lnTo>
                  <a:pt x="6975952" y="482560"/>
                </a:lnTo>
                <a:lnTo>
                  <a:pt x="6567813" y="75042"/>
                </a:lnTo>
                <a:lnTo>
                  <a:pt x="6567813" y="482560"/>
                </a:lnTo>
                <a:lnTo>
                  <a:pt x="6222303" y="482560"/>
                </a:lnTo>
                <a:lnTo>
                  <a:pt x="5739007" y="1042"/>
                </a:lnTo>
                <a:lnTo>
                  <a:pt x="5706649" y="1042"/>
                </a:lnTo>
                <a:lnTo>
                  <a:pt x="6188901" y="482560"/>
                </a:lnTo>
                <a:lnTo>
                  <a:pt x="5751534" y="482560"/>
                </a:lnTo>
                <a:lnTo>
                  <a:pt x="5368446" y="99013"/>
                </a:lnTo>
                <a:lnTo>
                  <a:pt x="5368446" y="0"/>
                </a:lnTo>
                <a:lnTo>
                  <a:pt x="5345482" y="0"/>
                </a:lnTo>
                <a:lnTo>
                  <a:pt x="5345482" y="75042"/>
                </a:lnTo>
                <a:lnTo>
                  <a:pt x="5269281" y="0"/>
                </a:lnTo>
                <a:lnTo>
                  <a:pt x="5236923" y="0"/>
                </a:lnTo>
                <a:lnTo>
                  <a:pt x="5345482" y="108394"/>
                </a:lnTo>
                <a:lnTo>
                  <a:pt x="5345482" y="505490"/>
                </a:lnTo>
                <a:lnTo>
                  <a:pt x="5743183" y="505490"/>
                </a:lnTo>
                <a:lnTo>
                  <a:pt x="5974915" y="736868"/>
                </a:lnTo>
                <a:lnTo>
                  <a:pt x="4869493" y="736868"/>
                </a:lnTo>
                <a:lnTo>
                  <a:pt x="4869493" y="1042"/>
                </a:lnTo>
                <a:lnTo>
                  <a:pt x="4846528" y="1042"/>
                </a:lnTo>
                <a:lnTo>
                  <a:pt x="4846528" y="736868"/>
                </a:lnTo>
                <a:lnTo>
                  <a:pt x="4784942" y="736868"/>
                </a:lnTo>
                <a:lnTo>
                  <a:pt x="4145071" y="97971"/>
                </a:lnTo>
                <a:lnTo>
                  <a:pt x="4145071" y="0"/>
                </a:lnTo>
                <a:lnTo>
                  <a:pt x="4122106" y="0"/>
                </a:lnTo>
                <a:lnTo>
                  <a:pt x="4122106" y="75042"/>
                </a:lnTo>
                <a:lnTo>
                  <a:pt x="4046950" y="0"/>
                </a:lnTo>
                <a:lnTo>
                  <a:pt x="4014591" y="0"/>
                </a:lnTo>
                <a:lnTo>
                  <a:pt x="4122106" y="107351"/>
                </a:lnTo>
                <a:lnTo>
                  <a:pt x="4122106" y="735826"/>
                </a:lnTo>
                <a:lnTo>
                  <a:pt x="4031293" y="735826"/>
                </a:lnTo>
                <a:lnTo>
                  <a:pt x="3623153" y="328308"/>
                </a:lnTo>
                <a:lnTo>
                  <a:pt x="3623153" y="735826"/>
                </a:lnTo>
                <a:lnTo>
                  <a:pt x="2808961" y="735826"/>
                </a:lnTo>
                <a:lnTo>
                  <a:pt x="2577230" y="505490"/>
                </a:lnTo>
                <a:lnTo>
                  <a:pt x="3330879" y="505490"/>
                </a:lnTo>
                <a:lnTo>
                  <a:pt x="2824619" y="1042"/>
                </a:lnTo>
                <a:lnTo>
                  <a:pt x="2792260" y="1042"/>
                </a:lnTo>
                <a:lnTo>
                  <a:pt x="3274512" y="482560"/>
                </a:lnTo>
                <a:lnTo>
                  <a:pt x="2553222" y="482560"/>
                </a:lnTo>
                <a:lnTo>
                  <a:pt x="2422742" y="352279"/>
                </a:lnTo>
                <a:lnTo>
                  <a:pt x="2422742" y="1042"/>
                </a:lnTo>
                <a:lnTo>
                  <a:pt x="2400822" y="1042"/>
                </a:lnTo>
                <a:lnTo>
                  <a:pt x="2400822" y="330392"/>
                </a:lnTo>
                <a:lnTo>
                  <a:pt x="2070970" y="1042"/>
                </a:lnTo>
                <a:lnTo>
                  <a:pt x="2038611" y="1042"/>
                </a:lnTo>
                <a:lnTo>
                  <a:pt x="2400822" y="362702"/>
                </a:lnTo>
                <a:lnTo>
                  <a:pt x="2400822" y="482560"/>
                </a:lnTo>
                <a:lnTo>
                  <a:pt x="1699364" y="482560"/>
                </a:lnTo>
                <a:lnTo>
                  <a:pt x="1699364" y="1042"/>
                </a:lnTo>
                <a:lnTo>
                  <a:pt x="1676400" y="1042"/>
                </a:lnTo>
                <a:lnTo>
                  <a:pt x="1676400" y="482560"/>
                </a:lnTo>
                <a:lnTo>
                  <a:pt x="1330890" y="482560"/>
                </a:lnTo>
                <a:lnTo>
                  <a:pt x="1200411" y="352279"/>
                </a:lnTo>
                <a:lnTo>
                  <a:pt x="1200411" y="1042"/>
                </a:lnTo>
                <a:lnTo>
                  <a:pt x="1177446" y="1042"/>
                </a:lnTo>
                <a:lnTo>
                  <a:pt x="1177446" y="329350"/>
                </a:lnTo>
                <a:lnTo>
                  <a:pt x="848638" y="1042"/>
                </a:lnTo>
                <a:lnTo>
                  <a:pt x="816279" y="1042"/>
                </a:lnTo>
                <a:lnTo>
                  <a:pt x="1177446" y="361660"/>
                </a:lnTo>
                <a:lnTo>
                  <a:pt x="1177446" y="482560"/>
                </a:lnTo>
                <a:lnTo>
                  <a:pt x="861164" y="482560"/>
                </a:lnTo>
                <a:lnTo>
                  <a:pt x="454068" y="75042"/>
                </a:lnTo>
                <a:lnTo>
                  <a:pt x="454068" y="482560"/>
                </a:lnTo>
                <a:lnTo>
                  <a:pt x="108559" y="482560"/>
                </a:lnTo>
                <a:lnTo>
                  <a:pt x="1044" y="375209"/>
                </a:lnTo>
                <a:lnTo>
                  <a:pt x="1044" y="407518"/>
                </a:lnTo>
                <a:lnTo>
                  <a:pt x="76200" y="482560"/>
                </a:lnTo>
                <a:lnTo>
                  <a:pt x="1044" y="482560"/>
                </a:lnTo>
                <a:lnTo>
                  <a:pt x="1044" y="505490"/>
                </a:lnTo>
                <a:lnTo>
                  <a:pt x="99164" y="505490"/>
                </a:lnTo>
                <a:lnTo>
                  <a:pt x="330896" y="736868"/>
                </a:lnTo>
                <a:lnTo>
                  <a:pt x="1044" y="736868"/>
                </a:lnTo>
                <a:lnTo>
                  <a:pt x="1044" y="759798"/>
                </a:lnTo>
                <a:lnTo>
                  <a:pt x="386219" y="759798"/>
                </a:lnTo>
                <a:lnTo>
                  <a:pt x="131523" y="505490"/>
                </a:lnTo>
                <a:lnTo>
                  <a:pt x="454068" y="505490"/>
                </a:lnTo>
                <a:lnTo>
                  <a:pt x="454068" y="1296555"/>
                </a:lnTo>
                <a:lnTo>
                  <a:pt x="1044" y="844220"/>
                </a:lnTo>
                <a:lnTo>
                  <a:pt x="1044" y="876529"/>
                </a:lnTo>
                <a:lnTo>
                  <a:pt x="454068" y="1328864"/>
                </a:lnTo>
                <a:lnTo>
                  <a:pt x="454068" y="1956297"/>
                </a:lnTo>
                <a:lnTo>
                  <a:pt x="362211" y="1956297"/>
                </a:lnTo>
                <a:lnTo>
                  <a:pt x="0" y="1594637"/>
                </a:lnTo>
                <a:lnTo>
                  <a:pt x="0" y="1626947"/>
                </a:lnTo>
                <a:lnTo>
                  <a:pt x="329852" y="1956297"/>
                </a:lnTo>
                <a:lnTo>
                  <a:pt x="1044" y="1956297"/>
                </a:lnTo>
                <a:lnTo>
                  <a:pt x="1044" y="1979226"/>
                </a:lnTo>
                <a:lnTo>
                  <a:pt x="353860" y="1979226"/>
                </a:lnTo>
                <a:lnTo>
                  <a:pt x="455112" y="2080324"/>
                </a:lnTo>
                <a:lnTo>
                  <a:pt x="455112" y="2923502"/>
                </a:lnTo>
                <a:lnTo>
                  <a:pt x="108559" y="2923502"/>
                </a:lnTo>
                <a:lnTo>
                  <a:pt x="1044" y="2816150"/>
                </a:lnTo>
                <a:lnTo>
                  <a:pt x="1044" y="2848460"/>
                </a:lnTo>
                <a:lnTo>
                  <a:pt x="76200" y="2923502"/>
                </a:lnTo>
                <a:lnTo>
                  <a:pt x="1044" y="2923502"/>
                </a:lnTo>
                <a:lnTo>
                  <a:pt x="1044" y="2946431"/>
                </a:lnTo>
                <a:lnTo>
                  <a:pt x="99164" y="2946431"/>
                </a:lnTo>
                <a:lnTo>
                  <a:pt x="455112" y="3301837"/>
                </a:lnTo>
                <a:lnTo>
                  <a:pt x="455112" y="3738539"/>
                </a:lnTo>
                <a:lnTo>
                  <a:pt x="2088" y="3286203"/>
                </a:lnTo>
                <a:lnTo>
                  <a:pt x="2088" y="3318513"/>
                </a:lnTo>
                <a:lnTo>
                  <a:pt x="455112" y="3770848"/>
                </a:lnTo>
                <a:lnTo>
                  <a:pt x="455112" y="4167944"/>
                </a:lnTo>
                <a:lnTo>
                  <a:pt x="852814" y="4167944"/>
                </a:lnTo>
                <a:lnTo>
                  <a:pt x="1083501" y="4398281"/>
                </a:lnTo>
                <a:lnTo>
                  <a:pt x="1044" y="4398281"/>
                </a:lnTo>
                <a:lnTo>
                  <a:pt x="1044" y="4421210"/>
                </a:lnTo>
                <a:lnTo>
                  <a:pt x="1106466" y="4421210"/>
                </a:lnTo>
                <a:lnTo>
                  <a:pt x="1677444" y="4991319"/>
                </a:lnTo>
                <a:lnTo>
                  <a:pt x="1677444" y="5619794"/>
                </a:lnTo>
                <a:lnTo>
                  <a:pt x="1586630" y="5619794"/>
                </a:lnTo>
                <a:lnTo>
                  <a:pt x="1197279" y="5231036"/>
                </a:lnTo>
                <a:lnTo>
                  <a:pt x="1177446" y="5211233"/>
                </a:lnTo>
                <a:lnTo>
                  <a:pt x="1177446" y="5619794"/>
                </a:lnTo>
                <a:lnTo>
                  <a:pt x="363255" y="5619794"/>
                </a:lnTo>
                <a:lnTo>
                  <a:pt x="131523" y="5388415"/>
                </a:lnTo>
                <a:lnTo>
                  <a:pt x="885173" y="5388415"/>
                </a:lnTo>
                <a:lnTo>
                  <a:pt x="1044" y="4505632"/>
                </a:lnTo>
                <a:lnTo>
                  <a:pt x="1044" y="4537942"/>
                </a:lnTo>
                <a:lnTo>
                  <a:pt x="829849" y="5365485"/>
                </a:lnTo>
                <a:lnTo>
                  <a:pt x="108559" y="5365485"/>
                </a:lnTo>
                <a:lnTo>
                  <a:pt x="1044" y="5258134"/>
                </a:lnTo>
                <a:lnTo>
                  <a:pt x="1044" y="5290444"/>
                </a:lnTo>
                <a:lnTo>
                  <a:pt x="76200" y="5365485"/>
                </a:lnTo>
                <a:lnTo>
                  <a:pt x="1044" y="5365485"/>
                </a:lnTo>
                <a:lnTo>
                  <a:pt x="1044" y="5388415"/>
                </a:lnTo>
                <a:lnTo>
                  <a:pt x="99164" y="5388415"/>
                </a:lnTo>
                <a:lnTo>
                  <a:pt x="330896" y="5619794"/>
                </a:lnTo>
                <a:lnTo>
                  <a:pt x="1044" y="5619794"/>
                </a:lnTo>
                <a:lnTo>
                  <a:pt x="1044" y="5642723"/>
                </a:lnTo>
                <a:lnTo>
                  <a:pt x="353860" y="5642723"/>
                </a:lnTo>
                <a:lnTo>
                  <a:pt x="1178490" y="6466098"/>
                </a:lnTo>
                <a:lnTo>
                  <a:pt x="1178490" y="6586999"/>
                </a:lnTo>
                <a:lnTo>
                  <a:pt x="862208" y="6586999"/>
                </a:lnTo>
                <a:lnTo>
                  <a:pt x="472857" y="6198241"/>
                </a:lnTo>
                <a:lnTo>
                  <a:pt x="453025" y="6178438"/>
                </a:lnTo>
                <a:lnTo>
                  <a:pt x="453025" y="6586999"/>
                </a:lnTo>
                <a:lnTo>
                  <a:pt x="108559" y="6586999"/>
                </a:lnTo>
                <a:lnTo>
                  <a:pt x="0" y="6478605"/>
                </a:lnTo>
                <a:lnTo>
                  <a:pt x="0" y="6510915"/>
                </a:lnTo>
                <a:lnTo>
                  <a:pt x="76200" y="6586999"/>
                </a:lnTo>
                <a:lnTo>
                  <a:pt x="0" y="6586999"/>
                </a:lnTo>
                <a:lnTo>
                  <a:pt x="0" y="6609928"/>
                </a:lnTo>
                <a:lnTo>
                  <a:pt x="99164" y="6609928"/>
                </a:lnTo>
                <a:lnTo>
                  <a:pt x="329852" y="6840264"/>
                </a:lnTo>
                <a:lnTo>
                  <a:pt x="1044" y="6840264"/>
                </a:lnTo>
                <a:lnTo>
                  <a:pt x="1044" y="6849645"/>
                </a:lnTo>
                <a:lnTo>
                  <a:pt x="371605" y="6849645"/>
                </a:lnTo>
                <a:lnTo>
                  <a:pt x="132567" y="6610970"/>
                </a:lnTo>
                <a:lnTo>
                  <a:pt x="454068" y="6610970"/>
                </a:lnTo>
                <a:lnTo>
                  <a:pt x="454068" y="6849645"/>
                </a:lnTo>
                <a:lnTo>
                  <a:pt x="477033" y="6849645"/>
                </a:lnTo>
                <a:lnTo>
                  <a:pt x="477033" y="6610970"/>
                </a:lnTo>
                <a:lnTo>
                  <a:pt x="852814" y="6610970"/>
                </a:lnTo>
                <a:lnTo>
                  <a:pt x="1091852" y="6849645"/>
                </a:lnTo>
                <a:lnTo>
                  <a:pt x="1124211" y="6849645"/>
                </a:lnTo>
                <a:lnTo>
                  <a:pt x="885173" y="6610970"/>
                </a:lnTo>
                <a:lnTo>
                  <a:pt x="1176403" y="6610970"/>
                </a:lnTo>
                <a:lnTo>
                  <a:pt x="1176403" y="6849645"/>
                </a:lnTo>
                <a:lnTo>
                  <a:pt x="1199367" y="6849645"/>
                </a:lnTo>
                <a:lnTo>
                  <a:pt x="1199367" y="6610970"/>
                </a:lnTo>
                <a:lnTo>
                  <a:pt x="1320452" y="6610970"/>
                </a:lnTo>
                <a:lnTo>
                  <a:pt x="1559490" y="6849645"/>
                </a:lnTo>
                <a:lnTo>
                  <a:pt x="1591849" y="6849645"/>
                </a:lnTo>
                <a:lnTo>
                  <a:pt x="1352811" y="6610970"/>
                </a:lnTo>
                <a:lnTo>
                  <a:pt x="1674312" y="6610970"/>
                </a:lnTo>
                <a:lnTo>
                  <a:pt x="1674312" y="6849645"/>
                </a:lnTo>
                <a:lnTo>
                  <a:pt x="1697277" y="6849645"/>
                </a:lnTo>
                <a:lnTo>
                  <a:pt x="1697277" y="6610970"/>
                </a:lnTo>
                <a:lnTo>
                  <a:pt x="2400822" y="6610970"/>
                </a:lnTo>
                <a:lnTo>
                  <a:pt x="2400822" y="6849645"/>
                </a:lnTo>
                <a:lnTo>
                  <a:pt x="6484306" y="6849645"/>
                </a:lnTo>
                <a:lnTo>
                  <a:pt x="6245268" y="6610970"/>
                </a:lnTo>
                <a:lnTo>
                  <a:pt x="6566769" y="6610970"/>
                </a:lnTo>
                <a:lnTo>
                  <a:pt x="6566769" y="6849645"/>
                </a:lnTo>
                <a:lnTo>
                  <a:pt x="6589733" y="6849645"/>
                </a:lnTo>
                <a:lnTo>
                  <a:pt x="6589733" y="6610970"/>
                </a:lnTo>
                <a:lnTo>
                  <a:pt x="6965514" y="6610970"/>
                </a:lnTo>
                <a:lnTo>
                  <a:pt x="7204553" y="6849645"/>
                </a:lnTo>
                <a:lnTo>
                  <a:pt x="7236911" y="6849645"/>
                </a:lnTo>
                <a:lnTo>
                  <a:pt x="6997873" y="6610970"/>
                </a:lnTo>
                <a:lnTo>
                  <a:pt x="7290147" y="6610970"/>
                </a:lnTo>
                <a:lnTo>
                  <a:pt x="7290147" y="6849645"/>
                </a:lnTo>
                <a:lnTo>
                  <a:pt x="7313111" y="6849645"/>
                </a:lnTo>
                <a:lnTo>
                  <a:pt x="7313111" y="6610970"/>
                </a:lnTo>
                <a:lnTo>
                  <a:pt x="7434196" y="6610970"/>
                </a:lnTo>
                <a:lnTo>
                  <a:pt x="7673234" y="6849645"/>
                </a:lnTo>
                <a:lnTo>
                  <a:pt x="7705594" y="6849645"/>
                </a:lnTo>
                <a:lnTo>
                  <a:pt x="7466555" y="6610970"/>
                </a:lnTo>
                <a:lnTo>
                  <a:pt x="7788056" y="6610970"/>
                </a:lnTo>
                <a:lnTo>
                  <a:pt x="7788056" y="6849645"/>
                </a:lnTo>
                <a:lnTo>
                  <a:pt x="7811021" y="6849645"/>
                </a:lnTo>
                <a:lnTo>
                  <a:pt x="7811021" y="6610970"/>
                </a:lnTo>
                <a:lnTo>
                  <a:pt x="8512478" y="6610970"/>
                </a:lnTo>
                <a:lnTo>
                  <a:pt x="8512478" y="6849645"/>
                </a:lnTo>
                <a:lnTo>
                  <a:pt x="12199304" y="6849645"/>
                </a:lnTo>
                <a:lnTo>
                  <a:pt x="12199304" y="6841307"/>
                </a:lnTo>
                <a:lnTo>
                  <a:pt x="12118930" y="6841307"/>
                </a:lnTo>
                <a:lnTo>
                  <a:pt x="11888242" y="6610970"/>
                </a:lnTo>
                <a:lnTo>
                  <a:pt x="12199304" y="6610970"/>
                </a:lnTo>
                <a:lnTo>
                  <a:pt x="12199304" y="6588041"/>
                </a:lnTo>
                <a:lnTo>
                  <a:pt x="11865277" y="6588041"/>
                </a:lnTo>
                <a:lnTo>
                  <a:pt x="11480103" y="6203452"/>
                </a:lnTo>
                <a:lnTo>
                  <a:pt x="11480103" y="5765708"/>
                </a:lnTo>
                <a:lnTo>
                  <a:pt x="12199304" y="6482774"/>
                </a:lnTo>
                <a:lnTo>
                  <a:pt x="12199304" y="6450465"/>
                </a:lnTo>
                <a:lnTo>
                  <a:pt x="11480103" y="5733398"/>
                </a:lnTo>
                <a:lnTo>
                  <a:pt x="11480103" y="5388415"/>
                </a:lnTo>
                <a:lnTo>
                  <a:pt x="12163815" y="5388415"/>
                </a:lnTo>
                <a:lnTo>
                  <a:pt x="12199304" y="5388415"/>
                </a:lnTo>
                <a:lnTo>
                  <a:pt x="12199304" y="5365485"/>
                </a:lnTo>
                <a:lnTo>
                  <a:pt x="12029160" y="5365485"/>
                </a:lnTo>
                <a:lnTo>
                  <a:pt x="11482190" y="5365485"/>
                </a:lnTo>
                <a:lnTo>
                  <a:pt x="11482190" y="4545238"/>
                </a:lnTo>
                <a:lnTo>
                  <a:pt x="12183647" y="5245627"/>
                </a:lnTo>
                <a:lnTo>
                  <a:pt x="12201393" y="5263345"/>
                </a:lnTo>
                <a:lnTo>
                  <a:pt x="12201393" y="5229993"/>
                </a:lnTo>
                <a:lnTo>
                  <a:pt x="12183647" y="5212275"/>
                </a:lnTo>
                <a:lnTo>
                  <a:pt x="12183647" y="5213318"/>
                </a:lnTo>
                <a:lnTo>
                  <a:pt x="11482190" y="4512928"/>
                </a:lnTo>
                <a:lnTo>
                  <a:pt x="11482190" y="4422252"/>
                </a:lnTo>
                <a:lnTo>
                  <a:pt x="12110578" y="4422252"/>
                </a:lnTo>
                <a:lnTo>
                  <a:pt x="12200349" y="4511886"/>
                </a:lnTo>
                <a:lnTo>
                  <a:pt x="12200349" y="4479576"/>
                </a:lnTo>
                <a:lnTo>
                  <a:pt x="12142938" y="4422252"/>
                </a:lnTo>
                <a:lnTo>
                  <a:pt x="12182603" y="4422252"/>
                </a:lnTo>
                <a:lnTo>
                  <a:pt x="12200349" y="4422252"/>
                </a:lnTo>
                <a:lnTo>
                  <a:pt x="12200349" y="4399323"/>
                </a:lnTo>
                <a:lnTo>
                  <a:pt x="12119973" y="4399323"/>
                </a:lnTo>
                <a:lnTo>
                  <a:pt x="11482190" y="3762510"/>
                </a:lnTo>
                <a:lnTo>
                  <a:pt x="11482190" y="2948516"/>
                </a:lnTo>
                <a:lnTo>
                  <a:pt x="11856927" y="2948516"/>
                </a:lnTo>
                <a:lnTo>
                  <a:pt x="12183647" y="3274739"/>
                </a:lnTo>
                <a:lnTo>
                  <a:pt x="12201393" y="3292457"/>
                </a:lnTo>
                <a:lnTo>
                  <a:pt x="12201393" y="3260147"/>
                </a:lnTo>
                <a:lnTo>
                  <a:pt x="12183647" y="3242429"/>
                </a:lnTo>
                <a:lnTo>
                  <a:pt x="11890329" y="2948516"/>
                </a:lnTo>
                <a:lnTo>
                  <a:pt x="12201393" y="2948516"/>
                </a:lnTo>
                <a:lnTo>
                  <a:pt x="12201393" y="2925586"/>
                </a:lnTo>
                <a:close/>
                <a:moveTo>
                  <a:pt x="11482190" y="482560"/>
                </a:moveTo>
                <a:lnTo>
                  <a:pt x="11482190" y="131323"/>
                </a:lnTo>
                <a:lnTo>
                  <a:pt x="11833962" y="482560"/>
                </a:lnTo>
                <a:lnTo>
                  <a:pt x="11482190" y="482560"/>
                </a:lnTo>
                <a:close/>
                <a:moveTo>
                  <a:pt x="11335009" y="1957339"/>
                </a:moveTo>
                <a:lnTo>
                  <a:pt x="10983236" y="1957339"/>
                </a:lnTo>
                <a:lnTo>
                  <a:pt x="10983236" y="1727003"/>
                </a:lnTo>
                <a:lnTo>
                  <a:pt x="11104322" y="1727003"/>
                </a:lnTo>
                <a:lnTo>
                  <a:pt x="11335009" y="1957339"/>
                </a:lnTo>
                <a:close/>
                <a:moveTo>
                  <a:pt x="10983236" y="1704073"/>
                </a:moveTo>
                <a:lnTo>
                  <a:pt x="10983236" y="1606102"/>
                </a:lnTo>
                <a:lnTo>
                  <a:pt x="11081357" y="1704073"/>
                </a:lnTo>
                <a:lnTo>
                  <a:pt x="10983236" y="1704073"/>
                </a:lnTo>
                <a:close/>
                <a:moveTo>
                  <a:pt x="10982192" y="854642"/>
                </a:moveTo>
                <a:lnTo>
                  <a:pt x="10982192" y="854642"/>
                </a:lnTo>
                <a:lnTo>
                  <a:pt x="11833962" y="1704073"/>
                </a:lnTo>
                <a:lnTo>
                  <a:pt x="11113715" y="1704073"/>
                </a:lnTo>
                <a:lnTo>
                  <a:pt x="10982192" y="1572750"/>
                </a:lnTo>
                <a:lnTo>
                  <a:pt x="10982192" y="854642"/>
                </a:lnTo>
                <a:close/>
                <a:moveTo>
                  <a:pt x="5368446" y="482560"/>
                </a:moveTo>
                <a:lnTo>
                  <a:pt x="5368446" y="131323"/>
                </a:lnTo>
                <a:lnTo>
                  <a:pt x="5720218" y="482560"/>
                </a:lnTo>
                <a:lnTo>
                  <a:pt x="5368446" y="482560"/>
                </a:lnTo>
                <a:close/>
                <a:moveTo>
                  <a:pt x="454068" y="2049057"/>
                </a:moveTo>
                <a:lnTo>
                  <a:pt x="386219" y="1981311"/>
                </a:lnTo>
                <a:lnTo>
                  <a:pt x="454068" y="1981311"/>
                </a:lnTo>
                <a:lnTo>
                  <a:pt x="454068" y="2049057"/>
                </a:lnTo>
                <a:close/>
                <a:moveTo>
                  <a:pt x="454068" y="3269528"/>
                </a:moveTo>
                <a:lnTo>
                  <a:pt x="131523" y="2947473"/>
                </a:lnTo>
                <a:lnTo>
                  <a:pt x="454068" y="2947473"/>
                </a:lnTo>
                <a:lnTo>
                  <a:pt x="454068" y="3269528"/>
                </a:lnTo>
                <a:close/>
                <a:moveTo>
                  <a:pt x="1177446" y="6433788"/>
                </a:moveTo>
                <a:lnTo>
                  <a:pt x="386219" y="5643765"/>
                </a:lnTo>
                <a:lnTo>
                  <a:pt x="1177446" y="5643765"/>
                </a:lnTo>
                <a:lnTo>
                  <a:pt x="1177446" y="6433788"/>
                </a:lnTo>
                <a:close/>
                <a:moveTo>
                  <a:pt x="477033" y="6588041"/>
                </a:moveTo>
                <a:lnTo>
                  <a:pt x="477033" y="6235761"/>
                </a:lnTo>
                <a:lnTo>
                  <a:pt x="829849" y="6588041"/>
                </a:lnTo>
                <a:lnTo>
                  <a:pt x="477033" y="6588041"/>
                </a:lnTo>
                <a:close/>
                <a:moveTo>
                  <a:pt x="1200411" y="5268557"/>
                </a:moveTo>
                <a:lnTo>
                  <a:pt x="1553227" y="5620836"/>
                </a:lnTo>
                <a:lnTo>
                  <a:pt x="1200411" y="5620836"/>
                </a:lnTo>
                <a:lnTo>
                  <a:pt x="1200411" y="5268557"/>
                </a:lnTo>
                <a:close/>
                <a:moveTo>
                  <a:pt x="1200411" y="6588041"/>
                </a:moveTo>
                <a:lnTo>
                  <a:pt x="1200411" y="6490070"/>
                </a:lnTo>
                <a:lnTo>
                  <a:pt x="1298531" y="6588041"/>
                </a:lnTo>
                <a:lnTo>
                  <a:pt x="1200411" y="6588041"/>
                </a:lnTo>
                <a:close/>
                <a:moveTo>
                  <a:pt x="1676400" y="6588041"/>
                </a:moveTo>
                <a:lnTo>
                  <a:pt x="1331934" y="6588041"/>
                </a:lnTo>
                <a:lnTo>
                  <a:pt x="1200411" y="6456718"/>
                </a:lnTo>
                <a:lnTo>
                  <a:pt x="1200411" y="5643765"/>
                </a:lnTo>
                <a:lnTo>
                  <a:pt x="1576192" y="5643765"/>
                </a:lnTo>
                <a:lnTo>
                  <a:pt x="1676400" y="5743821"/>
                </a:lnTo>
                <a:lnTo>
                  <a:pt x="1676400" y="6588041"/>
                </a:lnTo>
                <a:close/>
                <a:moveTo>
                  <a:pt x="1676400" y="5710469"/>
                </a:moveTo>
                <a:lnTo>
                  <a:pt x="1609594" y="5643765"/>
                </a:lnTo>
                <a:lnTo>
                  <a:pt x="1676400" y="5643765"/>
                </a:lnTo>
                <a:lnTo>
                  <a:pt x="1676400" y="5710469"/>
                </a:lnTo>
                <a:close/>
                <a:moveTo>
                  <a:pt x="11459226" y="2947473"/>
                </a:moveTo>
                <a:lnTo>
                  <a:pt x="11459226" y="3738539"/>
                </a:lnTo>
                <a:lnTo>
                  <a:pt x="10921651" y="3201782"/>
                </a:lnTo>
                <a:lnTo>
                  <a:pt x="11391377" y="3201782"/>
                </a:lnTo>
                <a:lnTo>
                  <a:pt x="11136681" y="2947473"/>
                </a:lnTo>
                <a:lnTo>
                  <a:pt x="11459226" y="2947473"/>
                </a:lnTo>
                <a:close/>
                <a:moveTo>
                  <a:pt x="11357973" y="4422252"/>
                </a:moveTo>
                <a:lnTo>
                  <a:pt x="11459226" y="4523350"/>
                </a:lnTo>
                <a:lnTo>
                  <a:pt x="11459226" y="5366528"/>
                </a:lnTo>
                <a:lnTo>
                  <a:pt x="11113715" y="5366528"/>
                </a:lnTo>
                <a:lnTo>
                  <a:pt x="10983236" y="5236247"/>
                </a:lnTo>
                <a:lnTo>
                  <a:pt x="10983236" y="4422252"/>
                </a:lnTo>
                <a:lnTo>
                  <a:pt x="11357973" y="4422252"/>
                </a:lnTo>
                <a:close/>
                <a:moveTo>
                  <a:pt x="10983236" y="4399323"/>
                </a:moveTo>
                <a:lnTo>
                  <a:pt x="10983236" y="4048086"/>
                </a:lnTo>
                <a:lnTo>
                  <a:pt x="11335009" y="4399323"/>
                </a:lnTo>
                <a:lnTo>
                  <a:pt x="10983236" y="4399323"/>
                </a:lnTo>
                <a:close/>
                <a:moveTo>
                  <a:pt x="11081357" y="5366528"/>
                </a:moveTo>
                <a:lnTo>
                  <a:pt x="10983236" y="5366528"/>
                </a:lnTo>
                <a:lnTo>
                  <a:pt x="10983236" y="5268557"/>
                </a:lnTo>
                <a:lnTo>
                  <a:pt x="11081357" y="5366528"/>
                </a:lnTo>
                <a:close/>
                <a:moveTo>
                  <a:pt x="10983236" y="5390500"/>
                </a:moveTo>
                <a:lnTo>
                  <a:pt x="11104322" y="5390500"/>
                </a:lnTo>
                <a:lnTo>
                  <a:pt x="11104322" y="5389457"/>
                </a:lnTo>
                <a:lnTo>
                  <a:pt x="11459226" y="5743821"/>
                </a:lnTo>
                <a:lnTo>
                  <a:pt x="11459226" y="6181564"/>
                </a:lnTo>
                <a:lnTo>
                  <a:pt x="10983236" y="5706300"/>
                </a:lnTo>
                <a:lnTo>
                  <a:pt x="10983236" y="5390500"/>
                </a:lnTo>
                <a:close/>
                <a:moveTo>
                  <a:pt x="11136681" y="5389457"/>
                </a:moveTo>
                <a:lnTo>
                  <a:pt x="11459226" y="5389457"/>
                </a:lnTo>
                <a:lnTo>
                  <a:pt x="11459226" y="5711511"/>
                </a:lnTo>
                <a:lnTo>
                  <a:pt x="11136681" y="5389457"/>
                </a:lnTo>
                <a:close/>
                <a:moveTo>
                  <a:pt x="11391377" y="4422252"/>
                </a:moveTo>
                <a:lnTo>
                  <a:pt x="11459226" y="4422252"/>
                </a:lnTo>
                <a:lnTo>
                  <a:pt x="11459226" y="4489998"/>
                </a:lnTo>
                <a:lnTo>
                  <a:pt x="11391377" y="4422252"/>
                </a:lnTo>
                <a:close/>
                <a:moveTo>
                  <a:pt x="11335009" y="3178852"/>
                </a:moveTo>
                <a:lnTo>
                  <a:pt x="10897642" y="3178852"/>
                </a:lnTo>
                <a:lnTo>
                  <a:pt x="10665910" y="2947473"/>
                </a:lnTo>
                <a:lnTo>
                  <a:pt x="11103277" y="2947473"/>
                </a:lnTo>
                <a:lnTo>
                  <a:pt x="11335009" y="3178852"/>
                </a:lnTo>
                <a:close/>
                <a:moveTo>
                  <a:pt x="10960272" y="759798"/>
                </a:moveTo>
                <a:lnTo>
                  <a:pt x="10960272" y="798361"/>
                </a:lnTo>
                <a:lnTo>
                  <a:pt x="10921651" y="759798"/>
                </a:lnTo>
                <a:lnTo>
                  <a:pt x="10960272" y="759798"/>
                </a:lnTo>
                <a:close/>
                <a:moveTo>
                  <a:pt x="10258815" y="131323"/>
                </a:moveTo>
                <a:lnTo>
                  <a:pt x="10865283" y="736868"/>
                </a:lnTo>
                <a:lnTo>
                  <a:pt x="10258815" y="736868"/>
                </a:lnTo>
                <a:lnTo>
                  <a:pt x="10258815" y="131323"/>
                </a:lnTo>
                <a:close/>
                <a:moveTo>
                  <a:pt x="10258815" y="759798"/>
                </a:moveTo>
                <a:lnTo>
                  <a:pt x="10888247" y="759798"/>
                </a:lnTo>
                <a:lnTo>
                  <a:pt x="10960272" y="831713"/>
                </a:lnTo>
                <a:lnTo>
                  <a:pt x="10960272" y="1550863"/>
                </a:lnTo>
                <a:lnTo>
                  <a:pt x="10258815" y="849431"/>
                </a:lnTo>
                <a:lnTo>
                  <a:pt x="10258815" y="759798"/>
                </a:lnTo>
                <a:close/>
                <a:moveTo>
                  <a:pt x="10258815" y="882783"/>
                </a:moveTo>
                <a:lnTo>
                  <a:pt x="10960272" y="1583173"/>
                </a:lnTo>
                <a:lnTo>
                  <a:pt x="10960272" y="1704073"/>
                </a:lnTo>
                <a:lnTo>
                  <a:pt x="10258815" y="1704073"/>
                </a:lnTo>
                <a:lnTo>
                  <a:pt x="10258815" y="882783"/>
                </a:lnTo>
                <a:close/>
                <a:moveTo>
                  <a:pt x="10257771" y="2103254"/>
                </a:moveTo>
                <a:lnTo>
                  <a:pt x="10258815" y="2103254"/>
                </a:lnTo>
                <a:lnTo>
                  <a:pt x="11080313" y="2924544"/>
                </a:lnTo>
                <a:lnTo>
                  <a:pt x="10642946" y="2924544"/>
                </a:lnTo>
                <a:lnTo>
                  <a:pt x="10257771" y="2539955"/>
                </a:lnTo>
                <a:lnTo>
                  <a:pt x="10257771" y="2103254"/>
                </a:lnTo>
                <a:close/>
                <a:moveTo>
                  <a:pt x="10610587" y="2924544"/>
                </a:moveTo>
                <a:lnTo>
                  <a:pt x="10258815" y="2924544"/>
                </a:lnTo>
                <a:lnTo>
                  <a:pt x="10258815" y="2573307"/>
                </a:lnTo>
                <a:lnTo>
                  <a:pt x="10610587" y="2924544"/>
                </a:lnTo>
                <a:close/>
                <a:moveTo>
                  <a:pt x="10235850" y="759798"/>
                </a:moveTo>
                <a:lnTo>
                  <a:pt x="10235850" y="826502"/>
                </a:lnTo>
                <a:lnTo>
                  <a:pt x="10169045" y="759798"/>
                </a:lnTo>
                <a:lnTo>
                  <a:pt x="10235850" y="759798"/>
                </a:lnTo>
                <a:close/>
                <a:moveTo>
                  <a:pt x="9760905" y="385631"/>
                </a:moveTo>
                <a:lnTo>
                  <a:pt x="10112678" y="736868"/>
                </a:lnTo>
                <a:lnTo>
                  <a:pt x="9760905" y="736868"/>
                </a:lnTo>
                <a:lnTo>
                  <a:pt x="9760905" y="385631"/>
                </a:lnTo>
                <a:close/>
                <a:moveTo>
                  <a:pt x="9760905" y="759798"/>
                </a:moveTo>
                <a:lnTo>
                  <a:pt x="10135642" y="759798"/>
                </a:lnTo>
                <a:lnTo>
                  <a:pt x="10235850" y="859853"/>
                </a:lnTo>
                <a:lnTo>
                  <a:pt x="10235850" y="1704073"/>
                </a:lnTo>
                <a:lnTo>
                  <a:pt x="9891384" y="1704073"/>
                </a:lnTo>
                <a:lnTo>
                  <a:pt x="9760905" y="1573792"/>
                </a:lnTo>
                <a:lnTo>
                  <a:pt x="9760905" y="759798"/>
                </a:lnTo>
                <a:close/>
                <a:moveTo>
                  <a:pt x="10235850" y="1727003"/>
                </a:moveTo>
                <a:lnTo>
                  <a:pt x="10235850" y="2048015"/>
                </a:lnTo>
                <a:lnTo>
                  <a:pt x="9914349" y="1727003"/>
                </a:lnTo>
                <a:lnTo>
                  <a:pt x="10235850" y="1727003"/>
                </a:lnTo>
                <a:close/>
                <a:moveTo>
                  <a:pt x="9760905" y="1606102"/>
                </a:moveTo>
                <a:lnTo>
                  <a:pt x="9859026" y="1704073"/>
                </a:lnTo>
                <a:lnTo>
                  <a:pt x="9760905" y="1704073"/>
                </a:lnTo>
                <a:lnTo>
                  <a:pt x="9760905" y="1606102"/>
                </a:lnTo>
                <a:close/>
                <a:moveTo>
                  <a:pt x="9760905" y="1727003"/>
                </a:moveTo>
                <a:lnTo>
                  <a:pt x="9881990" y="1727003"/>
                </a:lnTo>
                <a:lnTo>
                  <a:pt x="10235850" y="2080324"/>
                </a:lnTo>
                <a:lnTo>
                  <a:pt x="10235850" y="2517026"/>
                </a:lnTo>
                <a:lnTo>
                  <a:pt x="9760905" y="2042803"/>
                </a:lnTo>
                <a:lnTo>
                  <a:pt x="9760905" y="1727003"/>
                </a:lnTo>
                <a:close/>
                <a:moveTo>
                  <a:pt x="9760905" y="2076155"/>
                </a:moveTo>
                <a:lnTo>
                  <a:pt x="10235850" y="2550377"/>
                </a:lnTo>
                <a:lnTo>
                  <a:pt x="10235850" y="2947473"/>
                </a:lnTo>
                <a:lnTo>
                  <a:pt x="10633552" y="2947473"/>
                </a:lnTo>
                <a:lnTo>
                  <a:pt x="10865283" y="3178852"/>
                </a:lnTo>
                <a:lnTo>
                  <a:pt x="9760905" y="3178852"/>
                </a:lnTo>
                <a:lnTo>
                  <a:pt x="9760905" y="2076155"/>
                </a:lnTo>
                <a:close/>
                <a:moveTo>
                  <a:pt x="9760905" y="3296626"/>
                </a:moveTo>
                <a:lnTo>
                  <a:pt x="10611631" y="4146057"/>
                </a:lnTo>
                <a:lnTo>
                  <a:pt x="9891384" y="4146057"/>
                </a:lnTo>
                <a:lnTo>
                  <a:pt x="9760905" y="4015776"/>
                </a:lnTo>
                <a:lnTo>
                  <a:pt x="9760905" y="3296626"/>
                </a:lnTo>
                <a:close/>
                <a:moveTo>
                  <a:pt x="9760905" y="4048086"/>
                </a:moveTo>
                <a:lnTo>
                  <a:pt x="9859026" y="4146057"/>
                </a:lnTo>
                <a:lnTo>
                  <a:pt x="9760905" y="4146057"/>
                </a:lnTo>
                <a:lnTo>
                  <a:pt x="9760905" y="4048086"/>
                </a:lnTo>
                <a:close/>
                <a:moveTo>
                  <a:pt x="9760905" y="4168986"/>
                </a:moveTo>
                <a:lnTo>
                  <a:pt x="9760905" y="4168986"/>
                </a:lnTo>
                <a:lnTo>
                  <a:pt x="9881990" y="4168986"/>
                </a:lnTo>
                <a:lnTo>
                  <a:pt x="10112678" y="4399323"/>
                </a:lnTo>
                <a:lnTo>
                  <a:pt x="9760905" y="4399323"/>
                </a:lnTo>
                <a:lnTo>
                  <a:pt x="9760905" y="4168986"/>
                </a:lnTo>
                <a:close/>
                <a:moveTo>
                  <a:pt x="9737941" y="759798"/>
                </a:moveTo>
                <a:lnTo>
                  <a:pt x="9737941" y="1550863"/>
                </a:lnTo>
                <a:lnTo>
                  <a:pt x="8945670" y="759798"/>
                </a:lnTo>
                <a:lnTo>
                  <a:pt x="9737941" y="759798"/>
                </a:lnTo>
                <a:close/>
                <a:moveTo>
                  <a:pt x="8537530" y="384589"/>
                </a:moveTo>
                <a:lnTo>
                  <a:pt x="8635651" y="482560"/>
                </a:lnTo>
                <a:lnTo>
                  <a:pt x="8537530" y="482560"/>
                </a:lnTo>
                <a:lnTo>
                  <a:pt x="8537530" y="384589"/>
                </a:lnTo>
                <a:close/>
                <a:moveTo>
                  <a:pt x="8537530" y="505490"/>
                </a:moveTo>
                <a:lnTo>
                  <a:pt x="8658615" y="505490"/>
                </a:lnTo>
                <a:lnTo>
                  <a:pt x="8890347" y="736868"/>
                </a:lnTo>
                <a:lnTo>
                  <a:pt x="8537530" y="736868"/>
                </a:lnTo>
                <a:lnTo>
                  <a:pt x="8537530" y="505490"/>
                </a:lnTo>
                <a:close/>
                <a:moveTo>
                  <a:pt x="7813109" y="505490"/>
                </a:moveTo>
                <a:lnTo>
                  <a:pt x="8514566" y="505490"/>
                </a:lnTo>
                <a:lnTo>
                  <a:pt x="8514566" y="759798"/>
                </a:lnTo>
                <a:lnTo>
                  <a:pt x="8913311" y="759798"/>
                </a:lnTo>
                <a:lnTo>
                  <a:pt x="9737941" y="1583173"/>
                </a:lnTo>
                <a:lnTo>
                  <a:pt x="9737941" y="1704073"/>
                </a:lnTo>
                <a:lnTo>
                  <a:pt x="9421658" y="1704073"/>
                </a:lnTo>
                <a:lnTo>
                  <a:pt x="9013519" y="1296555"/>
                </a:lnTo>
                <a:lnTo>
                  <a:pt x="9013519" y="1704073"/>
                </a:lnTo>
                <a:lnTo>
                  <a:pt x="8669053" y="1704073"/>
                </a:lnTo>
                <a:lnTo>
                  <a:pt x="7813109" y="849431"/>
                </a:lnTo>
                <a:lnTo>
                  <a:pt x="7813109" y="505490"/>
                </a:lnTo>
                <a:close/>
                <a:moveTo>
                  <a:pt x="9036484" y="3293499"/>
                </a:moveTo>
                <a:lnTo>
                  <a:pt x="9036484" y="3202824"/>
                </a:lnTo>
                <a:lnTo>
                  <a:pt x="9665916" y="3202824"/>
                </a:lnTo>
                <a:lnTo>
                  <a:pt x="9665916" y="3201782"/>
                </a:lnTo>
                <a:lnTo>
                  <a:pt x="9737941" y="3273697"/>
                </a:lnTo>
                <a:lnTo>
                  <a:pt x="9737941" y="3993889"/>
                </a:lnTo>
                <a:lnTo>
                  <a:pt x="9036484" y="3293499"/>
                </a:lnTo>
                <a:close/>
                <a:moveTo>
                  <a:pt x="9737941" y="4025157"/>
                </a:moveTo>
                <a:lnTo>
                  <a:pt x="9737941" y="4146057"/>
                </a:lnTo>
                <a:lnTo>
                  <a:pt x="9036484" y="4146057"/>
                </a:lnTo>
                <a:lnTo>
                  <a:pt x="9036484" y="3324767"/>
                </a:lnTo>
                <a:lnTo>
                  <a:pt x="9737941" y="4025157"/>
                </a:lnTo>
                <a:close/>
                <a:moveTo>
                  <a:pt x="9411220" y="1727003"/>
                </a:moveTo>
                <a:lnTo>
                  <a:pt x="9737941" y="2053226"/>
                </a:lnTo>
                <a:lnTo>
                  <a:pt x="9737941" y="3178852"/>
                </a:lnTo>
                <a:lnTo>
                  <a:pt x="9676355" y="3178852"/>
                </a:lnTo>
                <a:lnTo>
                  <a:pt x="9036484" y="2539955"/>
                </a:lnTo>
                <a:lnTo>
                  <a:pt x="9036484" y="1727003"/>
                </a:lnTo>
                <a:lnTo>
                  <a:pt x="9411220" y="1727003"/>
                </a:lnTo>
                <a:close/>
                <a:moveTo>
                  <a:pt x="9036484" y="1704073"/>
                </a:moveTo>
                <a:lnTo>
                  <a:pt x="9036484" y="1352836"/>
                </a:lnTo>
                <a:lnTo>
                  <a:pt x="9388256" y="1704073"/>
                </a:lnTo>
                <a:lnTo>
                  <a:pt x="9036484" y="1704073"/>
                </a:lnTo>
                <a:close/>
                <a:moveTo>
                  <a:pt x="9444623" y="1727003"/>
                </a:moveTo>
                <a:lnTo>
                  <a:pt x="9737941" y="1727003"/>
                </a:lnTo>
                <a:lnTo>
                  <a:pt x="9737941" y="2019874"/>
                </a:lnTo>
                <a:lnTo>
                  <a:pt x="9444623" y="1727003"/>
                </a:lnTo>
                <a:close/>
                <a:moveTo>
                  <a:pt x="9642952" y="3178852"/>
                </a:moveTo>
                <a:lnTo>
                  <a:pt x="9036484" y="3178852"/>
                </a:lnTo>
                <a:lnTo>
                  <a:pt x="9036484" y="2573307"/>
                </a:lnTo>
                <a:lnTo>
                  <a:pt x="9642952" y="3178852"/>
                </a:lnTo>
                <a:close/>
                <a:moveTo>
                  <a:pt x="9699319" y="3201782"/>
                </a:moveTo>
                <a:lnTo>
                  <a:pt x="9737941" y="3201782"/>
                </a:lnTo>
                <a:lnTo>
                  <a:pt x="9737941" y="3240345"/>
                </a:lnTo>
                <a:lnTo>
                  <a:pt x="9699319" y="3201782"/>
                </a:lnTo>
                <a:close/>
                <a:moveTo>
                  <a:pt x="10112678" y="5620836"/>
                </a:moveTo>
                <a:lnTo>
                  <a:pt x="9675311" y="5620836"/>
                </a:lnTo>
                <a:lnTo>
                  <a:pt x="9443579" y="5389457"/>
                </a:lnTo>
                <a:lnTo>
                  <a:pt x="9880946" y="5389457"/>
                </a:lnTo>
                <a:lnTo>
                  <a:pt x="10112678" y="5620836"/>
                </a:lnTo>
                <a:close/>
                <a:moveTo>
                  <a:pt x="9914349" y="5389457"/>
                </a:moveTo>
                <a:lnTo>
                  <a:pt x="10235850" y="5389457"/>
                </a:lnTo>
                <a:lnTo>
                  <a:pt x="10235850" y="6180522"/>
                </a:lnTo>
                <a:lnTo>
                  <a:pt x="9698275" y="5643765"/>
                </a:lnTo>
                <a:lnTo>
                  <a:pt x="10169045" y="5643765"/>
                </a:lnTo>
                <a:lnTo>
                  <a:pt x="9914349" y="5389457"/>
                </a:lnTo>
                <a:close/>
                <a:moveTo>
                  <a:pt x="8913311" y="3201782"/>
                </a:moveTo>
                <a:lnTo>
                  <a:pt x="9013519" y="3301837"/>
                </a:lnTo>
                <a:lnTo>
                  <a:pt x="9013519" y="4146057"/>
                </a:lnTo>
                <a:lnTo>
                  <a:pt x="8669053" y="4146057"/>
                </a:lnTo>
                <a:lnTo>
                  <a:pt x="8537530" y="4014734"/>
                </a:lnTo>
                <a:lnTo>
                  <a:pt x="8537530" y="3201782"/>
                </a:lnTo>
                <a:lnTo>
                  <a:pt x="8913311" y="3201782"/>
                </a:lnTo>
                <a:close/>
                <a:moveTo>
                  <a:pt x="8537530" y="3178852"/>
                </a:moveTo>
                <a:lnTo>
                  <a:pt x="8537530" y="2827615"/>
                </a:lnTo>
                <a:lnTo>
                  <a:pt x="8889302" y="3178852"/>
                </a:lnTo>
                <a:lnTo>
                  <a:pt x="8537530" y="3178852"/>
                </a:lnTo>
                <a:close/>
                <a:moveTo>
                  <a:pt x="8945670" y="3201782"/>
                </a:moveTo>
                <a:lnTo>
                  <a:pt x="9013519" y="3201782"/>
                </a:lnTo>
                <a:lnTo>
                  <a:pt x="9013519" y="3269528"/>
                </a:lnTo>
                <a:lnTo>
                  <a:pt x="8945670" y="3201782"/>
                </a:lnTo>
                <a:close/>
                <a:moveTo>
                  <a:pt x="8692018" y="4168986"/>
                </a:moveTo>
                <a:lnTo>
                  <a:pt x="9013519" y="4168986"/>
                </a:lnTo>
                <a:lnTo>
                  <a:pt x="9013519" y="4489998"/>
                </a:lnTo>
                <a:lnTo>
                  <a:pt x="8692018" y="4168986"/>
                </a:lnTo>
                <a:close/>
                <a:moveTo>
                  <a:pt x="9013519" y="4523350"/>
                </a:moveTo>
                <a:lnTo>
                  <a:pt x="9013519" y="4961094"/>
                </a:lnTo>
                <a:lnTo>
                  <a:pt x="8537530" y="4485829"/>
                </a:lnTo>
                <a:lnTo>
                  <a:pt x="8537530" y="4170029"/>
                </a:lnTo>
                <a:lnTo>
                  <a:pt x="8658615" y="4170029"/>
                </a:lnTo>
                <a:lnTo>
                  <a:pt x="8658615" y="4168986"/>
                </a:lnTo>
                <a:lnTo>
                  <a:pt x="9013519" y="4523350"/>
                </a:lnTo>
                <a:close/>
                <a:moveTo>
                  <a:pt x="8635651" y="4146057"/>
                </a:moveTo>
                <a:lnTo>
                  <a:pt x="8537530" y="4146057"/>
                </a:lnTo>
                <a:lnTo>
                  <a:pt x="8537530" y="4048086"/>
                </a:lnTo>
                <a:lnTo>
                  <a:pt x="8635651" y="4146057"/>
                </a:lnTo>
                <a:close/>
                <a:moveTo>
                  <a:pt x="8537530" y="4517097"/>
                </a:moveTo>
                <a:lnTo>
                  <a:pt x="9013519" y="4992361"/>
                </a:lnTo>
                <a:lnTo>
                  <a:pt x="9013519" y="5389457"/>
                </a:lnTo>
                <a:lnTo>
                  <a:pt x="9411220" y="5389457"/>
                </a:lnTo>
                <a:lnTo>
                  <a:pt x="9642952" y="5620836"/>
                </a:lnTo>
                <a:lnTo>
                  <a:pt x="8537530" y="5620836"/>
                </a:lnTo>
                <a:lnTo>
                  <a:pt x="8537530" y="4517097"/>
                </a:lnTo>
                <a:close/>
                <a:moveTo>
                  <a:pt x="8945670" y="1980269"/>
                </a:moveTo>
                <a:lnTo>
                  <a:pt x="8692018" y="1727003"/>
                </a:lnTo>
                <a:lnTo>
                  <a:pt x="9013519" y="1727003"/>
                </a:lnTo>
                <a:lnTo>
                  <a:pt x="9013519" y="2517026"/>
                </a:lnTo>
                <a:lnTo>
                  <a:pt x="8475944" y="1980269"/>
                </a:lnTo>
                <a:lnTo>
                  <a:pt x="8945670" y="1980269"/>
                </a:lnTo>
                <a:close/>
                <a:moveTo>
                  <a:pt x="8452979" y="1957339"/>
                </a:moveTo>
                <a:lnTo>
                  <a:pt x="8222292" y="1727003"/>
                </a:lnTo>
                <a:lnTo>
                  <a:pt x="8659659" y="1727003"/>
                </a:lnTo>
                <a:lnTo>
                  <a:pt x="8890347" y="1957339"/>
                </a:lnTo>
                <a:lnTo>
                  <a:pt x="8452979" y="1957339"/>
                </a:lnTo>
                <a:close/>
                <a:moveTo>
                  <a:pt x="9036484" y="5366528"/>
                </a:moveTo>
                <a:lnTo>
                  <a:pt x="9036484" y="5015291"/>
                </a:lnTo>
                <a:lnTo>
                  <a:pt x="9388256" y="5366528"/>
                </a:lnTo>
                <a:lnTo>
                  <a:pt x="9036484" y="5366528"/>
                </a:lnTo>
                <a:close/>
                <a:moveTo>
                  <a:pt x="9420615" y="5365485"/>
                </a:moveTo>
                <a:lnTo>
                  <a:pt x="9420615" y="5365485"/>
                </a:lnTo>
                <a:lnTo>
                  <a:pt x="9036484" y="4982981"/>
                </a:lnTo>
                <a:lnTo>
                  <a:pt x="9036484" y="4545238"/>
                </a:lnTo>
                <a:lnTo>
                  <a:pt x="9857982" y="5365485"/>
                </a:lnTo>
                <a:lnTo>
                  <a:pt x="9420615" y="5365485"/>
                </a:lnTo>
                <a:close/>
                <a:moveTo>
                  <a:pt x="7812065" y="882783"/>
                </a:moveTo>
                <a:lnTo>
                  <a:pt x="7813109" y="882783"/>
                </a:lnTo>
                <a:lnTo>
                  <a:pt x="8635651" y="1704073"/>
                </a:lnTo>
                <a:lnTo>
                  <a:pt x="8198284" y="1704073"/>
                </a:lnTo>
                <a:lnTo>
                  <a:pt x="7812065" y="1318442"/>
                </a:lnTo>
                <a:lnTo>
                  <a:pt x="7812065" y="882783"/>
                </a:lnTo>
                <a:close/>
                <a:moveTo>
                  <a:pt x="8165925" y="1704073"/>
                </a:moveTo>
                <a:lnTo>
                  <a:pt x="7813109" y="1704073"/>
                </a:lnTo>
                <a:lnTo>
                  <a:pt x="7813109" y="1351794"/>
                </a:lnTo>
                <a:lnTo>
                  <a:pt x="8165925" y="1704073"/>
                </a:lnTo>
                <a:close/>
                <a:moveTo>
                  <a:pt x="7790144" y="505490"/>
                </a:moveTo>
                <a:lnTo>
                  <a:pt x="7790144" y="826502"/>
                </a:lnTo>
                <a:lnTo>
                  <a:pt x="7468643" y="505490"/>
                </a:lnTo>
                <a:lnTo>
                  <a:pt x="7790144" y="505490"/>
                </a:lnTo>
                <a:close/>
                <a:moveTo>
                  <a:pt x="7315199" y="385631"/>
                </a:moveTo>
                <a:lnTo>
                  <a:pt x="7412275" y="482560"/>
                </a:lnTo>
                <a:lnTo>
                  <a:pt x="7315199" y="482560"/>
                </a:lnTo>
                <a:lnTo>
                  <a:pt x="7315199" y="385631"/>
                </a:lnTo>
                <a:close/>
                <a:moveTo>
                  <a:pt x="7315199" y="505490"/>
                </a:moveTo>
                <a:lnTo>
                  <a:pt x="7435240" y="505490"/>
                </a:lnTo>
                <a:lnTo>
                  <a:pt x="7790144" y="859853"/>
                </a:lnTo>
                <a:lnTo>
                  <a:pt x="7790144" y="1296555"/>
                </a:lnTo>
                <a:lnTo>
                  <a:pt x="7315199" y="822333"/>
                </a:lnTo>
                <a:lnTo>
                  <a:pt x="7315199" y="505490"/>
                </a:lnTo>
                <a:close/>
                <a:moveTo>
                  <a:pt x="7315199" y="854642"/>
                </a:moveTo>
                <a:lnTo>
                  <a:pt x="7790144" y="1328864"/>
                </a:lnTo>
                <a:lnTo>
                  <a:pt x="7790144" y="1727003"/>
                </a:lnTo>
                <a:lnTo>
                  <a:pt x="8188889" y="1727003"/>
                </a:lnTo>
                <a:lnTo>
                  <a:pt x="8419576" y="1957339"/>
                </a:lnTo>
                <a:lnTo>
                  <a:pt x="7315199" y="1957339"/>
                </a:lnTo>
                <a:lnTo>
                  <a:pt x="7315199" y="854642"/>
                </a:lnTo>
                <a:close/>
                <a:moveTo>
                  <a:pt x="7314155" y="2075113"/>
                </a:moveTo>
                <a:lnTo>
                  <a:pt x="7314155" y="2075113"/>
                </a:lnTo>
                <a:lnTo>
                  <a:pt x="8165925" y="2924544"/>
                </a:lnTo>
                <a:lnTo>
                  <a:pt x="7444635" y="2924544"/>
                </a:lnTo>
                <a:lnTo>
                  <a:pt x="7314155" y="2794263"/>
                </a:lnTo>
                <a:lnTo>
                  <a:pt x="7314155" y="2075113"/>
                </a:lnTo>
                <a:close/>
                <a:moveTo>
                  <a:pt x="7435240" y="2947473"/>
                </a:moveTo>
                <a:lnTo>
                  <a:pt x="7666972" y="3178852"/>
                </a:lnTo>
                <a:lnTo>
                  <a:pt x="7315199" y="3178852"/>
                </a:lnTo>
                <a:lnTo>
                  <a:pt x="7315199" y="2947473"/>
                </a:lnTo>
                <a:lnTo>
                  <a:pt x="7435240" y="2947473"/>
                </a:lnTo>
                <a:close/>
                <a:moveTo>
                  <a:pt x="7315199" y="2924544"/>
                </a:moveTo>
                <a:lnTo>
                  <a:pt x="7315199" y="2827615"/>
                </a:lnTo>
                <a:lnTo>
                  <a:pt x="7412275" y="2924544"/>
                </a:lnTo>
                <a:lnTo>
                  <a:pt x="7315199" y="2924544"/>
                </a:lnTo>
                <a:close/>
                <a:moveTo>
                  <a:pt x="7292234" y="505490"/>
                </a:moveTo>
                <a:lnTo>
                  <a:pt x="7292234" y="798361"/>
                </a:lnTo>
                <a:lnTo>
                  <a:pt x="6998917" y="505490"/>
                </a:lnTo>
                <a:lnTo>
                  <a:pt x="7292234" y="505490"/>
                </a:lnTo>
                <a:close/>
                <a:moveTo>
                  <a:pt x="6590778" y="131323"/>
                </a:moveTo>
                <a:lnTo>
                  <a:pt x="6942550" y="482560"/>
                </a:lnTo>
                <a:lnTo>
                  <a:pt x="6590778" y="482560"/>
                </a:lnTo>
                <a:lnTo>
                  <a:pt x="6590778" y="131323"/>
                </a:lnTo>
                <a:close/>
                <a:moveTo>
                  <a:pt x="6590778" y="505490"/>
                </a:moveTo>
                <a:lnTo>
                  <a:pt x="6965514" y="505490"/>
                </a:lnTo>
                <a:lnTo>
                  <a:pt x="7292234" y="831713"/>
                </a:lnTo>
                <a:lnTo>
                  <a:pt x="7292234" y="1957339"/>
                </a:lnTo>
                <a:lnTo>
                  <a:pt x="7229604" y="1957339"/>
                </a:lnTo>
                <a:lnTo>
                  <a:pt x="6590778" y="1319484"/>
                </a:lnTo>
                <a:lnTo>
                  <a:pt x="6590778" y="505490"/>
                </a:lnTo>
                <a:close/>
                <a:moveTo>
                  <a:pt x="7292234" y="1980269"/>
                </a:moveTo>
                <a:lnTo>
                  <a:pt x="7292234" y="2019874"/>
                </a:lnTo>
                <a:lnTo>
                  <a:pt x="7252569" y="1980269"/>
                </a:lnTo>
                <a:lnTo>
                  <a:pt x="7292234" y="1980269"/>
                </a:lnTo>
                <a:close/>
                <a:moveTo>
                  <a:pt x="6590778" y="1351794"/>
                </a:moveTo>
                <a:lnTo>
                  <a:pt x="7197246" y="1957339"/>
                </a:lnTo>
                <a:lnTo>
                  <a:pt x="6590778" y="1957339"/>
                </a:lnTo>
                <a:lnTo>
                  <a:pt x="6590778" y="1351794"/>
                </a:lnTo>
                <a:close/>
                <a:moveTo>
                  <a:pt x="6590778" y="1980269"/>
                </a:moveTo>
                <a:lnTo>
                  <a:pt x="7220210" y="1980269"/>
                </a:lnTo>
                <a:lnTo>
                  <a:pt x="7292234" y="2052184"/>
                </a:lnTo>
                <a:lnTo>
                  <a:pt x="7292234" y="2772376"/>
                </a:lnTo>
                <a:lnTo>
                  <a:pt x="6590778" y="2071986"/>
                </a:lnTo>
                <a:lnTo>
                  <a:pt x="6590778" y="1980269"/>
                </a:lnTo>
                <a:close/>
                <a:moveTo>
                  <a:pt x="6590778" y="2104296"/>
                </a:moveTo>
                <a:lnTo>
                  <a:pt x="7292234" y="2804686"/>
                </a:lnTo>
                <a:lnTo>
                  <a:pt x="7292234" y="2924544"/>
                </a:lnTo>
                <a:lnTo>
                  <a:pt x="6590778" y="2924544"/>
                </a:lnTo>
                <a:lnTo>
                  <a:pt x="6590778" y="2104296"/>
                </a:lnTo>
                <a:close/>
                <a:moveTo>
                  <a:pt x="6590778" y="3324767"/>
                </a:moveTo>
                <a:lnTo>
                  <a:pt x="6590778" y="3324767"/>
                </a:lnTo>
                <a:lnTo>
                  <a:pt x="7413320" y="4146057"/>
                </a:lnTo>
                <a:lnTo>
                  <a:pt x="6975952" y="4146057"/>
                </a:lnTo>
                <a:lnTo>
                  <a:pt x="6590778" y="3761468"/>
                </a:lnTo>
                <a:lnTo>
                  <a:pt x="6590778" y="3324767"/>
                </a:lnTo>
                <a:close/>
                <a:moveTo>
                  <a:pt x="7666972" y="4399323"/>
                </a:moveTo>
                <a:lnTo>
                  <a:pt x="7229604" y="4399323"/>
                </a:lnTo>
                <a:lnTo>
                  <a:pt x="6998917" y="4168986"/>
                </a:lnTo>
                <a:lnTo>
                  <a:pt x="7436284" y="4168986"/>
                </a:lnTo>
                <a:lnTo>
                  <a:pt x="7666972" y="4399323"/>
                </a:lnTo>
                <a:close/>
                <a:moveTo>
                  <a:pt x="7468643" y="4168986"/>
                </a:moveTo>
                <a:lnTo>
                  <a:pt x="7789100" y="4168986"/>
                </a:lnTo>
                <a:lnTo>
                  <a:pt x="7789100" y="4957967"/>
                </a:lnTo>
                <a:lnTo>
                  <a:pt x="7252569" y="4422252"/>
                </a:lnTo>
                <a:lnTo>
                  <a:pt x="7722295" y="4422252"/>
                </a:lnTo>
                <a:lnTo>
                  <a:pt x="7468643" y="4168986"/>
                </a:lnTo>
                <a:close/>
                <a:moveTo>
                  <a:pt x="6943594" y="4146057"/>
                </a:moveTo>
                <a:lnTo>
                  <a:pt x="6590778" y="4146057"/>
                </a:lnTo>
                <a:lnTo>
                  <a:pt x="6590778" y="3793778"/>
                </a:lnTo>
                <a:lnTo>
                  <a:pt x="6943594" y="4146057"/>
                </a:lnTo>
                <a:close/>
                <a:moveTo>
                  <a:pt x="6966558" y="4168986"/>
                </a:moveTo>
                <a:lnTo>
                  <a:pt x="7197246" y="4399323"/>
                </a:lnTo>
                <a:lnTo>
                  <a:pt x="6091824" y="4399323"/>
                </a:lnTo>
                <a:lnTo>
                  <a:pt x="6091824" y="3295584"/>
                </a:lnTo>
                <a:lnTo>
                  <a:pt x="6567813" y="3770848"/>
                </a:lnTo>
                <a:lnTo>
                  <a:pt x="6567813" y="4168986"/>
                </a:lnTo>
                <a:lnTo>
                  <a:pt x="6966558" y="4168986"/>
                </a:lnTo>
                <a:close/>
                <a:moveTo>
                  <a:pt x="6567813" y="2081366"/>
                </a:moveTo>
                <a:lnTo>
                  <a:pt x="6567813" y="2924544"/>
                </a:lnTo>
                <a:lnTo>
                  <a:pt x="6222303" y="2924544"/>
                </a:lnTo>
                <a:lnTo>
                  <a:pt x="6091824" y="2794263"/>
                </a:lnTo>
                <a:lnTo>
                  <a:pt x="6091824" y="1980269"/>
                </a:lnTo>
                <a:lnTo>
                  <a:pt x="6466561" y="1980269"/>
                </a:lnTo>
                <a:lnTo>
                  <a:pt x="6567813" y="2081366"/>
                </a:lnTo>
                <a:close/>
                <a:moveTo>
                  <a:pt x="6499964" y="1980269"/>
                </a:moveTo>
                <a:lnTo>
                  <a:pt x="6567813" y="1980269"/>
                </a:lnTo>
                <a:lnTo>
                  <a:pt x="6567813" y="2048015"/>
                </a:lnTo>
                <a:lnTo>
                  <a:pt x="6499964" y="1980269"/>
                </a:lnTo>
                <a:close/>
                <a:moveTo>
                  <a:pt x="6245268" y="2947473"/>
                </a:moveTo>
                <a:lnTo>
                  <a:pt x="6567813" y="2947473"/>
                </a:lnTo>
                <a:lnTo>
                  <a:pt x="6567813" y="3269528"/>
                </a:lnTo>
                <a:lnTo>
                  <a:pt x="6245268" y="2947473"/>
                </a:lnTo>
                <a:close/>
                <a:moveTo>
                  <a:pt x="6567813" y="3301837"/>
                </a:moveTo>
                <a:lnTo>
                  <a:pt x="6567813" y="3738539"/>
                </a:lnTo>
                <a:lnTo>
                  <a:pt x="6091824" y="3263274"/>
                </a:lnTo>
                <a:lnTo>
                  <a:pt x="6091824" y="2947473"/>
                </a:lnTo>
                <a:lnTo>
                  <a:pt x="6212909" y="2947473"/>
                </a:lnTo>
                <a:lnTo>
                  <a:pt x="6567813" y="3301837"/>
                </a:lnTo>
                <a:close/>
                <a:moveTo>
                  <a:pt x="6091824" y="1957339"/>
                </a:moveTo>
                <a:lnTo>
                  <a:pt x="6091824" y="1606102"/>
                </a:lnTo>
                <a:lnTo>
                  <a:pt x="6443596" y="1957339"/>
                </a:lnTo>
                <a:lnTo>
                  <a:pt x="6091824" y="1957339"/>
                </a:lnTo>
                <a:close/>
                <a:moveTo>
                  <a:pt x="6189944" y="2924544"/>
                </a:moveTo>
                <a:lnTo>
                  <a:pt x="6091824" y="2924544"/>
                </a:lnTo>
                <a:lnTo>
                  <a:pt x="6091824" y="2826573"/>
                </a:lnTo>
                <a:lnTo>
                  <a:pt x="6189944" y="2924544"/>
                </a:lnTo>
                <a:close/>
                <a:moveTo>
                  <a:pt x="6567813" y="505490"/>
                </a:moveTo>
                <a:lnTo>
                  <a:pt x="6567813" y="1296555"/>
                </a:lnTo>
                <a:lnTo>
                  <a:pt x="6030238" y="759798"/>
                </a:lnTo>
                <a:lnTo>
                  <a:pt x="6499964" y="759798"/>
                </a:lnTo>
                <a:lnTo>
                  <a:pt x="6245268" y="505490"/>
                </a:lnTo>
                <a:lnTo>
                  <a:pt x="6567813" y="505490"/>
                </a:lnTo>
                <a:close/>
                <a:moveTo>
                  <a:pt x="5775542" y="505490"/>
                </a:moveTo>
                <a:lnTo>
                  <a:pt x="6212909" y="505490"/>
                </a:lnTo>
                <a:lnTo>
                  <a:pt x="6444641" y="736868"/>
                </a:lnTo>
                <a:lnTo>
                  <a:pt x="6008317" y="736868"/>
                </a:lnTo>
                <a:lnTo>
                  <a:pt x="5775542" y="505490"/>
                </a:lnTo>
                <a:close/>
                <a:moveTo>
                  <a:pt x="4869493" y="759798"/>
                </a:moveTo>
                <a:lnTo>
                  <a:pt x="4869493" y="759798"/>
                </a:lnTo>
                <a:lnTo>
                  <a:pt x="5997878" y="759798"/>
                </a:lnTo>
                <a:lnTo>
                  <a:pt x="6567813" y="1328864"/>
                </a:lnTo>
                <a:lnTo>
                  <a:pt x="6567813" y="1957339"/>
                </a:lnTo>
                <a:lnTo>
                  <a:pt x="6476999" y="1957339"/>
                </a:lnTo>
                <a:lnTo>
                  <a:pt x="6088692" y="1569623"/>
                </a:lnTo>
                <a:lnTo>
                  <a:pt x="6068860" y="1549821"/>
                </a:lnTo>
                <a:lnTo>
                  <a:pt x="6068860" y="1957339"/>
                </a:lnTo>
                <a:lnTo>
                  <a:pt x="5253624" y="1957339"/>
                </a:lnTo>
                <a:lnTo>
                  <a:pt x="5022937" y="1727003"/>
                </a:lnTo>
                <a:lnTo>
                  <a:pt x="5776586" y="1727003"/>
                </a:lnTo>
                <a:lnTo>
                  <a:pt x="4869493" y="821290"/>
                </a:lnTo>
                <a:lnTo>
                  <a:pt x="4869493" y="759798"/>
                </a:lnTo>
                <a:close/>
                <a:moveTo>
                  <a:pt x="6068860" y="1980269"/>
                </a:moveTo>
                <a:lnTo>
                  <a:pt x="6068860" y="2771334"/>
                </a:lnTo>
                <a:lnTo>
                  <a:pt x="5276588" y="1980269"/>
                </a:lnTo>
                <a:lnTo>
                  <a:pt x="6068860" y="1980269"/>
                </a:lnTo>
                <a:close/>
                <a:moveTo>
                  <a:pt x="4967613" y="1704073"/>
                </a:moveTo>
                <a:lnTo>
                  <a:pt x="4869493" y="1704073"/>
                </a:lnTo>
                <a:lnTo>
                  <a:pt x="4869493" y="1606102"/>
                </a:lnTo>
                <a:lnTo>
                  <a:pt x="4967613" y="1704073"/>
                </a:lnTo>
                <a:close/>
                <a:moveTo>
                  <a:pt x="4869493" y="1573792"/>
                </a:moveTo>
                <a:lnTo>
                  <a:pt x="4869493" y="854642"/>
                </a:lnTo>
                <a:lnTo>
                  <a:pt x="5720218" y="1704073"/>
                </a:lnTo>
                <a:lnTo>
                  <a:pt x="4999972" y="1704073"/>
                </a:lnTo>
                <a:lnTo>
                  <a:pt x="4869493" y="1573792"/>
                </a:lnTo>
                <a:close/>
                <a:moveTo>
                  <a:pt x="4990578" y="1727003"/>
                </a:moveTo>
                <a:lnTo>
                  <a:pt x="5221265" y="1957339"/>
                </a:lnTo>
                <a:lnTo>
                  <a:pt x="4869493" y="1957339"/>
                </a:lnTo>
                <a:lnTo>
                  <a:pt x="4869493" y="1727003"/>
                </a:lnTo>
                <a:lnTo>
                  <a:pt x="4990578" y="1727003"/>
                </a:lnTo>
                <a:close/>
                <a:moveTo>
                  <a:pt x="5244229" y="1980269"/>
                </a:moveTo>
                <a:lnTo>
                  <a:pt x="6068860" y="2803643"/>
                </a:lnTo>
                <a:lnTo>
                  <a:pt x="6068860" y="2924544"/>
                </a:lnTo>
                <a:lnTo>
                  <a:pt x="5752577" y="2924544"/>
                </a:lnTo>
                <a:lnTo>
                  <a:pt x="5345482" y="2517026"/>
                </a:lnTo>
                <a:lnTo>
                  <a:pt x="5345482" y="2924544"/>
                </a:lnTo>
                <a:lnTo>
                  <a:pt x="4999972" y="2924544"/>
                </a:lnTo>
                <a:lnTo>
                  <a:pt x="4145071" y="2070944"/>
                </a:lnTo>
                <a:lnTo>
                  <a:pt x="4145071" y="1727003"/>
                </a:lnTo>
                <a:lnTo>
                  <a:pt x="4846528" y="1727003"/>
                </a:lnTo>
                <a:lnTo>
                  <a:pt x="4846528" y="1980269"/>
                </a:lnTo>
                <a:lnTo>
                  <a:pt x="5244229" y="1980269"/>
                </a:lnTo>
                <a:close/>
                <a:moveTo>
                  <a:pt x="5368446" y="4546280"/>
                </a:moveTo>
                <a:lnTo>
                  <a:pt x="6068860" y="5245627"/>
                </a:lnTo>
                <a:lnTo>
                  <a:pt x="6068860" y="5366528"/>
                </a:lnTo>
                <a:lnTo>
                  <a:pt x="5368446" y="5366528"/>
                </a:lnTo>
                <a:lnTo>
                  <a:pt x="5368446" y="4546280"/>
                </a:lnTo>
                <a:close/>
                <a:moveTo>
                  <a:pt x="5368446" y="4399323"/>
                </a:moveTo>
                <a:lnTo>
                  <a:pt x="5368446" y="3794820"/>
                </a:lnTo>
                <a:lnTo>
                  <a:pt x="5973870" y="4399323"/>
                </a:lnTo>
                <a:lnTo>
                  <a:pt x="5368446" y="4399323"/>
                </a:lnTo>
                <a:close/>
                <a:moveTo>
                  <a:pt x="5368446" y="4513970"/>
                </a:moveTo>
                <a:lnTo>
                  <a:pt x="5368446" y="4422252"/>
                </a:lnTo>
                <a:lnTo>
                  <a:pt x="5996835" y="4422252"/>
                </a:lnTo>
                <a:lnTo>
                  <a:pt x="6068860" y="4494168"/>
                </a:lnTo>
                <a:lnTo>
                  <a:pt x="6068860" y="5213318"/>
                </a:lnTo>
                <a:lnTo>
                  <a:pt x="5368446" y="4513970"/>
                </a:lnTo>
                <a:close/>
                <a:moveTo>
                  <a:pt x="6030238" y="4422252"/>
                </a:moveTo>
                <a:lnTo>
                  <a:pt x="6068860" y="4422252"/>
                </a:lnTo>
                <a:lnTo>
                  <a:pt x="6068860" y="4460816"/>
                </a:lnTo>
                <a:lnTo>
                  <a:pt x="6030238" y="4422252"/>
                </a:lnTo>
                <a:close/>
                <a:moveTo>
                  <a:pt x="6007273" y="4399323"/>
                </a:moveTo>
                <a:lnTo>
                  <a:pt x="5368446" y="3761468"/>
                </a:lnTo>
                <a:lnTo>
                  <a:pt x="5368446" y="2947473"/>
                </a:lnTo>
                <a:lnTo>
                  <a:pt x="5743183" y="2947473"/>
                </a:lnTo>
                <a:lnTo>
                  <a:pt x="6068860" y="3272654"/>
                </a:lnTo>
                <a:lnTo>
                  <a:pt x="6068860" y="4399323"/>
                </a:lnTo>
                <a:lnTo>
                  <a:pt x="6007273" y="4399323"/>
                </a:lnTo>
                <a:close/>
                <a:moveTo>
                  <a:pt x="5368446" y="2924544"/>
                </a:moveTo>
                <a:lnTo>
                  <a:pt x="5368446" y="2573307"/>
                </a:lnTo>
                <a:lnTo>
                  <a:pt x="5720218" y="2924544"/>
                </a:lnTo>
                <a:lnTo>
                  <a:pt x="5368446" y="2924544"/>
                </a:lnTo>
                <a:close/>
                <a:moveTo>
                  <a:pt x="5776586" y="2947473"/>
                </a:moveTo>
                <a:lnTo>
                  <a:pt x="6068860" y="2947473"/>
                </a:lnTo>
                <a:lnTo>
                  <a:pt x="6068860" y="3240345"/>
                </a:lnTo>
                <a:lnTo>
                  <a:pt x="5776586" y="2947473"/>
                </a:lnTo>
                <a:close/>
                <a:moveTo>
                  <a:pt x="4145071" y="2539955"/>
                </a:moveTo>
                <a:lnTo>
                  <a:pt x="4145071" y="2104296"/>
                </a:lnTo>
                <a:lnTo>
                  <a:pt x="4966569" y="2924544"/>
                </a:lnTo>
                <a:lnTo>
                  <a:pt x="4530246" y="2924544"/>
                </a:lnTo>
                <a:lnTo>
                  <a:pt x="4145071" y="2539955"/>
                </a:lnTo>
                <a:close/>
                <a:moveTo>
                  <a:pt x="4496843" y="2924544"/>
                </a:moveTo>
                <a:lnTo>
                  <a:pt x="4145071" y="2924544"/>
                </a:lnTo>
                <a:lnTo>
                  <a:pt x="4145071" y="2573307"/>
                </a:lnTo>
                <a:lnTo>
                  <a:pt x="4496843" y="2924544"/>
                </a:lnTo>
                <a:close/>
                <a:moveTo>
                  <a:pt x="4989534" y="2947473"/>
                </a:moveTo>
                <a:lnTo>
                  <a:pt x="5221265" y="3178852"/>
                </a:lnTo>
                <a:lnTo>
                  <a:pt x="4784942" y="3178852"/>
                </a:lnTo>
                <a:lnTo>
                  <a:pt x="4553211" y="2947473"/>
                </a:lnTo>
                <a:lnTo>
                  <a:pt x="4989534" y="2947473"/>
                </a:lnTo>
                <a:close/>
                <a:moveTo>
                  <a:pt x="5277632" y="3201782"/>
                </a:moveTo>
                <a:lnTo>
                  <a:pt x="5022937" y="2947473"/>
                </a:lnTo>
                <a:lnTo>
                  <a:pt x="5345482" y="2947473"/>
                </a:lnTo>
                <a:lnTo>
                  <a:pt x="5345482" y="3738539"/>
                </a:lnTo>
                <a:lnTo>
                  <a:pt x="4807906" y="3201782"/>
                </a:lnTo>
                <a:lnTo>
                  <a:pt x="5277632" y="3201782"/>
                </a:lnTo>
                <a:close/>
                <a:moveTo>
                  <a:pt x="4846528" y="759798"/>
                </a:moveTo>
                <a:lnTo>
                  <a:pt x="4846528" y="798361"/>
                </a:lnTo>
                <a:lnTo>
                  <a:pt x="4807906" y="759798"/>
                </a:lnTo>
                <a:lnTo>
                  <a:pt x="4846528" y="759798"/>
                </a:lnTo>
                <a:close/>
                <a:moveTo>
                  <a:pt x="4145071" y="131323"/>
                </a:moveTo>
                <a:lnTo>
                  <a:pt x="4751539" y="736868"/>
                </a:lnTo>
                <a:lnTo>
                  <a:pt x="4145071" y="736868"/>
                </a:lnTo>
                <a:lnTo>
                  <a:pt x="4145071" y="131323"/>
                </a:lnTo>
                <a:close/>
                <a:moveTo>
                  <a:pt x="4145071" y="759798"/>
                </a:moveTo>
                <a:lnTo>
                  <a:pt x="4145071" y="759798"/>
                </a:lnTo>
                <a:lnTo>
                  <a:pt x="4774504" y="759798"/>
                </a:lnTo>
                <a:lnTo>
                  <a:pt x="4846528" y="831713"/>
                </a:lnTo>
                <a:lnTo>
                  <a:pt x="4846528" y="1551905"/>
                </a:lnTo>
                <a:lnTo>
                  <a:pt x="4145071" y="851515"/>
                </a:lnTo>
                <a:lnTo>
                  <a:pt x="4145071" y="759798"/>
                </a:lnTo>
                <a:close/>
                <a:moveTo>
                  <a:pt x="4145071" y="882783"/>
                </a:moveTo>
                <a:lnTo>
                  <a:pt x="4145071" y="882783"/>
                </a:lnTo>
                <a:lnTo>
                  <a:pt x="4846528" y="1583173"/>
                </a:lnTo>
                <a:lnTo>
                  <a:pt x="4846528" y="1704073"/>
                </a:lnTo>
                <a:lnTo>
                  <a:pt x="4145071" y="1704073"/>
                </a:lnTo>
                <a:lnTo>
                  <a:pt x="4145071" y="882783"/>
                </a:lnTo>
                <a:close/>
                <a:moveTo>
                  <a:pt x="4122106" y="759798"/>
                </a:moveTo>
                <a:lnTo>
                  <a:pt x="4122106" y="827544"/>
                </a:lnTo>
                <a:lnTo>
                  <a:pt x="4054257" y="759798"/>
                </a:lnTo>
                <a:lnTo>
                  <a:pt x="4122106" y="759798"/>
                </a:lnTo>
                <a:close/>
                <a:moveTo>
                  <a:pt x="3646117" y="385631"/>
                </a:moveTo>
                <a:lnTo>
                  <a:pt x="3997890" y="736868"/>
                </a:lnTo>
                <a:lnTo>
                  <a:pt x="3646117" y="736868"/>
                </a:lnTo>
                <a:lnTo>
                  <a:pt x="3646117" y="385631"/>
                </a:lnTo>
                <a:close/>
                <a:moveTo>
                  <a:pt x="3646117" y="759798"/>
                </a:moveTo>
                <a:lnTo>
                  <a:pt x="4021898" y="759798"/>
                </a:lnTo>
                <a:lnTo>
                  <a:pt x="4122106" y="859853"/>
                </a:lnTo>
                <a:lnTo>
                  <a:pt x="4122106" y="1704073"/>
                </a:lnTo>
                <a:lnTo>
                  <a:pt x="3777641" y="1704073"/>
                </a:lnTo>
                <a:lnTo>
                  <a:pt x="3646117" y="1572750"/>
                </a:lnTo>
                <a:lnTo>
                  <a:pt x="3646117" y="759798"/>
                </a:lnTo>
                <a:close/>
                <a:moveTo>
                  <a:pt x="4122106" y="1727003"/>
                </a:moveTo>
                <a:lnTo>
                  <a:pt x="4122106" y="2048015"/>
                </a:lnTo>
                <a:lnTo>
                  <a:pt x="3800605" y="1727003"/>
                </a:lnTo>
                <a:lnTo>
                  <a:pt x="4122106" y="1727003"/>
                </a:lnTo>
                <a:close/>
                <a:moveTo>
                  <a:pt x="3646117" y="1606102"/>
                </a:moveTo>
                <a:lnTo>
                  <a:pt x="3744238" y="1704073"/>
                </a:lnTo>
                <a:lnTo>
                  <a:pt x="3646117" y="1704073"/>
                </a:lnTo>
                <a:lnTo>
                  <a:pt x="3646117" y="1606102"/>
                </a:lnTo>
                <a:close/>
                <a:moveTo>
                  <a:pt x="3646117" y="1727003"/>
                </a:moveTo>
                <a:lnTo>
                  <a:pt x="3767202" y="1727003"/>
                </a:lnTo>
                <a:lnTo>
                  <a:pt x="4122106" y="2081366"/>
                </a:lnTo>
                <a:lnTo>
                  <a:pt x="4122106" y="2517026"/>
                </a:lnTo>
                <a:lnTo>
                  <a:pt x="3646117" y="2041761"/>
                </a:lnTo>
                <a:lnTo>
                  <a:pt x="3646117" y="1727003"/>
                </a:lnTo>
                <a:close/>
                <a:moveTo>
                  <a:pt x="3646117" y="2075113"/>
                </a:moveTo>
                <a:lnTo>
                  <a:pt x="4122106" y="2550377"/>
                </a:lnTo>
                <a:lnTo>
                  <a:pt x="4122106" y="2947473"/>
                </a:lnTo>
                <a:lnTo>
                  <a:pt x="4519808" y="2947473"/>
                </a:lnTo>
                <a:lnTo>
                  <a:pt x="4751539" y="3178852"/>
                </a:lnTo>
                <a:lnTo>
                  <a:pt x="3646117" y="3178852"/>
                </a:lnTo>
                <a:lnTo>
                  <a:pt x="3646117" y="2075113"/>
                </a:lnTo>
                <a:close/>
                <a:moveTo>
                  <a:pt x="3645074" y="3295584"/>
                </a:moveTo>
                <a:lnTo>
                  <a:pt x="3645074" y="3295584"/>
                </a:lnTo>
                <a:lnTo>
                  <a:pt x="4496843" y="4146057"/>
                </a:lnTo>
                <a:lnTo>
                  <a:pt x="3776597" y="4146057"/>
                </a:lnTo>
                <a:lnTo>
                  <a:pt x="3645074" y="4014734"/>
                </a:lnTo>
                <a:lnTo>
                  <a:pt x="3645074" y="3295584"/>
                </a:lnTo>
                <a:close/>
                <a:moveTo>
                  <a:pt x="3767202" y="4168986"/>
                </a:moveTo>
                <a:lnTo>
                  <a:pt x="3997890" y="4399323"/>
                </a:lnTo>
                <a:lnTo>
                  <a:pt x="3646117" y="4399323"/>
                </a:lnTo>
                <a:lnTo>
                  <a:pt x="3646117" y="4168986"/>
                </a:lnTo>
                <a:lnTo>
                  <a:pt x="3767202" y="4168986"/>
                </a:lnTo>
                <a:close/>
                <a:moveTo>
                  <a:pt x="3646117" y="4146057"/>
                </a:moveTo>
                <a:lnTo>
                  <a:pt x="3646117" y="4048086"/>
                </a:lnTo>
                <a:lnTo>
                  <a:pt x="3744238" y="4146057"/>
                </a:lnTo>
                <a:lnTo>
                  <a:pt x="3646117" y="4146057"/>
                </a:lnTo>
                <a:close/>
                <a:moveTo>
                  <a:pt x="3623153" y="759798"/>
                </a:moveTo>
                <a:lnTo>
                  <a:pt x="3623153" y="1549821"/>
                </a:lnTo>
                <a:lnTo>
                  <a:pt x="2831926" y="759798"/>
                </a:lnTo>
                <a:lnTo>
                  <a:pt x="3623153" y="759798"/>
                </a:lnTo>
                <a:close/>
                <a:moveTo>
                  <a:pt x="2423786" y="385631"/>
                </a:moveTo>
                <a:lnTo>
                  <a:pt x="2520863" y="482560"/>
                </a:lnTo>
                <a:lnTo>
                  <a:pt x="2423786" y="482560"/>
                </a:lnTo>
                <a:lnTo>
                  <a:pt x="2423786" y="385631"/>
                </a:lnTo>
                <a:close/>
                <a:moveTo>
                  <a:pt x="2423786" y="505490"/>
                </a:moveTo>
                <a:lnTo>
                  <a:pt x="2543827" y="505490"/>
                </a:lnTo>
                <a:lnTo>
                  <a:pt x="2775559" y="736868"/>
                </a:lnTo>
                <a:lnTo>
                  <a:pt x="2423786" y="736868"/>
                </a:lnTo>
                <a:lnTo>
                  <a:pt x="2423786" y="505490"/>
                </a:lnTo>
                <a:close/>
                <a:moveTo>
                  <a:pt x="1700408" y="505490"/>
                </a:moveTo>
                <a:lnTo>
                  <a:pt x="2400822" y="505490"/>
                </a:lnTo>
                <a:lnTo>
                  <a:pt x="2400822" y="759798"/>
                </a:lnTo>
                <a:lnTo>
                  <a:pt x="2798523" y="759798"/>
                </a:lnTo>
                <a:lnTo>
                  <a:pt x="3623153" y="1583173"/>
                </a:lnTo>
                <a:lnTo>
                  <a:pt x="3623153" y="1704073"/>
                </a:lnTo>
                <a:lnTo>
                  <a:pt x="3307915" y="1704073"/>
                </a:lnTo>
                <a:lnTo>
                  <a:pt x="2919608" y="1316358"/>
                </a:lnTo>
                <a:lnTo>
                  <a:pt x="2899775" y="1296555"/>
                </a:lnTo>
                <a:lnTo>
                  <a:pt x="2899775" y="1704073"/>
                </a:lnTo>
                <a:lnTo>
                  <a:pt x="2555309" y="1704073"/>
                </a:lnTo>
                <a:lnTo>
                  <a:pt x="1700408" y="850473"/>
                </a:lnTo>
                <a:lnTo>
                  <a:pt x="1700408" y="505490"/>
                </a:lnTo>
                <a:close/>
                <a:moveTo>
                  <a:pt x="3552172" y="3201782"/>
                </a:moveTo>
                <a:lnTo>
                  <a:pt x="3552172" y="3201782"/>
                </a:lnTo>
                <a:lnTo>
                  <a:pt x="3623153" y="3272654"/>
                </a:lnTo>
                <a:lnTo>
                  <a:pt x="3623153" y="3991805"/>
                </a:lnTo>
                <a:lnTo>
                  <a:pt x="2922739" y="3292457"/>
                </a:lnTo>
                <a:lnTo>
                  <a:pt x="2922739" y="3201782"/>
                </a:lnTo>
                <a:lnTo>
                  <a:pt x="3552172" y="3201782"/>
                </a:lnTo>
                <a:close/>
                <a:moveTo>
                  <a:pt x="2922739" y="3178852"/>
                </a:moveTo>
                <a:lnTo>
                  <a:pt x="2922739" y="2573307"/>
                </a:lnTo>
                <a:lnTo>
                  <a:pt x="3529208" y="3178852"/>
                </a:lnTo>
                <a:lnTo>
                  <a:pt x="2922739" y="3178852"/>
                </a:lnTo>
                <a:close/>
                <a:moveTo>
                  <a:pt x="3623153" y="4025157"/>
                </a:moveTo>
                <a:lnTo>
                  <a:pt x="3623153" y="4146057"/>
                </a:lnTo>
                <a:lnTo>
                  <a:pt x="2922739" y="4146057"/>
                </a:lnTo>
                <a:lnTo>
                  <a:pt x="2922739" y="3325809"/>
                </a:lnTo>
                <a:lnTo>
                  <a:pt x="3623153" y="4025157"/>
                </a:lnTo>
                <a:close/>
                <a:moveTo>
                  <a:pt x="3584531" y="3201782"/>
                </a:moveTo>
                <a:lnTo>
                  <a:pt x="3623153" y="3201782"/>
                </a:lnTo>
                <a:lnTo>
                  <a:pt x="3623153" y="3240345"/>
                </a:lnTo>
                <a:lnTo>
                  <a:pt x="3584531" y="3201782"/>
                </a:lnTo>
                <a:close/>
                <a:moveTo>
                  <a:pt x="3561567" y="3178852"/>
                </a:moveTo>
                <a:lnTo>
                  <a:pt x="2922739" y="2540997"/>
                </a:lnTo>
                <a:lnTo>
                  <a:pt x="2922739" y="1727003"/>
                </a:lnTo>
                <a:lnTo>
                  <a:pt x="3297476" y="1727003"/>
                </a:lnTo>
                <a:lnTo>
                  <a:pt x="3623153" y="2052184"/>
                </a:lnTo>
                <a:lnTo>
                  <a:pt x="3623153" y="3178852"/>
                </a:lnTo>
                <a:lnTo>
                  <a:pt x="3561567" y="3178852"/>
                </a:lnTo>
                <a:close/>
                <a:moveTo>
                  <a:pt x="2922739" y="1704073"/>
                </a:moveTo>
                <a:lnTo>
                  <a:pt x="2922739" y="1352836"/>
                </a:lnTo>
                <a:lnTo>
                  <a:pt x="3274512" y="1704073"/>
                </a:lnTo>
                <a:lnTo>
                  <a:pt x="2922739" y="1704073"/>
                </a:lnTo>
                <a:close/>
                <a:moveTo>
                  <a:pt x="3330879" y="1727003"/>
                </a:moveTo>
                <a:lnTo>
                  <a:pt x="3623153" y="1727003"/>
                </a:lnTo>
                <a:lnTo>
                  <a:pt x="3623153" y="2018832"/>
                </a:lnTo>
                <a:lnTo>
                  <a:pt x="3330879" y="1727003"/>
                </a:lnTo>
                <a:close/>
                <a:moveTo>
                  <a:pt x="2798523" y="3201782"/>
                </a:moveTo>
                <a:lnTo>
                  <a:pt x="2899775" y="3302879"/>
                </a:lnTo>
                <a:lnTo>
                  <a:pt x="2899775" y="4146057"/>
                </a:lnTo>
                <a:lnTo>
                  <a:pt x="2554265" y="4146057"/>
                </a:lnTo>
                <a:lnTo>
                  <a:pt x="2423786" y="4015776"/>
                </a:lnTo>
                <a:lnTo>
                  <a:pt x="2423786" y="3201782"/>
                </a:lnTo>
                <a:lnTo>
                  <a:pt x="2798523" y="3201782"/>
                </a:lnTo>
                <a:close/>
                <a:moveTo>
                  <a:pt x="2423786" y="3178852"/>
                </a:moveTo>
                <a:lnTo>
                  <a:pt x="2423786" y="2827615"/>
                </a:lnTo>
                <a:lnTo>
                  <a:pt x="2775559" y="3178852"/>
                </a:lnTo>
                <a:lnTo>
                  <a:pt x="2423786" y="3178852"/>
                </a:lnTo>
                <a:close/>
                <a:moveTo>
                  <a:pt x="2831926" y="3201782"/>
                </a:moveTo>
                <a:lnTo>
                  <a:pt x="2899775" y="3201782"/>
                </a:lnTo>
                <a:lnTo>
                  <a:pt x="2899775" y="3269528"/>
                </a:lnTo>
                <a:lnTo>
                  <a:pt x="2831926" y="3201782"/>
                </a:lnTo>
                <a:close/>
                <a:moveTo>
                  <a:pt x="2899775" y="4168986"/>
                </a:moveTo>
                <a:lnTo>
                  <a:pt x="2899775" y="4491041"/>
                </a:lnTo>
                <a:lnTo>
                  <a:pt x="2577230" y="4168986"/>
                </a:lnTo>
                <a:lnTo>
                  <a:pt x="2899775" y="4168986"/>
                </a:lnTo>
                <a:close/>
                <a:moveTo>
                  <a:pt x="2521907" y="4146057"/>
                </a:moveTo>
                <a:lnTo>
                  <a:pt x="2423786" y="4146057"/>
                </a:lnTo>
                <a:lnTo>
                  <a:pt x="2423786" y="4048086"/>
                </a:lnTo>
                <a:lnTo>
                  <a:pt x="2521907" y="4146057"/>
                </a:lnTo>
                <a:close/>
                <a:moveTo>
                  <a:pt x="2544871" y="4168986"/>
                </a:moveTo>
                <a:lnTo>
                  <a:pt x="2899775" y="4523350"/>
                </a:lnTo>
                <a:lnTo>
                  <a:pt x="2899775" y="4960052"/>
                </a:lnTo>
                <a:lnTo>
                  <a:pt x="2423786" y="4484787"/>
                </a:lnTo>
                <a:lnTo>
                  <a:pt x="2423786" y="4168986"/>
                </a:lnTo>
                <a:lnTo>
                  <a:pt x="2544871" y="4168986"/>
                </a:lnTo>
                <a:close/>
                <a:moveTo>
                  <a:pt x="2899775" y="4992361"/>
                </a:moveTo>
                <a:lnTo>
                  <a:pt x="2899775" y="5389457"/>
                </a:lnTo>
                <a:lnTo>
                  <a:pt x="3297476" y="5389457"/>
                </a:lnTo>
                <a:lnTo>
                  <a:pt x="3529208" y="5620836"/>
                </a:lnTo>
                <a:lnTo>
                  <a:pt x="2423786" y="5620836"/>
                </a:lnTo>
                <a:lnTo>
                  <a:pt x="2423786" y="4517097"/>
                </a:lnTo>
                <a:lnTo>
                  <a:pt x="2899775" y="4992361"/>
                </a:lnTo>
                <a:close/>
                <a:moveTo>
                  <a:pt x="2922739" y="5366528"/>
                </a:moveTo>
                <a:lnTo>
                  <a:pt x="2922739" y="5015291"/>
                </a:lnTo>
                <a:lnTo>
                  <a:pt x="3274512" y="5366528"/>
                </a:lnTo>
                <a:lnTo>
                  <a:pt x="2922739" y="5366528"/>
                </a:lnTo>
                <a:close/>
                <a:moveTo>
                  <a:pt x="3329835" y="5389457"/>
                </a:moveTo>
                <a:lnTo>
                  <a:pt x="3766158" y="5389457"/>
                </a:lnTo>
                <a:lnTo>
                  <a:pt x="3997890" y="5620836"/>
                </a:lnTo>
                <a:lnTo>
                  <a:pt x="3561567" y="5620836"/>
                </a:lnTo>
                <a:lnTo>
                  <a:pt x="3329835" y="5389457"/>
                </a:lnTo>
                <a:close/>
                <a:moveTo>
                  <a:pt x="3306871" y="5366528"/>
                </a:moveTo>
                <a:lnTo>
                  <a:pt x="2922739" y="4982981"/>
                </a:lnTo>
                <a:lnTo>
                  <a:pt x="2922739" y="4546280"/>
                </a:lnTo>
                <a:lnTo>
                  <a:pt x="3743194" y="5366528"/>
                </a:lnTo>
                <a:lnTo>
                  <a:pt x="3306871" y="5366528"/>
                </a:lnTo>
                <a:close/>
                <a:moveTo>
                  <a:pt x="2831926" y="1980269"/>
                </a:moveTo>
                <a:lnTo>
                  <a:pt x="2578274" y="1727003"/>
                </a:lnTo>
                <a:lnTo>
                  <a:pt x="2899775" y="1727003"/>
                </a:lnTo>
                <a:lnTo>
                  <a:pt x="2899775" y="2518068"/>
                </a:lnTo>
                <a:lnTo>
                  <a:pt x="2361156" y="1980269"/>
                </a:lnTo>
                <a:lnTo>
                  <a:pt x="2831926" y="1980269"/>
                </a:lnTo>
                <a:close/>
                <a:moveTo>
                  <a:pt x="2338192" y="1957339"/>
                </a:moveTo>
                <a:lnTo>
                  <a:pt x="2107504" y="1727003"/>
                </a:lnTo>
                <a:lnTo>
                  <a:pt x="2544871" y="1727003"/>
                </a:lnTo>
                <a:lnTo>
                  <a:pt x="2775559" y="1957339"/>
                </a:lnTo>
                <a:lnTo>
                  <a:pt x="2338192" y="1957339"/>
                </a:lnTo>
                <a:close/>
                <a:moveTo>
                  <a:pt x="1699364" y="882783"/>
                </a:moveTo>
                <a:lnTo>
                  <a:pt x="2521907" y="1704073"/>
                </a:lnTo>
                <a:lnTo>
                  <a:pt x="2084539" y="1704073"/>
                </a:lnTo>
                <a:lnTo>
                  <a:pt x="1699364" y="1319484"/>
                </a:lnTo>
                <a:lnTo>
                  <a:pt x="1699364" y="882783"/>
                </a:lnTo>
                <a:close/>
                <a:moveTo>
                  <a:pt x="1699364" y="1351794"/>
                </a:moveTo>
                <a:lnTo>
                  <a:pt x="2052181" y="1704073"/>
                </a:lnTo>
                <a:lnTo>
                  <a:pt x="1699364" y="1704073"/>
                </a:lnTo>
                <a:lnTo>
                  <a:pt x="1699364" y="1351794"/>
                </a:lnTo>
                <a:close/>
                <a:moveTo>
                  <a:pt x="1676400" y="505490"/>
                </a:moveTo>
                <a:lnTo>
                  <a:pt x="1676400" y="827544"/>
                </a:lnTo>
                <a:lnTo>
                  <a:pt x="1353855" y="505490"/>
                </a:lnTo>
                <a:lnTo>
                  <a:pt x="1676400" y="505490"/>
                </a:lnTo>
                <a:close/>
                <a:moveTo>
                  <a:pt x="1200411" y="384589"/>
                </a:moveTo>
                <a:lnTo>
                  <a:pt x="1298531" y="482560"/>
                </a:lnTo>
                <a:lnTo>
                  <a:pt x="1200411" y="482560"/>
                </a:lnTo>
                <a:lnTo>
                  <a:pt x="1200411" y="384589"/>
                </a:lnTo>
                <a:close/>
                <a:moveTo>
                  <a:pt x="1200411" y="505490"/>
                </a:moveTo>
                <a:lnTo>
                  <a:pt x="1321496" y="505490"/>
                </a:lnTo>
                <a:lnTo>
                  <a:pt x="1676400" y="859853"/>
                </a:lnTo>
                <a:lnTo>
                  <a:pt x="1676400" y="1296555"/>
                </a:lnTo>
                <a:lnTo>
                  <a:pt x="1200411" y="821290"/>
                </a:lnTo>
                <a:lnTo>
                  <a:pt x="1200411" y="505490"/>
                </a:lnTo>
                <a:close/>
                <a:moveTo>
                  <a:pt x="1200411" y="853600"/>
                </a:moveTo>
                <a:lnTo>
                  <a:pt x="1676400" y="1328864"/>
                </a:lnTo>
                <a:lnTo>
                  <a:pt x="1676400" y="1727003"/>
                </a:lnTo>
                <a:lnTo>
                  <a:pt x="2075145" y="1727003"/>
                </a:lnTo>
                <a:lnTo>
                  <a:pt x="2305833" y="1957339"/>
                </a:lnTo>
                <a:lnTo>
                  <a:pt x="1200411" y="1957339"/>
                </a:lnTo>
                <a:lnTo>
                  <a:pt x="1200411" y="853600"/>
                </a:lnTo>
                <a:close/>
                <a:moveTo>
                  <a:pt x="1200411" y="2075113"/>
                </a:moveTo>
                <a:lnTo>
                  <a:pt x="2051137" y="2924544"/>
                </a:lnTo>
                <a:lnTo>
                  <a:pt x="1330890" y="2924544"/>
                </a:lnTo>
                <a:lnTo>
                  <a:pt x="1200411" y="2794263"/>
                </a:lnTo>
                <a:lnTo>
                  <a:pt x="1200411" y="2075113"/>
                </a:lnTo>
                <a:close/>
                <a:moveTo>
                  <a:pt x="1200411" y="2826573"/>
                </a:moveTo>
                <a:lnTo>
                  <a:pt x="1298531" y="2924544"/>
                </a:lnTo>
                <a:lnTo>
                  <a:pt x="1200411" y="2924544"/>
                </a:lnTo>
                <a:lnTo>
                  <a:pt x="1200411" y="2826573"/>
                </a:lnTo>
                <a:close/>
                <a:moveTo>
                  <a:pt x="1200411" y="2947473"/>
                </a:moveTo>
                <a:lnTo>
                  <a:pt x="1321496" y="2947473"/>
                </a:lnTo>
                <a:lnTo>
                  <a:pt x="1553227" y="3178852"/>
                </a:lnTo>
                <a:lnTo>
                  <a:pt x="1200411" y="3178852"/>
                </a:lnTo>
                <a:lnTo>
                  <a:pt x="1200411" y="2947473"/>
                </a:lnTo>
                <a:close/>
                <a:moveTo>
                  <a:pt x="1177446" y="505490"/>
                </a:moveTo>
                <a:lnTo>
                  <a:pt x="1177446" y="798361"/>
                </a:lnTo>
                <a:lnTo>
                  <a:pt x="885173" y="505490"/>
                </a:lnTo>
                <a:lnTo>
                  <a:pt x="1177446" y="505490"/>
                </a:lnTo>
                <a:close/>
                <a:moveTo>
                  <a:pt x="477033" y="131323"/>
                </a:moveTo>
                <a:lnTo>
                  <a:pt x="828805" y="482560"/>
                </a:lnTo>
                <a:lnTo>
                  <a:pt x="477033" y="482560"/>
                </a:lnTo>
                <a:lnTo>
                  <a:pt x="477033" y="131323"/>
                </a:lnTo>
                <a:close/>
                <a:moveTo>
                  <a:pt x="477033" y="505490"/>
                </a:moveTo>
                <a:lnTo>
                  <a:pt x="851770" y="505490"/>
                </a:lnTo>
                <a:lnTo>
                  <a:pt x="1177446" y="830671"/>
                </a:lnTo>
                <a:lnTo>
                  <a:pt x="1177446" y="1957339"/>
                </a:lnTo>
                <a:lnTo>
                  <a:pt x="1115860" y="1957339"/>
                </a:lnTo>
                <a:lnTo>
                  <a:pt x="477033" y="1319484"/>
                </a:lnTo>
                <a:lnTo>
                  <a:pt x="477033" y="505490"/>
                </a:lnTo>
                <a:close/>
                <a:moveTo>
                  <a:pt x="1177446" y="1980269"/>
                </a:moveTo>
                <a:lnTo>
                  <a:pt x="1177446" y="2018832"/>
                </a:lnTo>
                <a:lnTo>
                  <a:pt x="1138825" y="1980269"/>
                </a:lnTo>
                <a:lnTo>
                  <a:pt x="1177446" y="1980269"/>
                </a:lnTo>
                <a:close/>
                <a:moveTo>
                  <a:pt x="477033" y="1352836"/>
                </a:moveTo>
                <a:lnTo>
                  <a:pt x="1082457" y="1957339"/>
                </a:lnTo>
                <a:lnTo>
                  <a:pt x="477033" y="1957339"/>
                </a:lnTo>
                <a:lnTo>
                  <a:pt x="477033" y="1352836"/>
                </a:lnTo>
                <a:close/>
                <a:moveTo>
                  <a:pt x="477033" y="1980269"/>
                </a:moveTo>
                <a:lnTo>
                  <a:pt x="1105422" y="1980269"/>
                </a:lnTo>
                <a:lnTo>
                  <a:pt x="1177446" y="2052184"/>
                </a:lnTo>
                <a:lnTo>
                  <a:pt x="1177446" y="2771334"/>
                </a:lnTo>
                <a:lnTo>
                  <a:pt x="477033" y="2071986"/>
                </a:lnTo>
                <a:lnTo>
                  <a:pt x="477033" y="1980269"/>
                </a:lnTo>
                <a:close/>
                <a:moveTo>
                  <a:pt x="477033" y="2104296"/>
                </a:moveTo>
                <a:lnTo>
                  <a:pt x="1177446" y="2803643"/>
                </a:lnTo>
                <a:lnTo>
                  <a:pt x="1177446" y="2924544"/>
                </a:lnTo>
                <a:lnTo>
                  <a:pt x="477033" y="2924544"/>
                </a:lnTo>
                <a:lnTo>
                  <a:pt x="477033" y="2104296"/>
                </a:lnTo>
                <a:close/>
                <a:moveTo>
                  <a:pt x="477033" y="4146057"/>
                </a:moveTo>
                <a:lnTo>
                  <a:pt x="477033" y="3794820"/>
                </a:lnTo>
                <a:lnTo>
                  <a:pt x="828805" y="4146057"/>
                </a:lnTo>
                <a:lnTo>
                  <a:pt x="477033" y="4146057"/>
                </a:lnTo>
                <a:close/>
                <a:moveTo>
                  <a:pt x="477033" y="3761468"/>
                </a:moveTo>
                <a:lnTo>
                  <a:pt x="477033" y="3324767"/>
                </a:lnTo>
                <a:lnTo>
                  <a:pt x="1298531" y="4145015"/>
                </a:lnTo>
                <a:lnTo>
                  <a:pt x="862208" y="4145015"/>
                </a:lnTo>
                <a:lnTo>
                  <a:pt x="477033" y="3761468"/>
                </a:lnTo>
                <a:close/>
                <a:moveTo>
                  <a:pt x="885173" y="4168986"/>
                </a:moveTo>
                <a:lnTo>
                  <a:pt x="1322540" y="4168986"/>
                </a:lnTo>
                <a:lnTo>
                  <a:pt x="1553227" y="4399323"/>
                </a:lnTo>
                <a:lnTo>
                  <a:pt x="1115860" y="4399323"/>
                </a:lnTo>
                <a:lnTo>
                  <a:pt x="885173" y="4168986"/>
                </a:lnTo>
                <a:close/>
                <a:moveTo>
                  <a:pt x="1676400" y="4959009"/>
                </a:moveTo>
                <a:lnTo>
                  <a:pt x="1138825" y="4422252"/>
                </a:lnTo>
                <a:lnTo>
                  <a:pt x="1608551" y="4422252"/>
                </a:lnTo>
                <a:lnTo>
                  <a:pt x="1354899" y="4168986"/>
                </a:lnTo>
                <a:lnTo>
                  <a:pt x="1676400" y="4168986"/>
                </a:lnTo>
                <a:lnTo>
                  <a:pt x="1676400" y="4959009"/>
                </a:lnTo>
                <a:close/>
                <a:moveTo>
                  <a:pt x="2400822" y="6588041"/>
                </a:moveTo>
                <a:lnTo>
                  <a:pt x="1699364" y="6588041"/>
                </a:lnTo>
                <a:lnTo>
                  <a:pt x="1699364" y="5766750"/>
                </a:lnTo>
                <a:lnTo>
                  <a:pt x="2400822" y="6467140"/>
                </a:lnTo>
                <a:lnTo>
                  <a:pt x="2400822" y="6588041"/>
                </a:lnTo>
                <a:close/>
                <a:moveTo>
                  <a:pt x="2400822" y="6433788"/>
                </a:moveTo>
                <a:lnTo>
                  <a:pt x="1699364" y="5733398"/>
                </a:lnTo>
                <a:lnTo>
                  <a:pt x="1699364" y="5643765"/>
                </a:lnTo>
                <a:lnTo>
                  <a:pt x="2328797" y="5643765"/>
                </a:lnTo>
                <a:lnTo>
                  <a:pt x="2400822" y="5715681"/>
                </a:lnTo>
                <a:lnTo>
                  <a:pt x="2400822" y="6433788"/>
                </a:lnTo>
                <a:close/>
                <a:moveTo>
                  <a:pt x="1699364" y="5620836"/>
                </a:moveTo>
                <a:lnTo>
                  <a:pt x="1699364" y="5015291"/>
                </a:lnTo>
                <a:lnTo>
                  <a:pt x="2305833" y="5620836"/>
                </a:lnTo>
                <a:lnTo>
                  <a:pt x="1699364" y="5620836"/>
                </a:lnTo>
                <a:close/>
                <a:moveTo>
                  <a:pt x="2400822" y="5682329"/>
                </a:moveTo>
                <a:lnTo>
                  <a:pt x="2362200" y="5643765"/>
                </a:lnTo>
                <a:lnTo>
                  <a:pt x="2400822" y="5643765"/>
                </a:lnTo>
                <a:lnTo>
                  <a:pt x="2400822" y="5682329"/>
                </a:lnTo>
                <a:close/>
                <a:moveTo>
                  <a:pt x="2400822" y="5620836"/>
                </a:moveTo>
                <a:lnTo>
                  <a:pt x="2339235" y="5620836"/>
                </a:lnTo>
                <a:lnTo>
                  <a:pt x="1699364" y="4981939"/>
                </a:lnTo>
                <a:lnTo>
                  <a:pt x="1699364" y="4168986"/>
                </a:lnTo>
                <a:lnTo>
                  <a:pt x="2075145" y="4168986"/>
                </a:lnTo>
                <a:lnTo>
                  <a:pt x="2400822" y="4494168"/>
                </a:lnTo>
                <a:lnTo>
                  <a:pt x="2400822" y="5620836"/>
                </a:lnTo>
                <a:close/>
                <a:moveTo>
                  <a:pt x="1699364" y="4146057"/>
                </a:moveTo>
                <a:lnTo>
                  <a:pt x="1699364" y="3794820"/>
                </a:lnTo>
                <a:lnTo>
                  <a:pt x="2051137" y="4146057"/>
                </a:lnTo>
                <a:lnTo>
                  <a:pt x="1699364" y="4146057"/>
                </a:lnTo>
                <a:close/>
                <a:moveTo>
                  <a:pt x="2400822" y="4461858"/>
                </a:moveTo>
                <a:lnTo>
                  <a:pt x="2107504" y="4168986"/>
                </a:lnTo>
                <a:lnTo>
                  <a:pt x="2400822" y="4168986"/>
                </a:lnTo>
                <a:lnTo>
                  <a:pt x="2400822" y="4461858"/>
                </a:lnTo>
                <a:close/>
                <a:moveTo>
                  <a:pt x="2400822" y="4146057"/>
                </a:moveTo>
                <a:lnTo>
                  <a:pt x="2084539" y="4146057"/>
                </a:lnTo>
                <a:lnTo>
                  <a:pt x="1696233" y="3758341"/>
                </a:lnTo>
                <a:lnTo>
                  <a:pt x="1676400" y="3738539"/>
                </a:lnTo>
                <a:lnTo>
                  <a:pt x="1676400" y="4146057"/>
                </a:lnTo>
                <a:lnTo>
                  <a:pt x="1331934" y="4146057"/>
                </a:lnTo>
                <a:lnTo>
                  <a:pt x="477033" y="3292457"/>
                </a:lnTo>
                <a:lnTo>
                  <a:pt x="477033" y="2947473"/>
                </a:lnTo>
                <a:lnTo>
                  <a:pt x="1177446" y="2947473"/>
                </a:lnTo>
                <a:lnTo>
                  <a:pt x="1177446" y="3201782"/>
                </a:lnTo>
                <a:lnTo>
                  <a:pt x="1576192" y="3201782"/>
                </a:lnTo>
                <a:lnTo>
                  <a:pt x="2400822" y="4025157"/>
                </a:lnTo>
                <a:lnTo>
                  <a:pt x="2400822" y="4146057"/>
                </a:lnTo>
                <a:close/>
                <a:moveTo>
                  <a:pt x="2400822" y="3992847"/>
                </a:moveTo>
                <a:lnTo>
                  <a:pt x="1608551" y="3201782"/>
                </a:lnTo>
                <a:lnTo>
                  <a:pt x="2400822" y="3201782"/>
                </a:lnTo>
                <a:lnTo>
                  <a:pt x="2400822" y="3992847"/>
                </a:lnTo>
                <a:close/>
                <a:moveTo>
                  <a:pt x="2400822" y="2771334"/>
                </a:moveTo>
                <a:lnTo>
                  <a:pt x="2400822" y="3178852"/>
                </a:lnTo>
                <a:lnTo>
                  <a:pt x="1585586" y="3178852"/>
                </a:lnTo>
                <a:lnTo>
                  <a:pt x="1353855" y="2947473"/>
                </a:lnTo>
                <a:lnTo>
                  <a:pt x="2106460" y="2947473"/>
                </a:lnTo>
                <a:lnTo>
                  <a:pt x="1200411" y="2041761"/>
                </a:lnTo>
                <a:lnTo>
                  <a:pt x="1200411" y="1980269"/>
                </a:lnTo>
                <a:lnTo>
                  <a:pt x="2328797" y="1980269"/>
                </a:lnTo>
                <a:lnTo>
                  <a:pt x="2899775" y="2550377"/>
                </a:lnTo>
                <a:lnTo>
                  <a:pt x="2899775" y="3178852"/>
                </a:lnTo>
                <a:lnTo>
                  <a:pt x="2808961" y="3178852"/>
                </a:lnTo>
                <a:lnTo>
                  <a:pt x="2420654" y="2791136"/>
                </a:lnTo>
                <a:lnTo>
                  <a:pt x="2400822" y="2771334"/>
                </a:lnTo>
                <a:close/>
                <a:moveTo>
                  <a:pt x="2423786" y="6456718"/>
                </a:moveTo>
                <a:lnTo>
                  <a:pt x="2423786" y="5737568"/>
                </a:lnTo>
                <a:lnTo>
                  <a:pt x="3274512" y="6586999"/>
                </a:lnTo>
                <a:lnTo>
                  <a:pt x="2554265" y="6586999"/>
                </a:lnTo>
                <a:lnTo>
                  <a:pt x="2423786" y="6456718"/>
                </a:lnTo>
                <a:close/>
                <a:moveTo>
                  <a:pt x="2521907" y="6588041"/>
                </a:moveTo>
                <a:lnTo>
                  <a:pt x="2423786" y="6588041"/>
                </a:lnTo>
                <a:lnTo>
                  <a:pt x="2423786" y="6490070"/>
                </a:lnTo>
                <a:lnTo>
                  <a:pt x="2521907" y="6588041"/>
                </a:lnTo>
                <a:close/>
                <a:moveTo>
                  <a:pt x="2423786" y="6841307"/>
                </a:moveTo>
                <a:lnTo>
                  <a:pt x="2423786" y="6610970"/>
                </a:lnTo>
                <a:lnTo>
                  <a:pt x="2544871" y="6610970"/>
                </a:lnTo>
                <a:lnTo>
                  <a:pt x="2775559" y="6841307"/>
                </a:lnTo>
                <a:lnTo>
                  <a:pt x="2423786" y="6841307"/>
                </a:lnTo>
                <a:close/>
                <a:moveTo>
                  <a:pt x="3646117" y="6841307"/>
                </a:moveTo>
                <a:lnTo>
                  <a:pt x="3646117" y="6490070"/>
                </a:lnTo>
                <a:lnTo>
                  <a:pt x="3997890" y="6841307"/>
                </a:lnTo>
                <a:lnTo>
                  <a:pt x="3646117" y="6841307"/>
                </a:lnTo>
                <a:close/>
                <a:moveTo>
                  <a:pt x="4122106" y="6841307"/>
                </a:moveTo>
                <a:lnTo>
                  <a:pt x="4031293" y="6841307"/>
                </a:lnTo>
                <a:lnTo>
                  <a:pt x="3642986" y="6453591"/>
                </a:lnTo>
                <a:lnTo>
                  <a:pt x="3623153" y="6433788"/>
                </a:lnTo>
                <a:lnTo>
                  <a:pt x="3623153" y="6841307"/>
                </a:lnTo>
                <a:lnTo>
                  <a:pt x="2808961" y="6841307"/>
                </a:lnTo>
                <a:lnTo>
                  <a:pt x="2578274" y="6610970"/>
                </a:lnTo>
                <a:lnTo>
                  <a:pt x="3330879" y="6610970"/>
                </a:lnTo>
                <a:lnTo>
                  <a:pt x="2423786" y="5705258"/>
                </a:lnTo>
                <a:lnTo>
                  <a:pt x="2423786" y="5643765"/>
                </a:lnTo>
                <a:lnTo>
                  <a:pt x="3552172" y="5643765"/>
                </a:lnTo>
                <a:lnTo>
                  <a:pt x="4122106" y="6212832"/>
                </a:lnTo>
                <a:lnTo>
                  <a:pt x="4122106" y="6841307"/>
                </a:lnTo>
                <a:close/>
                <a:moveTo>
                  <a:pt x="4122106" y="6180522"/>
                </a:moveTo>
                <a:lnTo>
                  <a:pt x="3584531" y="5643765"/>
                </a:lnTo>
                <a:lnTo>
                  <a:pt x="4054257" y="5643765"/>
                </a:lnTo>
                <a:lnTo>
                  <a:pt x="3799561" y="5389457"/>
                </a:lnTo>
                <a:lnTo>
                  <a:pt x="4122106" y="5389457"/>
                </a:lnTo>
                <a:lnTo>
                  <a:pt x="4122106" y="6180522"/>
                </a:lnTo>
                <a:close/>
                <a:moveTo>
                  <a:pt x="4145071" y="6841307"/>
                </a:moveTo>
                <a:lnTo>
                  <a:pt x="4145071" y="6235761"/>
                </a:lnTo>
                <a:lnTo>
                  <a:pt x="4751539" y="6841307"/>
                </a:lnTo>
                <a:lnTo>
                  <a:pt x="4145071" y="6841307"/>
                </a:lnTo>
                <a:close/>
                <a:moveTo>
                  <a:pt x="4846528" y="6841307"/>
                </a:moveTo>
                <a:lnTo>
                  <a:pt x="4783898" y="6841307"/>
                </a:lnTo>
                <a:lnTo>
                  <a:pt x="4145071" y="6203452"/>
                </a:lnTo>
                <a:lnTo>
                  <a:pt x="4145071" y="5389457"/>
                </a:lnTo>
                <a:lnTo>
                  <a:pt x="4519808" y="5389457"/>
                </a:lnTo>
                <a:lnTo>
                  <a:pt x="4846528" y="5715681"/>
                </a:lnTo>
                <a:lnTo>
                  <a:pt x="4846528" y="6841307"/>
                </a:lnTo>
                <a:close/>
                <a:moveTo>
                  <a:pt x="4145071" y="5366528"/>
                </a:moveTo>
                <a:lnTo>
                  <a:pt x="4145071" y="5015291"/>
                </a:lnTo>
                <a:lnTo>
                  <a:pt x="4496843" y="5366528"/>
                </a:lnTo>
                <a:lnTo>
                  <a:pt x="4145071" y="5366528"/>
                </a:lnTo>
                <a:close/>
                <a:moveTo>
                  <a:pt x="4846528" y="5682329"/>
                </a:moveTo>
                <a:lnTo>
                  <a:pt x="4553211" y="5389457"/>
                </a:lnTo>
                <a:lnTo>
                  <a:pt x="4846528" y="5389457"/>
                </a:lnTo>
                <a:lnTo>
                  <a:pt x="4846528" y="5682329"/>
                </a:lnTo>
                <a:close/>
                <a:moveTo>
                  <a:pt x="4846528" y="5366528"/>
                </a:moveTo>
                <a:lnTo>
                  <a:pt x="4530246" y="5366528"/>
                </a:lnTo>
                <a:lnTo>
                  <a:pt x="4141939" y="4978812"/>
                </a:lnTo>
                <a:lnTo>
                  <a:pt x="4122106" y="4959009"/>
                </a:lnTo>
                <a:lnTo>
                  <a:pt x="4122106" y="5366528"/>
                </a:lnTo>
                <a:lnTo>
                  <a:pt x="3776597" y="5366528"/>
                </a:lnTo>
                <a:lnTo>
                  <a:pt x="2922739" y="4513970"/>
                </a:lnTo>
                <a:lnTo>
                  <a:pt x="2922739" y="4168986"/>
                </a:lnTo>
                <a:lnTo>
                  <a:pt x="3623153" y="4168986"/>
                </a:lnTo>
                <a:lnTo>
                  <a:pt x="3623153" y="4422252"/>
                </a:lnTo>
                <a:lnTo>
                  <a:pt x="4020854" y="4422252"/>
                </a:lnTo>
                <a:lnTo>
                  <a:pt x="4846528" y="5246669"/>
                </a:lnTo>
                <a:lnTo>
                  <a:pt x="4846528" y="5366528"/>
                </a:lnTo>
                <a:close/>
                <a:moveTo>
                  <a:pt x="4054257" y="4422252"/>
                </a:moveTo>
                <a:lnTo>
                  <a:pt x="4846528" y="4422252"/>
                </a:lnTo>
                <a:lnTo>
                  <a:pt x="4846528" y="5213318"/>
                </a:lnTo>
                <a:lnTo>
                  <a:pt x="4054257" y="4422252"/>
                </a:lnTo>
                <a:close/>
                <a:moveTo>
                  <a:pt x="4845485" y="3991805"/>
                </a:moveTo>
                <a:lnTo>
                  <a:pt x="4845485" y="4399323"/>
                </a:lnTo>
                <a:lnTo>
                  <a:pt x="4030249" y="4399323"/>
                </a:lnTo>
                <a:lnTo>
                  <a:pt x="3799561" y="4168986"/>
                </a:lnTo>
                <a:lnTo>
                  <a:pt x="4552167" y="4168986"/>
                </a:lnTo>
                <a:lnTo>
                  <a:pt x="3645074" y="3263274"/>
                </a:lnTo>
                <a:lnTo>
                  <a:pt x="3645074" y="3201782"/>
                </a:lnTo>
                <a:lnTo>
                  <a:pt x="3646117" y="3201782"/>
                </a:lnTo>
                <a:lnTo>
                  <a:pt x="4774504" y="3201782"/>
                </a:lnTo>
                <a:lnTo>
                  <a:pt x="5345482" y="3771890"/>
                </a:lnTo>
                <a:lnTo>
                  <a:pt x="5345482" y="4399323"/>
                </a:lnTo>
                <a:lnTo>
                  <a:pt x="5253624" y="4399323"/>
                </a:lnTo>
                <a:lnTo>
                  <a:pt x="4865317" y="4011607"/>
                </a:lnTo>
                <a:lnTo>
                  <a:pt x="4845485" y="3991805"/>
                </a:lnTo>
                <a:close/>
                <a:moveTo>
                  <a:pt x="4989534" y="5390500"/>
                </a:moveTo>
                <a:lnTo>
                  <a:pt x="4989534" y="5389457"/>
                </a:lnTo>
                <a:lnTo>
                  <a:pt x="5345482" y="5744864"/>
                </a:lnTo>
                <a:lnTo>
                  <a:pt x="5345482" y="6181564"/>
                </a:lnTo>
                <a:lnTo>
                  <a:pt x="4869493" y="5706300"/>
                </a:lnTo>
                <a:lnTo>
                  <a:pt x="4869493" y="5390500"/>
                </a:lnTo>
                <a:lnTo>
                  <a:pt x="4989534" y="5390500"/>
                </a:lnTo>
                <a:close/>
                <a:moveTo>
                  <a:pt x="4869493" y="5366528"/>
                </a:moveTo>
                <a:lnTo>
                  <a:pt x="4869493" y="5269599"/>
                </a:lnTo>
                <a:lnTo>
                  <a:pt x="4966569" y="5366528"/>
                </a:lnTo>
                <a:lnTo>
                  <a:pt x="4869493" y="5366528"/>
                </a:lnTo>
                <a:close/>
                <a:moveTo>
                  <a:pt x="5022937" y="5389457"/>
                </a:moveTo>
                <a:lnTo>
                  <a:pt x="5345482" y="5389457"/>
                </a:lnTo>
                <a:lnTo>
                  <a:pt x="5345482" y="5711511"/>
                </a:lnTo>
                <a:lnTo>
                  <a:pt x="5022937" y="5389457"/>
                </a:lnTo>
                <a:close/>
                <a:moveTo>
                  <a:pt x="4999972" y="5366528"/>
                </a:moveTo>
                <a:lnTo>
                  <a:pt x="4869493" y="5236247"/>
                </a:lnTo>
                <a:lnTo>
                  <a:pt x="4869493" y="4422252"/>
                </a:lnTo>
                <a:lnTo>
                  <a:pt x="5244229" y="4422252"/>
                </a:lnTo>
                <a:lnTo>
                  <a:pt x="5345482" y="4523350"/>
                </a:lnTo>
                <a:lnTo>
                  <a:pt x="5345482" y="5366528"/>
                </a:lnTo>
                <a:lnTo>
                  <a:pt x="4999972" y="5366528"/>
                </a:lnTo>
                <a:close/>
                <a:moveTo>
                  <a:pt x="4869493" y="4399323"/>
                </a:moveTo>
                <a:lnTo>
                  <a:pt x="4869493" y="4048086"/>
                </a:lnTo>
                <a:lnTo>
                  <a:pt x="5221265" y="4399323"/>
                </a:lnTo>
                <a:lnTo>
                  <a:pt x="4869493" y="4399323"/>
                </a:lnTo>
                <a:close/>
                <a:moveTo>
                  <a:pt x="5276588" y="4422252"/>
                </a:moveTo>
                <a:lnTo>
                  <a:pt x="5344438" y="4422252"/>
                </a:lnTo>
                <a:lnTo>
                  <a:pt x="5344438" y="4489998"/>
                </a:lnTo>
                <a:lnTo>
                  <a:pt x="5276588" y="4422252"/>
                </a:lnTo>
                <a:close/>
                <a:moveTo>
                  <a:pt x="4869493" y="6841307"/>
                </a:moveTo>
                <a:lnTo>
                  <a:pt x="4869493" y="5738610"/>
                </a:lnTo>
                <a:lnTo>
                  <a:pt x="5345482" y="6213874"/>
                </a:lnTo>
                <a:lnTo>
                  <a:pt x="5345482" y="6610970"/>
                </a:lnTo>
                <a:lnTo>
                  <a:pt x="5743183" y="6610970"/>
                </a:lnTo>
                <a:lnTo>
                  <a:pt x="5973870" y="6841307"/>
                </a:lnTo>
                <a:lnTo>
                  <a:pt x="4869493" y="6841307"/>
                </a:lnTo>
                <a:close/>
                <a:moveTo>
                  <a:pt x="5720218" y="6588041"/>
                </a:moveTo>
                <a:lnTo>
                  <a:pt x="5368446" y="6588041"/>
                </a:lnTo>
                <a:lnTo>
                  <a:pt x="5368446" y="6236804"/>
                </a:lnTo>
                <a:lnTo>
                  <a:pt x="5720218" y="6588041"/>
                </a:lnTo>
                <a:close/>
                <a:moveTo>
                  <a:pt x="5368446" y="6203452"/>
                </a:moveTo>
                <a:lnTo>
                  <a:pt x="5368446" y="5766750"/>
                </a:lnTo>
                <a:lnTo>
                  <a:pt x="6189944" y="6586999"/>
                </a:lnTo>
                <a:lnTo>
                  <a:pt x="5752577" y="6586999"/>
                </a:lnTo>
                <a:lnTo>
                  <a:pt x="5368446" y="6203452"/>
                </a:lnTo>
                <a:close/>
                <a:moveTo>
                  <a:pt x="6443596" y="6841307"/>
                </a:moveTo>
                <a:lnTo>
                  <a:pt x="6006230" y="6841307"/>
                </a:lnTo>
                <a:lnTo>
                  <a:pt x="5775542" y="6610970"/>
                </a:lnTo>
                <a:lnTo>
                  <a:pt x="6212909" y="6610970"/>
                </a:lnTo>
                <a:lnTo>
                  <a:pt x="6443596" y="6841307"/>
                </a:lnTo>
                <a:close/>
                <a:moveTo>
                  <a:pt x="6590778" y="6588041"/>
                </a:moveTo>
                <a:lnTo>
                  <a:pt x="6590778" y="6235761"/>
                </a:lnTo>
                <a:lnTo>
                  <a:pt x="6943594" y="6588041"/>
                </a:lnTo>
                <a:lnTo>
                  <a:pt x="6590778" y="6588041"/>
                </a:lnTo>
                <a:close/>
                <a:moveTo>
                  <a:pt x="7292234" y="6588041"/>
                </a:moveTo>
                <a:lnTo>
                  <a:pt x="6976997" y="6588041"/>
                </a:lnTo>
                <a:lnTo>
                  <a:pt x="6567813" y="6179480"/>
                </a:lnTo>
                <a:lnTo>
                  <a:pt x="6567813" y="6588041"/>
                </a:lnTo>
                <a:lnTo>
                  <a:pt x="6223347" y="6588041"/>
                </a:lnTo>
                <a:lnTo>
                  <a:pt x="5368446" y="5734441"/>
                </a:lnTo>
                <a:lnTo>
                  <a:pt x="5368446" y="5389457"/>
                </a:lnTo>
                <a:lnTo>
                  <a:pt x="6068860" y="5389457"/>
                </a:lnTo>
                <a:lnTo>
                  <a:pt x="6068860" y="5643765"/>
                </a:lnTo>
                <a:lnTo>
                  <a:pt x="6467604" y="5643765"/>
                </a:lnTo>
                <a:lnTo>
                  <a:pt x="7292234" y="6467140"/>
                </a:lnTo>
                <a:lnTo>
                  <a:pt x="7292234" y="6588041"/>
                </a:lnTo>
                <a:close/>
                <a:moveTo>
                  <a:pt x="6091824" y="5236247"/>
                </a:moveTo>
                <a:lnTo>
                  <a:pt x="6091824" y="4517097"/>
                </a:lnTo>
                <a:lnTo>
                  <a:pt x="6942550" y="5366528"/>
                </a:lnTo>
                <a:lnTo>
                  <a:pt x="6222303" y="5366528"/>
                </a:lnTo>
                <a:lnTo>
                  <a:pt x="6091824" y="5236247"/>
                </a:lnTo>
                <a:close/>
                <a:moveTo>
                  <a:pt x="6444641" y="5620836"/>
                </a:moveTo>
                <a:lnTo>
                  <a:pt x="6091824" y="5620836"/>
                </a:lnTo>
                <a:lnTo>
                  <a:pt x="6091824" y="5389457"/>
                </a:lnTo>
                <a:lnTo>
                  <a:pt x="6212909" y="5389457"/>
                </a:lnTo>
                <a:lnTo>
                  <a:pt x="6444641" y="5620836"/>
                </a:lnTo>
                <a:close/>
                <a:moveTo>
                  <a:pt x="6189944" y="5366528"/>
                </a:moveTo>
                <a:lnTo>
                  <a:pt x="6091824" y="5366528"/>
                </a:lnTo>
                <a:lnTo>
                  <a:pt x="6091824" y="5268557"/>
                </a:lnTo>
                <a:lnTo>
                  <a:pt x="6189944" y="5366528"/>
                </a:lnTo>
                <a:close/>
                <a:moveTo>
                  <a:pt x="7292234" y="6434831"/>
                </a:moveTo>
                <a:lnTo>
                  <a:pt x="7292234" y="6434831"/>
                </a:lnTo>
                <a:lnTo>
                  <a:pt x="6499964" y="5643765"/>
                </a:lnTo>
                <a:lnTo>
                  <a:pt x="7292234" y="5643765"/>
                </a:lnTo>
                <a:lnTo>
                  <a:pt x="7292234" y="6434831"/>
                </a:lnTo>
                <a:close/>
                <a:moveTo>
                  <a:pt x="7311024" y="5232078"/>
                </a:moveTo>
                <a:lnTo>
                  <a:pt x="7291191" y="5212275"/>
                </a:lnTo>
                <a:lnTo>
                  <a:pt x="7291191" y="5620836"/>
                </a:lnTo>
                <a:lnTo>
                  <a:pt x="6475956" y="5620836"/>
                </a:lnTo>
                <a:lnTo>
                  <a:pt x="6244224" y="5389457"/>
                </a:lnTo>
                <a:lnTo>
                  <a:pt x="6996829" y="5389457"/>
                </a:lnTo>
                <a:lnTo>
                  <a:pt x="6089736" y="4483745"/>
                </a:lnTo>
                <a:lnTo>
                  <a:pt x="6089736" y="4422252"/>
                </a:lnTo>
                <a:lnTo>
                  <a:pt x="7218122" y="4422252"/>
                </a:lnTo>
                <a:lnTo>
                  <a:pt x="7788056" y="4991319"/>
                </a:lnTo>
                <a:lnTo>
                  <a:pt x="7788056" y="5620836"/>
                </a:lnTo>
                <a:lnTo>
                  <a:pt x="7700374" y="5620836"/>
                </a:lnTo>
                <a:lnTo>
                  <a:pt x="7311024" y="5232078"/>
                </a:lnTo>
                <a:close/>
                <a:moveTo>
                  <a:pt x="7668015" y="5620836"/>
                </a:moveTo>
                <a:lnTo>
                  <a:pt x="7315199" y="5620836"/>
                </a:lnTo>
                <a:lnTo>
                  <a:pt x="7315199" y="5268557"/>
                </a:lnTo>
                <a:lnTo>
                  <a:pt x="7668015" y="5620836"/>
                </a:lnTo>
                <a:close/>
                <a:moveTo>
                  <a:pt x="7315199" y="6588041"/>
                </a:moveTo>
                <a:lnTo>
                  <a:pt x="7315199" y="6490070"/>
                </a:lnTo>
                <a:lnTo>
                  <a:pt x="7413320" y="6588041"/>
                </a:lnTo>
                <a:lnTo>
                  <a:pt x="7315199" y="6588041"/>
                </a:lnTo>
                <a:close/>
                <a:moveTo>
                  <a:pt x="7790144" y="6588041"/>
                </a:moveTo>
                <a:lnTo>
                  <a:pt x="7445678" y="6588041"/>
                </a:lnTo>
                <a:lnTo>
                  <a:pt x="7315199" y="6457760"/>
                </a:lnTo>
                <a:lnTo>
                  <a:pt x="7315199" y="5643765"/>
                </a:lnTo>
                <a:lnTo>
                  <a:pt x="7690980" y="5643765"/>
                </a:lnTo>
                <a:lnTo>
                  <a:pt x="7790144" y="5742779"/>
                </a:lnTo>
                <a:lnTo>
                  <a:pt x="7790144" y="6588041"/>
                </a:lnTo>
                <a:close/>
                <a:moveTo>
                  <a:pt x="7790144" y="5710469"/>
                </a:moveTo>
                <a:lnTo>
                  <a:pt x="7724383" y="5643765"/>
                </a:lnTo>
                <a:lnTo>
                  <a:pt x="7790144" y="5643765"/>
                </a:lnTo>
                <a:lnTo>
                  <a:pt x="7790144" y="5710469"/>
                </a:lnTo>
                <a:close/>
                <a:moveTo>
                  <a:pt x="8514566" y="6588041"/>
                </a:moveTo>
                <a:lnTo>
                  <a:pt x="7813109" y="6588041"/>
                </a:lnTo>
                <a:lnTo>
                  <a:pt x="7813109" y="5765708"/>
                </a:lnTo>
                <a:lnTo>
                  <a:pt x="8514566" y="6466098"/>
                </a:lnTo>
                <a:lnTo>
                  <a:pt x="8514566" y="6588041"/>
                </a:lnTo>
                <a:close/>
                <a:moveTo>
                  <a:pt x="8514566" y="6433788"/>
                </a:moveTo>
                <a:lnTo>
                  <a:pt x="7813109" y="5733398"/>
                </a:lnTo>
                <a:lnTo>
                  <a:pt x="7813109" y="5643765"/>
                </a:lnTo>
                <a:lnTo>
                  <a:pt x="8443585" y="5643765"/>
                </a:lnTo>
                <a:lnTo>
                  <a:pt x="8514566" y="5714638"/>
                </a:lnTo>
                <a:lnTo>
                  <a:pt x="8514566" y="6433788"/>
                </a:lnTo>
                <a:close/>
                <a:moveTo>
                  <a:pt x="7813109" y="5620836"/>
                </a:moveTo>
                <a:lnTo>
                  <a:pt x="7813109" y="5014249"/>
                </a:lnTo>
                <a:lnTo>
                  <a:pt x="8420621" y="5620836"/>
                </a:lnTo>
                <a:lnTo>
                  <a:pt x="7813109" y="5620836"/>
                </a:lnTo>
                <a:close/>
                <a:moveTo>
                  <a:pt x="8514566" y="5682329"/>
                </a:moveTo>
                <a:lnTo>
                  <a:pt x="8475944" y="5643765"/>
                </a:lnTo>
                <a:lnTo>
                  <a:pt x="8514566" y="5643765"/>
                </a:lnTo>
                <a:lnTo>
                  <a:pt x="8514566" y="5682329"/>
                </a:lnTo>
                <a:close/>
                <a:moveTo>
                  <a:pt x="8514566" y="5620836"/>
                </a:moveTo>
                <a:lnTo>
                  <a:pt x="8452979" y="5620836"/>
                </a:lnTo>
                <a:lnTo>
                  <a:pt x="7813109" y="4981939"/>
                </a:lnTo>
                <a:lnTo>
                  <a:pt x="7813109" y="4168986"/>
                </a:lnTo>
                <a:lnTo>
                  <a:pt x="8188889" y="4168986"/>
                </a:lnTo>
                <a:lnTo>
                  <a:pt x="8514566" y="4494168"/>
                </a:lnTo>
                <a:lnTo>
                  <a:pt x="8514566" y="5620836"/>
                </a:lnTo>
                <a:close/>
                <a:moveTo>
                  <a:pt x="7813109" y="4146057"/>
                </a:moveTo>
                <a:lnTo>
                  <a:pt x="7813109" y="3794820"/>
                </a:lnTo>
                <a:lnTo>
                  <a:pt x="8164881" y="4146057"/>
                </a:lnTo>
                <a:lnTo>
                  <a:pt x="7813109" y="4146057"/>
                </a:lnTo>
                <a:close/>
                <a:moveTo>
                  <a:pt x="8514566" y="4461858"/>
                </a:moveTo>
                <a:lnTo>
                  <a:pt x="8221248" y="4168986"/>
                </a:lnTo>
                <a:lnTo>
                  <a:pt x="8514566" y="4168986"/>
                </a:lnTo>
                <a:lnTo>
                  <a:pt x="8514566" y="4461858"/>
                </a:lnTo>
                <a:close/>
                <a:moveTo>
                  <a:pt x="8514566" y="4146057"/>
                </a:moveTo>
                <a:lnTo>
                  <a:pt x="8198284" y="4146057"/>
                </a:lnTo>
                <a:lnTo>
                  <a:pt x="7809977" y="3758341"/>
                </a:lnTo>
                <a:lnTo>
                  <a:pt x="7790144" y="3738539"/>
                </a:lnTo>
                <a:lnTo>
                  <a:pt x="7790144" y="4146057"/>
                </a:lnTo>
                <a:lnTo>
                  <a:pt x="7446723" y="4146057"/>
                </a:lnTo>
                <a:lnTo>
                  <a:pt x="6591821" y="3292457"/>
                </a:lnTo>
                <a:lnTo>
                  <a:pt x="6591821" y="2947473"/>
                </a:lnTo>
                <a:lnTo>
                  <a:pt x="7292234" y="2947473"/>
                </a:lnTo>
                <a:lnTo>
                  <a:pt x="7292234" y="3201782"/>
                </a:lnTo>
                <a:lnTo>
                  <a:pt x="7689936" y="3201782"/>
                </a:lnTo>
                <a:lnTo>
                  <a:pt x="8514566" y="4025157"/>
                </a:lnTo>
                <a:lnTo>
                  <a:pt x="8514566" y="4146057"/>
                </a:lnTo>
                <a:close/>
                <a:moveTo>
                  <a:pt x="8514566" y="3991805"/>
                </a:moveTo>
                <a:lnTo>
                  <a:pt x="7723339" y="3201782"/>
                </a:lnTo>
                <a:lnTo>
                  <a:pt x="8514566" y="3201782"/>
                </a:lnTo>
                <a:lnTo>
                  <a:pt x="8514566" y="3991805"/>
                </a:lnTo>
                <a:close/>
                <a:moveTo>
                  <a:pt x="8514566" y="3178852"/>
                </a:moveTo>
                <a:lnTo>
                  <a:pt x="7700374" y="3178852"/>
                </a:lnTo>
                <a:lnTo>
                  <a:pt x="7468643" y="2947473"/>
                </a:lnTo>
                <a:lnTo>
                  <a:pt x="8222292" y="2947473"/>
                </a:lnTo>
                <a:lnTo>
                  <a:pt x="7315199" y="2042803"/>
                </a:lnTo>
                <a:lnTo>
                  <a:pt x="7315199" y="1980269"/>
                </a:lnTo>
                <a:lnTo>
                  <a:pt x="8442541" y="1980269"/>
                </a:lnTo>
                <a:lnTo>
                  <a:pt x="9013519" y="2550377"/>
                </a:lnTo>
                <a:lnTo>
                  <a:pt x="9013519" y="3178852"/>
                </a:lnTo>
                <a:lnTo>
                  <a:pt x="8922705" y="3178852"/>
                </a:lnTo>
                <a:lnTo>
                  <a:pt x="8514566" y="2771334"/>
                </a:lnTo>
                <a:lnTo>
                  <a:pt x="8514566" y="3178852"/>
                </a:lnTo>
                <a:close/>
                <a:moveTo>
                  <a:pt x="8537530" y="6841307"/>
                </a:moveTo>
                <a:lnTo>
                  <a:pt x="8537530" y="6610970"/>
                </a:lnTo>
                <a:lnTo>
                  <a:pt x="8659659" y="6610970"/>
                </a:lnTo>
                <a:lnTo>
                  <a:pt x="8890347" y="6841307"/>
                </a:lnTo>
                <a:lnTo>
                  <a:pt x="8537530" y="6841307"/>
                </a:lnTo>
                <a:close/>
                <a:moveTo>
                  <a:pt x="8636695" y="6588041"/>
                </a:moveTo>
                <a:lnTo>
                  <a:pt x="8537530" y="6588041"/>
                </a:lnTo>
                <a:lnTo>
                  <a:pt x="8537530" y="6489027"/>
                </a:lnTo>
                <a:lnTo>
                  <a:pt x="8636695" y="6588041"/>
                </a:lnTo>
                <a:close/>
                <a:moveTo>
                  <a:pt x="8537530" y="6456718"/>
                </a:moveTo>
                <a:lnTo>
                  <a:pt x="8537530" y="5737568"/>
                </a:lnTo>
                <a:lnTo>
                  <a:pt x="9388256" y="6588041"/>
                </a:lnTo>
                <a:lnTo>
                  <a:pt x="8669053" y="6588041"/>
                </a:lnTo>
                <a:lnTo>
                  <a:pt x="8537530" y="6456718"/>
                </a:lnTo>
                <a:close/>
                <a:moveTo>
                  <a:pt x="9760905" y="6841307"/>
                </a:moveTo>
                <a:lnTo>
                  <a:pt x="9760905" y="6490070"/>
                </a:lnTo>
                <a:lnTo>
                  <a:pt x="10112678" y="6841307"/>
                </a:lnTo>
                <a:lnTo>
                  <a:pt x="9760905" y="6841307"/>
                </a:lnTo>
                <a:close/>
                <a:moveTo>
                  <a:pt x="10235850" y="6841307"/>
                </a:moveTo>
                <a:lnTo>
                  <a:pt x="10146081" y="6841307"/>
                </a:lnTo>
                <a:lnTo>
                  <a:pt x="9737941" y="6433788"/>
                </a:lnTo>
                <a:lnTo>
                  <a:pt x="9737941" y="6841307"/>
                </a:lnTo>
                <a:lnTo>
                  <a:pt x="8922705" y="6841307"/>
                </a:lnTo>
                <a:lnTo>
                  <a:pt x="8692018" y="6610970"/>
                </a:lnTo>
                <a:lnTo>
                  <a:pt x="9443579" y="6610970"/>
                </a:lnTo>
                <a:lnTo>
                  <a:pt x="8536486" y="5705258"/>
                </a:lnTo>
                <a:lnTo>
                  <a:pt x="8536486" y="5643765"/>
                </a:lnTo>
                <a:lnTo>
                  <a:pt x="9665916" y="5643765"/>
                </a:lnTo>
                <a:lnTo>
                  <a:pt x="10235850" y="6212832"/>
                </a:lnTo>
                <a:lnTo>
                  <a:pt x="10235850" y="6841307"/>
                </a:lnTo>
                <a:close/>
                <a:moveTo>
                  <a:pt x="10258815" y="6841307"/>
                </a:moveTo>
                <a:lnTo>
                  <a:pt x="10258815" y="6235761"/>
                </a:lnTo>
                <a:lnTo>
                  <a:pt x="10865283" y="6841307"/>
                </a:lnTo>
                <a:lnTo>
                  <a:pt x="10258815" y="6841307"/>
                </a:lnTo>
                <a:close/>
                <a:moveTo>
                  <a:pt x="10960272" y="6841307"/>
                </a:moveTo>
                <a:lnTo>
                  <a:pt x="10897642" y="6841307"/>
                </a:lnTo>
                <a:lnTo>
                  <a:pt x="10258815" y="6203452"/>
                </a:lnTo>
                <a:lnTo>
                  <a:pt x="10258815" y="5389457"/>
                </a:lnTo>
                <a:lnTo>
                  <a:pt x="10633552" y="5389457"/>
                </a:lnTo>
                <a:lnTo>
                  <a:pt x="10960272" y="5715681"/>
                </a:lnTo>
                <a:lnTo>
                  <a:pt x="10960272" y="6841307"/>
                </a:lnTo>
                <a:close/>
                <a:moveTo>
                  <a:pt x="10258815" y="5366528"/>
                </a:moveTo>
                <a:lnTo>
                  <a:pt x="10258815" y="5015291"/>
                </a:lnTo>
                <a:lnTo>
                  <a:pt x="10610587" y="5366528"/>
                </a:lnTo>
                <a:lnTo>
                  <a:pt x="10258815" y="5366528"/>
                </a:lnTo>
                <a:close/>
                <a:moveTo>
                  <a:pt x="10960272" y="5682329"/>
                </a:moveTo>
                <a:lnTo>
                  <a:pt x="10666955" y="5389457"/>
                </a:lnTo>
                <a:lnTo>
                  <a:pt x="10960272" y="5389457"/>
                </a:lnTo>
                <a:lnTo>
                  <a:pt x="10960272" y="5682329"/>
                </a:lnTo>
                <a:close/>
                <a:moveTo>
                  <a:pt x="10960272" y="5366528"/>
                </a:moveTo>
                <a:lnTo>
                  <a:pt x="10643990" y="5366528"/>
                </a:lnTo>
                <a:lnTo>
                  <a:pt x="10235850" y="4959009"/>
                </a:lnTo>
                <a:lnTo>
                  <a:pt x="10235850" y="5366528"/>
                </a:lnTo>
                <a:lnTo>
                  <a:pt x="9891384" y="5366528"/>
                </a:lnTo>
                <a:lnTo>
                  <a:pt x="9036484" y="4512928"/>
                </a:lnTo>
                <a:lnTo>
                  <a:pt x="9036484" y="4168986"/>
                </a:lnTo>
                <a:lnTo>
                  <a:pt x="9737941" y="4168986"/>
                </a:lnTo>
                <a:lnTo>
                  <a:pt x="9737941" y="4422252"/>
                </a:lnTo>
                <a:lnTo>
                  <a:pt x="10135642" y="4422252"/>
                </a:lnTo>
                <a:lnTo>
                  <a:pt x="10135642" y="4422252"/>
                </a:lnTo>
                <a:lnTo>
                  <a:pt x="10960272" y="5245627"/>
                </a:lnTo>
                <a:lnTo>
                  <a:pt x="10960272" y="5366528"/>
                </a:lnTo>
                <a:close/>
                <a:moveTo>
                  <a:pt x="10960272" y="5213318"/>
                </a:moveTo>
                <a:lnTo>
                  <a:pt x="10168001" y="4422252"/>
                </a:lnTo>
                <a:lnTo>
                  <a:pt x="10960272" y="4422252"/>
                </a:lnTo>
                <a:lnTo>
                  <a:pt x="10960272" y="5213318"/>
                </a:lnTo>
                <a:close/>
                <a:moveTo>
                  <a:pt x="10960272" y="4399323"/>
                </a:moveTo>
                <a:lnTo>
                  <a:pt x="10145037" y="4399323"/>
                </a:lnTo>
                <a:lnTo>
                  <a:pt x="9914349" y="4168986"/>
                </a:lnTo>
                <a:lnTo>
                  <a:pt x="10667998" y="4168986"/>
                </a:lnTo>
                <a:lnTo>
                  <a:pt x="9760905" y="3263274"/>
                </a:lnTo>
                <a:lnTo>
                  <a:pt x="9760905" y="3201782"/>
                </a:lnTo>
                <a:lnTo>
                  <a:pt x="10888247" y="3201782"/>
                </a:lnTo>
                <a:lnTo>
                  <a:pt x="11459226" y="3771890"/>
                </a:lnTo>
                <a:lnTo>
                  <a:pt x="11459226" y="4399323"/>
                </a:lnTo>
                <a:lnTo>
                  <a:pt x="11368412" y="4399323"/>
                </a:lnTo>
                <a:lnTo>
                  <a:pt x="10960272" y="3991805"/>
                </a:lnTo>
                <a:lnTo>
                  <a:pt x="10960272" y="4399323"/>
                </a:lnTo>
                <a:close/>
                <a:moveTo>
                  <a:pt x="11482190" y="6236804"/>
                </a:moveTo>
                <a:lnTo>
                  <a:pt x="11833962" y="6588041"/>
                </a:lnTo>
                <a:lnTo>
                  <a:pt x="11482190" y="6588041"/>
                </a:lnTo>
                <a:lnTo>
                  <a:pt x="11482190" y="6236804"/>
                </a:lnTo>
                <a:close/>
                <a:moveTo>
                  <a:pt x="11856927" y="6610970"/>
                </a:moveTo>
                <a:lnTo>
                  <a:pt x="11856927" y="6610970"/>
                </a:lnTo>
                <a:lnTo>
                  <a:pt x="12087614" y="6841307"/>
                </a:lnTo>
                <a:lnTo>
                  <a:pt x="10983236" y="6841307"/>
                </a:lnTo>
                <a:lnTo>
                  <a:pt x="10983236" y="5738610"/>
                </a:lnTo>
                <a:lnTo>
                  <a:pt x="11459226" y="6213874"/>
                </a:lnTo>
                <a:lnTo>
                  <a:pt x="11459226" y="6610970"/>
                </a:lnTo>
                <a:lnTo>
                  <a:pt x="11856927" y="6610970"/>
                </a:lnTo>
                <a:close/>
                <a:moveTo>
                  <a:pt x="12087614" y="4399323"/>
                </a:moveTo>
                <a:lnTo>
                  <a:pt x="11482190" y="4399323"/>
                </a:lnTo>
                <a:lnTo>
                  <a:pt x="11482190" y="3794820"/>
                </a:lnTo>
                <a:lnTo>
                  <a:pt x="12087614" y="4399323"/>
                </a:lnTo>
                <a:close/>
                <a:moveTo>
                  <a:pt x="11482190" y="2924544"/>
                </a:moveTo>
                <a:lnTo>
                  <a:pt x="11482190" y="2573307"/>
                </a:lnTo>
                <a:lnTo>
                  <a:pt x="11833962" y="2924544"/>
                </a:lnTo>
                <a:lnTo>
                  <a:pt x="11482190" y="2924544"/>
                </a:lnTo>
                <a:close/>
              </a:path>
            </a:pathLst>
          </a:custGeom>
          <a:solidFill>
            <a:schemeClr val="accent6">
              <a:alpha val="39716"/>
            </a:schemeClr>
          </a:solidFill>
          <a:ln w="10430" cap="flat">
            <a:noFill/>
            <a:prstDash val="solid"/>
            <a:miter/>
          </a:ln>
        </p:spPr>
        <p:txBody>
          <a:bodyPr rtlCol="0" anchor="ctr"/>
          <a:lstStyle/>
          <a:p>
            <a:endParaRPr lang="en-US"/>
          </a:p>
        </p:txBody>
      </p:sp>
      <p:sp>
        <p:nvSpPr>
          <p:cNvPr id="4" name="Footer Placeholder 2">
            <a:extLst>
              <a:ext uri="{FF2B5EF4-FFF2-40B4-BE49-F238E27FC236}">
                <a16:creationId xmlns:a16="http://schemas.microsoft.com/office/drawing/2014/main" id="{995A0C61-0AF0-D2F2-0210-A28E644EF5AA}"/>
              </a:ext>
            </a:extLst>
          </p:cNvPr>
          <p:cNvSpPr>
            <a:spLocks noGrp="1"/>
          </p:cNvSpPr>
          <p:nvPr>
            <p:ph type="ftr" sz="quarter" idx="20"/>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308DCEF-5F5F-D565-B53D-44EC195FAD3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0" name="Rectangle 9">
            <a:extLst>
              <a:ext uri="{FF2B5EF4-FFF2-40B4-BE49-F238E27FC236}">
                <a16:creationId xmlns:a16="http://schemas.microsoft.com/office/drawing/2014/main" id="{3E2475FC-5011-6787-BAB6-987C4989724A}"/>
              </a:ext>
            </a:extLst>
          </p:cNvPr>
          <p:cNvSpPr/>
          <p:nvPr userDrawn="1"/>
        </p:nvSpPr>
        <p:spPr>
          <a:xfrm>
            <a:off x="1926077" y="1342417"/>
            <a:ext cx="8317149" cy="406616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208FCA8A-7094-53C7-E87A-009A053E8493}"/>
              </a:ext>
            </a:extLst>
          </p:cNvPr>
          <p:cNvSpPr>
            <a:spLocks noGrp="1"/>
          </p:cNvSpPr>
          <p:nvPr>
            <p:ph type="body" sz="quarter" idx="11" hasCustomPrompt="1"/>
          </p:nvPr>
        </p:nvSpPr>
        <p:spPr>
          <a:xfrm>
            <a:off x="2208179" y="2101174"/>
            <a:ext cx="7760446" cy="2094406"/>
          </a:xfrm>
          <a:noFill/>
        </p:spPr>
        <p:txBody>
          <a:bodyPr lIns="0" tIns="0" rIns="0" bIns="0" anchor="t">
            <a:noAutofit/>
          </a:bodyPr>
          <a:lstStyle>
            <a:lvl1pPr marL="0" indent="0" algn="ctr">
              <a:buNone/>
              <a:defRPr sz="2800"/>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add quote</a:t>
            </a:r>
          </a:p>
        </p:txBody>
      </p:sp>
      <p:sp>
        <p:nvSpPr>
          <p:cNvPr id="13" name="Right Triangle 12">
            <a:extLst>
              <a:ext uri="{FF2B5EF4-FFF2-40B4-BE49-F238E27FC236}">
                <a16:creationId xmlns:a16="http://schemas.microsoft.com/office/drawing/2014/main" id="{360D93C1-69EB-FE84-53E6-7B9E937C1227}"/>
              </a:ext>
            </a:extLst>
          </p:cNvPr>
          <p:cNvSpPr/>
          <p:nvPr userDrawn="1"/>
        </p:nvSpPr>
        <p:spPr>
          <a:xfrm rot="18900000">
            <a:off x="5452994" y="423256"/>
            <a:ext cx="1286011" cy="1286011"/>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435A24-425A-FFBB-0E9E-734D88A93DBE}"/>
              </a:ext>
            </a:extLst>
          </p:cNvPr>
          <p:cNvSpPr/>
          <p:nvPr userDrawn="1"/>
        </p:nvSpPr>
        <p:spPr>
          <a:xfrm>
            <a:off x="5624624" y="945815"/>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0" rIns="0" bIns="0" rtlCol="0" anchor="ctr"/>
          <a:lstStyle/>
          <a:p>
            <a:pPr algn="ctr"/>
            <a:r>
              <a:rPr lang="en-US" sz="9600" b="1" dirty="0">
                <a:solidFill>
                  <a:srgbClr val="FFFFFF"/>
                </a:solidFill>
              </a:rPr>
              <a:t>“</a:t>
            </a:r>
          </a:p>
        </p:txBody>
      </p:sp>
      <p:sp>
        <p:nvSpPr>
          <p:cNvPr id="18" name="Text Placeholder 17">
            <a:extLst>
              <a:ext uri="{FF2B5EF4-FFF2-40B4-BE49-F238E27FC236}">
                <a16:creationId xmlns:a16="http://schemas.microsoft.com/office/drawing/2014/main" id="{4F972C8A-5C27-8869-B6E1-BB34266EF1BF}"/>
              </a:ext>
            </a:extLst>
          </p:cNvPr>
          <p:cNvSpPr>
            <a:spLocks noGrp="1"/>
          </p:cNvSpPr>
          <p:nvPr>
            <p:ph type="body" sz="quarter" idx="21" hasCustomPrompt="1"/>
          </p:nvPr>
        </p:nvSpPr>
        <p:spPr>
          <a:xfrm>
            <a:off x="2224088" y="4418013"/>
            <a:ext cx="7743825" cy="278794"/>
          </a:xfrm>
        </p:spPr>
        <p:txBody>
          <a:bodyPr/>
          <a:lstStyle>
            <a:lvl1pPr marL="0" indent="0" algn="ctr">
              <a:buNone/>
              <a:defRPr sz="2000" b="1"/>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19" name="Text Placeholder 17">
            <a:extLst>
              <a:ext uri="{FF2B5EF4-FFF2-40B4-BE49-F238E27FC236}">
                <a16:creationId xmlns:a16="http://schemas.microsoft.com/office/drawing/2014/main" id="{80A56EFB-A134-2AE3-9E1E-DE945AB934C9}"/>
              </a:ext>
            </a:extLst>
          </p:cNvPr>
          <p:cNvSpPr>
            <a:spLocks noGrp="1"/>
          </p:cNvSpPr>
          <p:nvPr>
            <p:ph type="body" sz="quarter" idx="22" hasCustomPrompt="1"/>
          </p:nvPr>
        </p:nvSpPr>
        <p:spPr>
          <a:xfrm>
            <a:off x="2224088" y="4729298"/>
            <a:ext cx="7743825" cy="278794"/>
          </a:xfrm>
        </p:spPr>
        <p:txBody>
          <a:bodyPr/>
          <a:lstStyle>
            <a:lvl1pPr marL="0" indent="0" algn="ctr">
              <a:buNone/>
              <a:defRPr sz="2000" b="0"/>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Tree>
    <p:extLst>
      <p:ext uri="{BB962C8B-B14F-4D97-AF65-F5344CB8AC3E}">
        <p14:creationId xmlns:p14="http://schemas.microsoft.com/office/powerpoint/2010/main" val="701743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attern Grey">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5AF9E0-7D12-FB57-8F31-AA11DAFD3A42}"/>
              </a:ext>
            </a:extLst>
          </p:cNvPr>
          <p:cNvSpPr/>
          <p:nvPr userDrawn="1"/>
        </p:nvSpPr>
        <p:spPr>
          <a:xfrm>
            <a:off x="0" y="0"/>
            <a:ext cx="12192000" cy="6858000"/>
          </a:xfrm>
          <a:prstGeom prst="rect">
            <a:avLst/>
          </a:prstGeom>
          <a:solidFill>
            <a:schemeClr val="tx2">
              <a:alpha val="6897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88361EB-0B0D-0904-59C8-B5D1D7DF6D1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3" y="5220"/>
            <a:ext cx="12191998" cy="6847560"/>
          </a:xfrm>
          <a:prstGeom prst="rect">
            <a:avLst/>
          </a:prstGeom>
        </p:spPr>
      </p:pic>
      <p:sp>
        <p:nvSpPr>
          <p:cNvPr id="4" name="Footer Placeholder 2">
            <a:extLst>
              <a:ext uri="{FF2B5EF4-FFF2-40B4-BE49-F238E27FC236}">
                <a16:creationId xmlns:a16="http://schemas.microsoft.com/office/drawing/2014/main" id="{3B624EE9-55F6-5DC5-85DD-BB94BBE47F3C}"/>
              </a:ext>
            </a:extLst>
          </p:cNvPr>
          <p:cNvSpPr>
            <a:spLocks noGrp="1"/>
          </p:cNvSpPr>
          <p:nvPr>
            <p:ph type="ftr" sz="quarter" idx="20"/>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383D1963-7BB0-59B7-6A76-EA465C00C6E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Rectangle 5">
            <a:extLst>
              <a:ext uri="{FF2B5EF4-FFF2-40B4-BE49-F238E27FC236}">
                <a16:creationId xmlns:a16="http://schemas.microsoft.com/office/drawing/2014/main" id="{A658B4F1-F502-EF9B-538E-8031350CADBC}"/>
              </a:ext>
            </a:extLst>
          </p:cNvPr>
          <p:cNvSpPr/>
          <p:nvPr userDrawn="1"/>
        </p:nvSpPr>
        <p:spPr>
          <a:xfrm>
            <a:off x="1926077" y="1342417"/>
            <a:ext cx="8317149" cy="406616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7AA6C7EC-EDC1-C8F5-8816-F6513CE44E0D}"/>
              </a:ext>
            </a:extLst>
          </p:cNvPr>
          <p:cNvSpPr/>
          <p:nvPr userDrawn="1"/>
        </p:nvSpPr>
        <p:spPr>
          <a:xfrm rot="18900000">
            <a:off x="5452994" y="423256"/>
            <a:ext cx="1286011" cy="128601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4B6305-87B2-6FE7-921D-90DC2F31BD08}"/>
              </a:ext>
            </a:extLst>
          </p:cNvPr>
          <p:cNvSpPr/>
          <p:nvPr userDrawn="1"/>
        </p:nvSpPr>
        <p:spPr>
          <a:xfrm>
            <a:off x="5624624" y="945815"/>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0" rIns="0" bIns="0" rtlCol="0" anchor="ctr"/>
          <a:lstStyle/>
          <a:p>
            <a:pPr algn="ctr"/>
            <a:r>
              <a:rPr lang="en-US" sz="9600" b="1" dirty="0">
                <a:solidFill>
                  <a:srgbClr val="FFFFFF"/>
                </a:solidFill>
              </a:rPr>
              <a:t>“</a:t>
            </a:r>
          </a:p>
        </p:txBody>
      </p:sp>
      <p:sp>
        <p:nvSpPr>
          <p:cNvPr id="15" name="Text Placeholder 13">
            <a:extLst>
              <a:ext uri="{FF2B5EF4-FFF2-40B4-BE49-F238E27FC236}">
                <a16:creationId xmlns:a16="http://schemas.microsoft.com/office/drawing/2014/main" id="{FB04486E-6C63-84DF-FAAA-DC8706A78745}"/>
              </a:ext>
            </a:extLst>
          </p:cNvPr>
          <p:cNvSpPr>
            <a:spLocks noGrp="1"/>
          </p:cNvSpPr>
          <p:nvPr>
            <p:ph type="body" sz="quarter" idx="11" hasCustomPrompt="1"/>
          </p:nvPr>
        </p:nvSpPr>
        <p:spPr>
          <a:xfrm>
            <a:off x="2208179" y="2101174"/>
            <a:ext cx="7760446" cy="2094406"/>
          </a:xfrm>
          <a:noFill/>
        </p:spPr>
        <p:txBody>
          <a:bodyPr lIns="0" tIns="0" rIns="0" bIns="0" anchor="t">
            <a:noAutofit/>
          </a:bodyPr>
          <a:lstStyle>
            <a:lvl1pPr marL="0" indent="0" algn="ctr">
              <a:buNone/>
              <a:defRPr sz="2800"/>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add quote</a:t>
            </a:r>
          </a:p>
        </p:txBody>
      </p:sp>
      <p:sp>
        <p:nvSpPr>
          <p:cNvPr id="16" name="Text Placeholder 17">
            <a:extLst>
              <a:ext uri="{FF2B5EF4-FFF2-40B4-BE49-F238E27FC236}">
                <a16:creationId xmlns:a16="http://schemas.microsoft.com/office/drawing/2014/main" id="{F71B4362-18CD-C421-5898-94774EE1B874}"/>
              </a:ext>
            </a:extLst>
          </p:cNvPr>
          <p:cNvSpPr>
            <a:spLocks noGrp="1"/>
          </p:cNvSpPr>
          <p:nvPr>
            <p:ph type="body" sz="quarter" idx="21" hasCustomPrompt="1"/>
          </p:nvPr>
        </p:nvSpPr>
        <p:spPr>
          <a:xfrm>
            <a:off x="2224088" y="4418013"/>
            <a:ext cx="7743825" cy="278794"/>
          </a:xfrm>
        </p:spPr>
        <p:txBody>
          <a:bodyPr/>
          <a:lstStyle>
            <a:lvl1pPr marL="0" indent="0" algn="ctr">
              <a:buNone/>
              <a:defRPr sz="2000" b="1"/>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17" name="Text Placeholder 17">
            <a:extLst>
              <a:ext uri="{FF2B5EF4-FFF2-40B4-BE49-F238E27FC236}">
                <a16:creationId xmlns:a16="http://schemas.microsoft.com/office/drawing/2014/main" id="{71283102-FDB3-7E6F-F0E7-403F70314455}"/>
              </a:ext>
            </a:extLst>
          </p:cNvPr>
          <p:cNvSpPr>
            <a:spLocks noGrp="1"/>
          </p:cNvSpPr>
          <p:nvPr>
            <p:ph type="body" sz="quarter" idx="22" hasCustomPrompt="1"/>
          </p:nvPr>
        </p:nvSpPr>
        <p:spPr>
          <a:xfrm>
            <a:off x="2224088" y="4729298"/>
            <a:ext cx="7743825" cy="278794"/>
          </a:xfrm>
        </p:spPr>
        <p:txBody>
          <a:bodyPr/>
          <a:lstStyle>
            <a:lvl1pPr marL="0" indent="0" algn="ctr">
              <a:buNone/>
              <a:defRPr sz="2000" b="0"/>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Tree>
    <p:extLst>
      <p:ext uri="{BB962C8B-B14F-4D97-AF65-F5344CB8AC3E}">
        <p14:creationId xmlns:p14="http://schemas.microsoft.com/office/powerpoint/2010/main" val="309072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ttern/2 Speakers">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40CC67-3A37-9E7D-9418-F5161805B0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065911" y="751634"/>
            <a:ext cx="6153130" cy="6092952"/>
          </a:xfrm>
          <a:prstGeom prst="rect">
            <a:avLst/>
          </a:prstGeom>
        </p:spPr>
      </p:pic>
      <p:sp>
        <p:nvSpPr>
          <p:cNvPr id="80" name="Text Placeholder 11">
            <a:extLst>
              <a:ext uri="{FF2B5EF4-FFF2-40B4-BE49-F238E27FC236}">
                <a16:creationId xmlns:a16="http://schemas.microsoft.com/office/drawing/2014/main" id="{D7B70497-F792-8446-7BC1-18DF1BAE6337}"/>
              </a:ext>
            </a:extLst>
          </p:cNvPr>
          <p:cNvSpPr>
            <a:spLocks noGrp="1"/>
          </p:cNvSpPr>
          <p:nvPr>
            <p:ph type="body" sz="quarter" idx="13" hasCustomPrompt="1"/>
          </p:nvPr>
        </p:nvSpPr>
        <p:spPr>
          <a:xfrm>
            <a:off x="457201" y="1801368"/>
            <a:ext cx="6215973" cy="501804"/>
          </a:xfrm>
        </p:spPr>
        <p:txBody>
          <a:bodyPr wrap="square" lIns="0" rIns="0" bIns="0" anchor="ctr">
            <a:spAutoFit/>
          </a:bodyPr>
          <a:lstStyle>
            <a:lvl1pPr marL="0" indent="0" algn="l">
              <a:buNone/>
              <a:defRPr sz="3600" b="1">
                <a:solidFill>
                  <a:schemeClr val="accent1"/>
                </a:solidFill>
              </a:defRPr>
            </a:lvl1pPr>
          </a:lstStyle>
          <a:p>
            <a:pPr lvl="0"/>
            <a:r>
              <a:rPr lang="en-US" dirty="0"/>
              <a:t>Click to add Title</a:t>
            </a:r>
          </a:p>
        </p:txBody>
      </p:sp>
      <p:sp>
        <p:nvSpPr>
          <p:cNvPr id="81" name="Text Placeholder 15">
            <a:extLst>
              <a:ext uri="{FF2B5EF4-FFF2-40B4-BE49-F238E27FC236}">
                <a16:creationId xmlns:a16="http://schemas.microsoft.com/office/drawing/2014/main" id="{0878EFE9-83B4-1469-97FD-2634123880B0}"/>
              </a:ext>
            </a:extLst>
          </p:cNvPr>
          <p:cNvSpPr>
            <a:spLocks noGrp="1"/>
          </p:cNvSpPr>
          <p:nvPr>
            <p:ph type="body" sz="quarter" idx="14" hasCustomPrompt="1"/>
          </p:nvPr>
        </p:nvSpPr>
        <p:spPr>
          <a:xfrm>
            <a:off x="457201" y="2318835"/>
            <a:ext cx="6215974" cy="334515"/>
          </a:xfrm>
        </p:spPr>
        <p:txBody>
          <a:bodyPr wrap="square" lIns="0" tIns="0" rIns="0" anchor="t" anchorCtr="0">
            <a:spAutoFit/>
          </a:bodyPr>
          <a:lstStyle>
            <a:lvl1pPr marL="0" indent="0" algn="l">
              <a:buNone/>
              <a:defRPr sz="240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Subtitle</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6032" y="312693"/>
            <a:ext cx="2404872" cy="1185500"/>
          </a:xfrm>
          <a:prstGeom prst="rect">
            <a:avLst/>
          </a:prstGeom>
        </p:spPr>
      </p:pic>
      <p:sp>
        <p:nvSpPr>
          <p:cNvPr id="2" name="Text Placeholder 15">
            <a:extLst>
              <a:ext uri="{FF2B5EF4-FFF2-40B4-BE49-F238E27FC236}">
                <a16:creationId xmlns:a16="http://schemas.microsoft.com/office/drawing/2014/main" id="{A1D6F1B5-7E58-F624-7DF6-FAECCDD99F4E}"/>
              </a:ext>
            </a:extLst>
          </p:cNvPr>
          <p:cNvSpPr>
            <a:spLocks noGrp="1"/>
          </p:cNvSpPr>
          <p:nvPr>
            <p:ph type="body" sz="quarter" idx="15" hasCustomPrompt="1"/>
          </p:nvPr>
        </p:nvSpPr>
        <p:spPr>
          <a:xfrm>
            <a:off x="457200" y="2898839"/>
            <a:ext cx="6215973" cy="260700"/>
          </a:xfrm>
        </p:spPr>
        <p:txBody>
          <a:bodyPr lIns="0" rIns="0" anchor="t" anchorCtr="0">
            <a:noAutofit/>
          </a:bodyPr>
          <a:lstStyle>
            <a:lvl1pPr marL="0" indent="0" algn="l">
              <a:lnSpc>
                <a:spcPct val="100000"/>
              </a:lnSpc>
              <a:spcBef>
                <a:spcPts val="0"/>
              </a:spcBef>
              <a:spcAft>
                <a:spcPts val="0"/>
              </a:spcAft>
              <a:buNone/>
              <a:defRPr sz="1800" b="1">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Name</a:t>
            </a:r>
          </a:p>
          <a:p>
            <a:pPr lvl="0"/>
            <a:endParaRPr lang="en-US" dirty="0"/>
          </a:p>
        </p:txBody>
      </p:sp>
      <p:sp>
        <p:nvSpPr>
          <p:cNvPr id="3" name="Text Placeholder 15">
            <a:extLst>
              <a:ext uri="{FF2B5EF4-FFF2-40B4-BE49-F238E27FC236}">
                <a16:creationId xmlns:a16="http://schemas.microsoft.com/office/drawing/2014/main" id="{D7AB4346-1C8D-0E14-4033-94E6AEEAB1CC}"/>
              </a:ext>
            </a:extLst>
          </p:cNvPr>
          <p:cNvSpPr>
            <a:spLocks noGrp="1"/>
          </p:cNvSpPr>
          <p:nvPr>
            <p:ph type="body" sz="quarter" idx="16" hasCustomPrompt="1"/>
          </p:nvPr>
        </p:nvSpPr>
        <p:spPr>
          <a:xfrm>
            <a:off x="457199" y="3178620"/>
            <a:ext cx="6215973" cy="260700"/>
          </a:xfrm>
        </p:spPr>
        <p:txBody>
          <a:bodyPr lIns="0" rIns="0" anchor="t" anchorCtr="0">
            <a:noAutofit/>
          </a:bodyPr>
          <a:lstStyle>
            <a:lvl1pPr marL="0" indent="0" algn="l">
              <a:lnSpc>
                <a:spcPct val="100000"/>
              </a:lnSpc>
              <a:spcBef>
                <a:spcPts val="0"/>
              </a:spcBef>
              <a:spcAft>
                <a:spcPts val="0"/>
              </a:spcAft>
              <a:buNone/>
              <a:defRPr sz="1600" b="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Job title</a:t>
            </a:r>
          </a:p>
          <a:p>
            <a:pPr lvl="0"/>
            <a:endParaRPr lang="en-US" dirty="0"/>
          </a:p>
        </p:txBody>
      </p:sp>
      <p:sp>
        <p:nvSpPr>
          <p:cNvPr id="6" name="Right Triangle 5">
            <a:extLst>
              <a:ext uri="{FF2B5EF4-FFF2-40B4-BE49-F238E27FC236}">
                <a16:creationId xmlns:a16="http://schemas.microsoft.com/office/drawing/2014/main" id="{8286DD57-192D-04F8-9FF5-F965F14D3A2C}"/>
              </a:ext>
            </a:extLst>
          </p:cNvPr>
          <p:cNvSpPr>
            <a:spLocks noChangeAspect="1"/>
          </p:cNvSpPr>
          <p:nvPr userDrawn="1"/>
        </p:nvSpPr>
        <p:spPr>
          <a:xfrm rot="10800000">
            <a:off x="8249920" y="2879"/>
            <a:ext cx="3949192" cy="39485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998405A-C924-286C-05CF-CDB6B1D7A11F}"/>
              </a:ext>
            </a:extLst>
          </p:cNvPr>
          <p:cNvGrpSpPr/>
          <p:nvPr userDrawn="1"/>
        </p:nvGrpSpPr>
        <p:grpSpPr>
          <a:xfrm>
            <a:off x="5831840" y="8516"/>
            <a:ext cx="6161703" cy="6854208"/>
            <a:chOff x="3961631" y="0"/>
            <a:chExt cx="6161703" cy="6854208"/>
          </a:xfrm>
        </p:grpSpPr>
        <p:grpSp>
          <p:nvGrpSpPr>
            <p:cNvPr id="14" name="Group 13">
              <a:extLst>
                <a:ext uri="{FF2B5EF4-FFF2-40B4-BE49-F238E27FC236}">
                  <a16:creationId xmlns:a16="http://schemas.microsoft.com/office/drawing/2014/main" id="{8331758D-6562-C0BC-00E5-73A503FE17DF}"/>
                </a:ext>
              </a:extLst>
            </p:cNvPr>
            <p:cNvGrpSpPr/>
            <p:nvPr/>
          </p:nvGrpSpPr>
          <p:grpSpPr>
            <a:xfrm flipH="1">
              <a:off x="7020087" y="0"/>
              <a:ext cx="1900435" cy="1551828"/>
              <a:chOff x="2064366" y="0"/>
              <a:chExt cx="1900435" cy="1551828"/>
            </a:xfrm>
          </p:grpSpPr>
          <p:cxnSp>
            <p:nvCxnSpPr>
              <p:cNvPr id="23" name="Straight Connector 22">
                <a:extLst>
                  <a:ext uri="{FF2B5EF4-FFF2-40B4-BE49-F238E27FC236}">
                    <a16:creationId xmlns:a16="http://schemas.microsoft.com/office/drawing/2014/main" id="{E4998C44-FF63-28D5-CC60-6782125E3EE0}"/>
                  </a:ext>
                </a:extLst>
              </p:cNvPr>
              <p:cNvCxnSpPr>
                <a:cxnSpLocks/>
              </p:cNvCxnSpPr>
              <p:nvPr/>
            </p:nvCxnSpPr>
            <p:spPr>
              <a:xfrm flipH="1">
                <a:off x="2412973" y="0"/>
                <a:ext cx="1551828" cy="155182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442F2BB-8327-4A1D-2D13-0CD3DE68112A}"/>
                  </a:ext>
                </a:extLst>
              </p:cNvPr>
              <p:cNvCxnSpPr>
                <a:cxnSpLocks/>
              </p:cNvCxnSpPr>
              <p:nvPr/>
            </p:nvCxnSpPr>
            <p:spPr>
              <a:xfrm flipH="1" flipV="1">
                <a:off x="2064366" y="1196688"/>
                <a:ext cx="355140" cy="355140"/>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0BB7C647-BF1C-B092-7216-38962B8D5D3B}"/>
                </a:ext>
              </a:extLst>
            </p:cNvPr>
            <p:cNvGrpSpPr/>
            <p:nvPr/>
          </p:nvGrpSpPr>
          <p:grpSpPr>
            <a:xfrm flipH="1">
              <a:off x="3961631" y="2284458"/>
              <a:ext cx="6161703" cy="4569750"/>
              <a:chOff x="724721" y="2284458"/>
              <a:chExt cx="6161703" cy="4569750"/>
            </a:xfrm>
          </p:grpSpPr>
          <p:grpSp>
            <p:nvGrpSpPr>
              <p:cNvPr id="17" name="Group 16">
                <a:extLst>
                  <a:ext uri="{FF2B5EF4-FFF2-40B4-BE49-F238E27FC236}">
                    <a16:creationId xmlns:a16="http://schemas.microsoft.com/office/drawing/2014/main" id="{E720D086-736C-4B55-A983-89C6890F44AC}"/>
                  </a:ext>
                </a:extLst>
              </p:cNvPr>
              <p:cNvGrpSpPr/>
              <p:nvPr/>
            </p:nvGrpSpPr>
            <p:grpSpPr>
              <a:xfrm rot="5400000">
                <a:off x="433444" y="3057485"/>
                <a:ext cx="2769913" cy="2187359"/>
                <a:chOff x="1617492" y="-848890"/>
                <a:chExt cx="2769913" cy="2187359"/>
              </a:xfrm>
            </p:grpSpPr>
            <p:cxnSp>
              <p:nvCxnSpPr>
                <p:cNvPr id="21" name="Straight Connector 20">
                  <a:extLst>
                    <a:ext uri="{FF2B5EF4-FFF2-40B4-BE49-F238E27FC236}">
                      <a16:creationId xmlns:a16="http://schemas.microsoft.com/office/drawing/2014/main" id="{1D44E010-D2C1-566E-CEC2-1A9B86A4FCED}"/>
                    </a:ext>
                  </a:extLst>
                </p:cNvPr>
                <p:cNvCxnSpPr>
                  <a:cxnSpLocks/>
                </p:cNvCxnSpPr>
                <p:nvPr/>
              </p:nvCxnSpPr>
              <p:spPr>
                <a:xfrm rot="16200000" flipH="1" flipV="1">
                  <a:off x="2200047" y="-848890"/>
                  <a:ext cx="2187358" cy="218735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83AEA2D-685A-23F6-B42F-7651C31CE12A}"/>
                    </a:ext>
                  </a:extLst>
                </p:cNvPr>
                <p:cNvCxnSpPr>
                  <a:cxnSpLocks/>
                </p:cNvCxnSpPr>
                <p:nvPr/>
              </p:nvCxnSpPr>
              <p:spPr>
                <a:xfrm rot="16200000" flipV="1">
                  <a:off x="1617492" y="749817"/>
                  <a:ext cx="588652" cy="588651"/>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8" name="Straight Connector 17">
                <a:extLst>
                  <a:ext uri="{FF2B5EF4-FFF2-40B4-BE49-F238E27FC236}">
                    <a16:creationId xmlns:a16="http://schemas.microsoft.com/office/drawing/2014/main" id="{9E175D15-6B7A-D8F4-532E-5E417020909B}"/>
                  </a:ext>
                </a:extLst>
              </p:cNvPr>
              <p:cNvCxnSpPr>
                <a:cxnSpLocks/>
              </p:cNvCxnSpPr>
              <p:nvPr/>
            </p:nvCxnSpPr>
            <p:spPr>
              <a:xfrm flipH="1" flipV="1">
                <a:off x="831626" y="2284458"/>
                <a:ext cx="481748" cy="48174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C01B5EA-397C-E68D-355A-34B9FDC8A741}"/>
                  </a:ext>
                </a:extLst>
              </p:cNvPr>
              <p:cNvCxnSpPr>
                <a:cxnSpLocks/>
              </p:cNvCxnSpPr>
              <p:nvPr/>
            </p:nvCxnSpPr>
            <p:spPr>
              <a:xfrm flipV="1">
                <a:off x="2912079" y="4207451"/>
                <a:ext cx="1316402" cy="131640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26B8A42-572F-0A8D-B6A0-0D5B1D4DD6AF}"/>
                  </a:ext>
                </a:extLst>
              </p:cNvPr>
              <p:cNvCxnSpPr>
                <a:cxnSpLocks/>
              </p:cNvCxnSpPr>
              <p:nvPr/>
            </p:nvCxnSpPr>
            <p:spPr>
              <a:xfrm>
                <a:off x="4228482" y="4196266"/>
                <a:ext cx="2657942" cy="265794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6" name="Straight Connector 15">
              <a:extLst>
                <a:ext uri="{FF2B5EF4-FFF2-40B4-BE49-F238E27FC236}">
                  <a16:creationId xmlns:a16="http://schemas.microsoft.com/office/drawing/2014/main" id="{01BFE5B7-E6EA-561A-7D2F-871C7CA4A2E4}"/>
                </a:ext>
              </a:extLst>
            </p:cNvPr>
            <p:cNvCxnSpPr>
              <a:cxnSpLocks/>
            </p:cNvCxnSpPr>
            <p:nvPr/>
          </p:nvCxnSpPr>
          <p:spPr>
            <a:xfrm>
              <a:off x="8929135" y="1193135"/>
              <a:ext cx="1091323" cy="109132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7" name="Text Placeholder 15">
            <a:extLst>
              <a:ext uri="{FF2B5EF4-FFF2-40B4-BE49-F238E27FC236}">
                <a16:creationId xmlns:a16="http://schemas.microsoft.com/office/drawing/2014/main" id="{BF155F00-A127-A397-9227-914AABC02E65}"/>
              </a:ext>
            </a:extLst>
          </p:cNvPr>
          <p:cNvSpPr>
            <a:spLocks noGrp="1"/>
          </p:cNvSpPr>
          <p:nvPr>
            <p:ph type="body" sz="quarter" idx="17" hasCustomPrompt="1"/>
          </p:nvPr>
        </p:nvSpPr>
        <p:spPr>
          <a:xfrm>
            <a:off x="457199" y="3604333"/>
            <a:ext cx="6215973" cy="260700"/>
          </a:xfrm>
        </p:spPr>
        <p:txBody>
          <a:bodyPr lIns="0" rIns="0" anchor="t" anchorCtr="0">
            <a:noAutofit/>
          </a:bodyPr>
          <a:lstStyle>
            <a:lvl1pPr marL="0" indent="0" algn="l">
              <a:lnSpc>
                <a:spcPct val="100000"/>
              </a:lnSpc>
              <a:spcBef>
                <a:spcPts val="0"/>
              </a:spcBef>
              <a:spcAft>
                <a:spcPts val="0"/>
              </a:spcAft>
              <a:buNone/>
              <a:defRPr sz="1800" b="1">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Name</a:t>
            </a:r>
          </a:p>
          <a:p>
            <a:pPr lvl="0"/>
            <a:endParaRPr lang="en-US" dirty="0"/>
          </a:p>
        </p:txBody>
      </p:sp>
      <p:sp>
        <p:nvSpPr>
          <p:cNvPr id="8" name="Text Placeholder 15">
            <a:extLst>
              <a:ext uri="{FF2B5EF4-FFF2-40B4-BE49-F238E27FC236}">
                <a16:creationId xmlns:a16="http://schemas.microsoft.com/office/drawing/2014/main" id="{3B200A48-2067-A756-4EB8-2A59410017C6}"/>
              </a:ext>
            </a:extLst>
          </p:cNvPr>
          <p:cNvSpPr>
            <a:spLocks noGrp="1"/>
          </p:cNvSpPr>
          <p:nvPr>
            <p:ph type="body" sz="quarter" idx="18" hasCustomPrompt="1"/>
          </p:nvPr>
        </p:nvSpPr>
        <p:spPr>
          <a:xfrm>
            <a:off x="457198" y="3884114"/>
            <a:ext cx="6215973" cy="260700"/>
          </a:xfrm>
        </p:spPr>
        <p:txBody>
          <a:bodyPr lIns="0" rIns="0" anchor="t" anchorCtr="0">
            <a:noAutofit/>
          </a:bodyPr>
          <a:lstStyle>
            <a:lvl1pPr marL="0" indent="0" algn="l">
              <a:lnSpc>
                <a:spcPct val="100000"/>
              </a:lnSpc>
              <a:spcBef>
                <a:spcPts val="0"/>
              </a:spcBef>
              <a:spcAft>
                <a:spcPts val="0"/>
              </a:spcAft>
              <a:buNone/>
              <a:defRPr sz="1600" b="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Job title</a:t>
            </a:r>
          </a:p>
          <a:p>
            <a:pPr lvl="0"/>
            <a:endParaRPr lang="en-US" dirty="0"/>
          </a:p>
        </p:txBody>
      </p:sp>
      <p:sp>
        <p:nvSpPr>
          <p:cNvPr id="9" name="Footer Placeholder 2">
            <a:extLst>
              <a:ext uri="{FF2B5EF4-FFF2-40B4-BE49-F238E27FC236}">
                <a16:creationId xmlns:a16="http://schemas.microsoft.com/office/drawing/2014/main" id="{E0823669-1FFD-640E-78A4-8004857D43ED}"/>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2F837515-92C6-4CE6-8392-842D5979E436}"/>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251993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attern NLG Black">
    <p:bg>
      <p:bgPr>
        <a:solidFill>
          <a:srgbClr val="FFFFF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88361EB-0B0D-0904-59C8-B5D1D7DF6D1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3" y="5220"/>
            <a:ext cx="12191998" cy="6847560"/>
          </a:xfrm>
          <a:prstGeom prst="rect">
            <a:avLst/>
          </a:prstGeom>
        </p:spPr>
      </p:pic>
      <p:sp>
        <p:nvSpPr>
          <p:cNvPr id="4" name="Footer Placeholder 2">
            <a:extLst>
              <a:ext uri="{FF2B5EF4-FFF2-40B4-BE49-F238E27FC236}">
                <a16:creationId xmlns:a16="http://schemas.microsoft.com/office/drawing/2014/main" id="{177343D4-55F4-56C4-4EB2-DB4C24C8965C}"/>
              </a:ext>
            </a:extLst>
          </p:cNvPr>
          <p:cNvSpPr>
            <a:spLocks noGrp="1"/>
          </p:cNvSpPr>
          <p:nvPr>
            <p:ph type="ftr" sz="quarter" idx="20"/>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BDE91E4-9412-4979-1E82-F4C6403E1C24}"/>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Rectangle 5">
            <a:extLst>
              <a:ext uri="{FF2B5EF4-FFF2-40B4-BE49-F238E27FC236}">
                <a16:creationId xmlns:a16="http://schemas.microsoft.com/office/drawing/2014/main" id="{3C8E9A46-65FB-40C7-BC85-E77188598C7C}"/>
              </a:ext>
            </a:extLst>
          </p:cNvPr>
          <p:cNvSpPr/>
          <p:nvPr userDrawn="1"/>
        </p:nvSpPr>
        <p:spPr>
          <a:xfrm>
            <a:off x="1926077" y="1342417"/>
            <a:ext cx="8317149" cy="406616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1AE9B559-A8D0-9C0F-71CF-F810C119D1E7}"/>
              </a:ext>
            </a:extLst>
          </p:cNvPr>
          <p:cNvSpPr/>
          <p:nvPr userDrawn="1"/>
        </p:nvSpPr>
        <p:spPr>
          <a:xfrm rot="18900000">
            <a:off x="5452994" y="423256"/>
            <a:ext cx="1286011" cy="128601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523CAA-F716-7BCC-FA75-1D063B5A1C11}"/>
              </a:ext>
            </a:extLst>
          </p:cNvPr>
          <p:cNvSpPr/>
          <p:nvPr userDrawn="1"/>
        </p:nvSpPr>
        <p:spPr>
          <a:xfrm>
            <a:off x="5624624" y="945815"/>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0" rIns="0" bIns="0" rtlCol="0" anchor="ctr"/>
          <a:lstStyle/>
          <a:p>
            <a:pPr algn="ctr"/>
            <a:r>
              <a:rPr lang="en-US" sz="9600" b="1" dirty="0">
                <a:solidFill>
                  <a:srgbClr val="FFFFFF"/>
                </a:solidFill>
              </a:rPr>
              <a:t>“</a:t>
            </a:r>
          </a:p>
        </p:txBody>
      </p:sp>
      <p:sp>
        <p:nvSpPr>
          <p:cNvPr id="13" name="Text Placeholder 13">
            <a:extLst>
              <a:ext uri="{FF2B5EF4-FFF2-40B4-BE49-F238E27FC236}">
                <a16:creationId xmlns:a16="http://schemas.microsoft.com/office/drawing/2014/main" id="{3B22E95E-D709-F44A-AEF2-987DF4B22FA3}"/>
              </a:ext>
            </a:extLst>
          </p:cNvPr>
          <p:cNvSpPr>
            <a:spLocks noGrp="1"/>
          </p:cNvSpPr>
          <p:nvPr>
            <p:ph type="body" sz="quarter" idx="11" hasCustomPrompt="1"/>
          </p:nvPr>
        </p:nvSpPr>
        <p:spPr>
          <a:xfrm>
            <a:off x="2208179" y="2101174"/>
            <a:ext cx="7760446" cy="2094406"/>
          </a:xfrm>
          <a:noFill/>
        </p:spPr>
        <p:txBody>
          <a:bodyPr lIns="0" tIns="0" rIns="0" bIns="0" anchor="t">
            <a:noAutofit/>
          </a:bodyPr>
          <a:lstStyle>
            <a:lvl1pPr marL="0" indent="0" algn="ctr">
              <a:buNone/>
              <a:defRPr sz="2800">
                <a:solidFill>
                  <a:srgbClr val="FFFFFF"/>
                </a:solidFill>
              </a:defRPr>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add quote</a:t>
            </a:r>
          </a:p>
        </p:txBody>
      </p:sp>
      <p:sp>
        <p:nvSpPr>
          <p:cNvPr id="15" name="Text Placeholder 17">
            <a:extLst>
              <a:ext uri="{FF2B5EF4-FFF2-40B4-BE49-F238E27FC236}">
                <a16:creationId xmlns:a16="http://schemas.microsoft.com/office/drawing/2014/main" id="{35936C3C-251F-6394-E8E8-AFD03D2071D3}"/>
              </a:ext>
            </a:extLst>
          </p:cNvPr>
          <p:cNvSpPr>
            <a:spLocks noGrp="1"/>
          </p:cNvSpPr>
          <p:nvPr>
            <p:ph type="body" sz="quarter" idx="21" hasCustomPrompt="1"/>
          </p:nvPr>
        </p:nvSpPr>
        <p:spPr>
          <a:xfrm>
            <a:off x="2224088" y="4418013"/>
            <a:ext cx="7743825" cy="278794"/>
          </a:xfrm>
        </p:spPr>
        <p:txBody>
          <a:bodyPr/>
          <a:lstStyle>
            <a:lvl1pPr marL="0" indent="0" algn="ctr">
              <a:buNone/>
              <a:defRPr sz="2000" b="1">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16" name="Text Placeholder 17">
            <a:extLst>
              <a:ext uri="{FF2B5EF4-FFF2-40B4-BE49-F238E27FC236}">
                <a16:creationId xmlns:a16="http://schemas.microsoft.com/office/drawing/2014/main" id="{03C426B1-34E9-204C-ACA1-E5DFAEAF18DE}"/>
              </a:ext>
            </a:extLst>
          </p:cNvPr>
          <p:cNvSpPr>
            <a:spLocks noGrp="1"/>
          </p:cNvSpPr>
          <p:nvPr>
            <p:ph type="body" sz="quarter" idx="22" hasCustomPrompt="1"/>
          </p:nvPr>
        </p:nvSpPr>
        <p:spPr>
          <a:xfrm>
            <a:off x="2224088" y="4729298"/>
            <a:ext cx="7743825" cy="278794"/>
          </a:xfrm>
        </p:spPr>
        <p:txBody>
          <a:bodyPr/>
          <a:lstStyle>
            <a:lvl1pPr marL="0" indent="0" algn="ctr">
              <a:buNone/>
              <a:defRPr sz="2000" b="0">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Tree>
    <p:extLst>
      <p:ext uri="{BB962C8B-B14F-4D97-AF65-F5344CB8AC3E}">
        <p14:creationId xmlns:p14="http://schemas.microsoft.com/office/powerpoint/2010/main" val="578084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L Gradient/R Photo">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C301FF-A642-2EF5-7293-EC8ADB0BBEAD}"/>
              </a:ext>
            </a:extLst>
          </p:cNvPr>
          <p:cNvSpPr>
            <a:spLocks noGrp="1"/>
          </p:cNvSpPr>
          <p:nvPr>
            <p:ph type="pic" sz="quarter" idx="12" hasCustomPrompt="1"/>
          </p:nvPr>
        </p:nvSpPr>
        <p:spPr>
          <a:xfrm>
            <a:off x="6585626" y="0"/>
            <a:ext cx="5606374" cy="6858000"/>
          </a:xfrm>
          <a:solidFill>
            <a:schemeClr val="bg2">
              <a:lumMod val="75000"/>
            </a:schemeClr>
          </a:solidFill>
        </p:spPr>
        <p:txBody>
          <a:bodyPr anchor="ctr">
            <a:noAutofit/>
          </a:bodyPr>
          <a:lstStyle>
            <a:lvl1pPr algn="r">
              <a:defRPr/>
            </a:lvl1pPr>
          </a:lstStyle>
          <a:p>
            <a:r>
              <a:rPr lang="en-US" dirty="0"/>
              <a:t>Click icon to add photo then RIGHT CLICK to “Send to Back”</a:t>
            </a:r>
          </a:p>
        </p:txBody>
      </p:sp>
      <p:sp>
        <p:nvSpPr>
          <p:cNvPr id="18" name="Text Placeholder 17">
            <a:extLst>
              <a:ext uri="{FF2B5EF4-FFF2-40B4-BE49-F238E27FC236}">
                <a16:creationId xmlns:a16="http://schemas.microsoft.com/office/drawing/2014/main" id="{9C433DC0-DA26-9458-566D-AEFF60B73FBF}"/>
              </a:ext>
            </a:extLst>
          </p:cNvPr>
          <p:cNvSpPr>
            <a:spLocks noGrp="1"/>
          </p:cNvSpPr>
          <p:nvPr>
            <p:ph type="body" sz="quarter" idx="11" hasCustomPrompt="1"/>
          </p:nvPr>
        </p:nvSpPr>
        <p:spPr>
          <a:xfrm>
            <a:off x="457200" y="871182"/>
            <a:ext cx="7683652" cy="5115636"/>
          </a:xfrm>
          <a:custGeom>
            <a:avLst/>
            <a:gdLst>
              <a:gd name="connsiteX0" fmla="*/ 0 w 6393696"/>
              <a:gd name="connsiteY0" fmla="*/ 0 h 4256807"/>
              <a:gd name="connsiteX1" fmla="*/ 5107033 w 6393696"/>
              <a:gd name="connsiteY1" fmla="*/ 0 h 4256807"/>
              <a:gd name="connsiteX2" fmla="*/ 6370654 w 6393696"/>
              <a:gd name="connsiteY2" fmla="*/ 1263621 h 4256807"/>
              <a:gd name="connsiteX3" fmla="*/ 6393696 w 6393696"/>
              <a:gd name="connsiteY3" fmla="*/ 1294368 h 4256807"/>
              <a:gd name="connsiteX4" fmla="*/ 6393696 w 6393696"/>
              <a:gd name="connsiteY4" fmla="*/ 4256807 h 4256807"/>
              <a:gd name="connsiteX5" fmla="*/ 1286663 w 6393696"/>
              <a:gd name="connsiteY5" fmla="*/ 4256807 h 4256807"/>
              <a:gd name="connsiteX6" fmla="*/ 23042 w 6393696"/>
              <a:gd name="connsiteY6" fmla="*/ 2993187 h 4256807"/>
              <a:gd name="connsiteX7" fmla="*/ 0 w 6393696"/>
              <a:gd name="connsiteY7" fmla="*/ 2962439 h 425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3696" h="4256807">
                <a:moveTo>
                  <a:pt x="0" y="0"/>
                </a:moveTo>
                <a:lnTo>
                  <a:pt x="5107033" y="0"/>
                </a:lnTo>
                <a:lnTo>
                  <a:pt x="6370654" y="1263621"/>
                </a:lnTo>
                <a:lnTo>
                  <a:pt x="6393696" y="1294368"/>
                </a:lnTo>
                <a:lnTo>
                  <a:pt x="6393696" y="4256807"/>
                </a:lnTo>
                <a:lnTo>
                  <a:pt x="1286663" y="4256807"/>
                </a:lnTo>
                <a:lnTo>
                  <a:pt x="23042" y="2993187"/>
                </a:lnTo>
                <a:lnTo>
                  <a:pt x="0" y="2962439"/>
                </a:lnTo>
                <a:close/>
              </a:path>
            </a:pathLst>
          </a:custGeom>
          <a:gradFill>
            <a:gsLst>
              <a:gs pos="54000">
                <a:srgbClr val="3C9B34">
                  <a:alpha val="85000"/>
                </a:srgbClr>
              </a:gs>
              <a:gs pos="0">
                <a:schemeClr val="accent1">
                  <a:alpha val="85000"/>
                </a:schemeClr>
              </a:gs>
              <a:gs pos="85000">
                <a:schemeClr val="accent2">
                  <a:alpha val="85000"/>
                </a:schemeClr>
              </a:gs>
              <a:gs pos="100000">
                <a:schemeClr val="accent6">
                  <a:alpha val="62304"/>
                </a:schemeClr>
              </a:gs>
            </a:gsLst>
            <a:lin ang="4800000" scaled="0"/>
          </a:gradFill>
        </p:spPr>
        <p:txBody>
          <a:bodyPr wrap="square" lIns="731520" tIns="1005840" rIns="731520" bIns="0" anchor="t">
            <a:noAutofit/>
          </a:bodyPr>
          <a:lstStyle>
            <a:lvl1pPr marL="0" indent="0" algn="ctr">
              <a:buNone/>
              <a:defRPr sz="2800">
                <a:solidFill>
                  <a:srgbClr val="FFFFFF"/>
                </a:solidFill>
              </a:defRPr>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edit text</a:t>
            </a:r>
          </a:p>
        </p:txBody>
      </p:sp>
      <p:sp>
        <p:nvSpPr>
          <p:cNvPr id="3" name="TextBox 2">
            <a:extLst>
              <a:ext uri="{FF2B5EF4-FFF2-40B4-BE49-F238E27FC236}">
                <a16:creationId xmlns:a16="http://schemas.microsoft.com/office/drawing/2014/main" id="{85092ABD-8C8A-CF1F-F4A4-82A50C2BE37D}"/>
              </a:ext>
            </a:extLst>
          </p:cNvPr>
          <p:cNvSpPr txBox="1"/>
          <p:nvPr userDrawn="1"/>
        </p:nvSpPr>
        <p:spPr>
          <a:xfrm>
            <a:off x="3846992" y="724221"/>
            <a:ext cx="904068" cy="1446550"/>
          </a:xfrm>
          <a:prstGeom prst="rect">
            <a:avLst/>
          </a:prstGeom>
          <a:noFill/>
        </p:spPr>
        <p:txBody>
          <a:bodyPr wrap="square" rtlCol="0">
            <a:spAutoFit/>
          </a:bodyPr>
          <a:lstStyle/>
          <a:p>
            <a:r>
              <a:rPr lang="en-US" sz="8800" b="1" dirty="0">
                <a:solidFill>
                  <a:srgbClr val="FFFFFF"/>
                </a:solidFill>
              </a:rPr>
              <a:t>“</a:t>
            </a:r>
          </a:p>
        </p:txBody>
      </p:sp>
      <p:sp>
        <p:nvSpPr>
          <p:cNvPr id="4" name="Slide Number Placeholder 5">
            <a:extLst>
              <a:ext uri="{FF2B5EF4-FFF2-40B4-BE49-F238E27FC236}">
                <a16:creationId xmlns:a16="http://schemas.microsoft.com/office/drawing/2014/main" id="{F7F09AA4-0364-5B59-AC75-9DDA7FBED00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Text Placeholder 17">
            <a:extLst>
              <a:ext uri="{FF2B5EF4-FFF2-40B4-BE49-F238E27FC236}">
                <a16:creationId xmlns:a16="http://schemas.microsoft.com/office/drawing/2014/main" id="{0A5625D8-AC10-C6AC-9845-34CBA958F6A1}"/>
              </a:ext>
            </a:extLst>
          </p:cNvPr>
          <p:cNvSpPr>
            <a:spLocks noGrp="1"/>
          </p:cNvSpPr>
          <p:nvPr>
            <p:ph type="body" sz="quarter" idx="21" hasCustomPrompt="1"/>
          </p:nvPr>
        </p:nvSpPr>
        <p:spPr>
          <a:xfrm>
            <a:off x="457200" y="4547833"/>
            <a:ext cx="7683652" cy="278794"/>
          </a:xfrm>
        </p:spPr>
        <p:txBody>
          <a:bodyPr/>
          <a:lstStyle>
            <a:lvl1pPr marL="0" indent="0" algn="ctr">
              <a:buNone/>
              <a:defRPr sz="2000" b="1">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7" name="Text Placeholder 17">
            <a:extLst>
              <a:ext uri="{FF2B5EF4-FFF2-40B4-BE49-F238E27FC236}">
                <a16:creationId xmlns:a16="http://schemas.microsoft.com/office/drawing/2014/main" id="{C2CD20BA-3F2C-32C5-D03C-F9E6B774C12D}"/>
              </a:ext>
            </a:extLst>
          </p:cNvPr>
          <p:cNvSpPr>
            <a:spLocks noGrp="1"/>
          </p:cNvSpPr>
          <p:nvPr>
            <p:ph type="body" sz="quarter" idx="22" hasCustomPrompt="1"/>
          </p:nvPr>
        </p:nvSpPr>
        <p:spPr>
          <a:xfrm>
            <a:off x="1128409" y="4859118"/>
            <a:ext cx="7012443" cy="278794"/>
          </a:xfrm>
        </p:spPr>
        <p:txBody>
          <a:bodyPr/>
          <a:lstStyle>
            <a:lvl1pPr marL="0" indent="0" algn="ctr">
              <a:buNone/>
              <a:defRPr sz="2000" b="0">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
        <p:nvSpPr>
          <p:cNvPr id="8" name="Footer Placeholder 2">
            <a:extLst>
              <a:ext uri="{FF2B5EF4-FFF2-40B4-BE49-F238E27FC236}">
                <a16:creationId xmlns:a16="http://schemas.microsoft.com/office/drawing/2014/main" id="{C8446C12-3445-C765-8BE6-6BE5325291EC}"/>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Tree>
    <p:extLst>
      <p:ext uri="{BB962C8B-B14F-4D97-AF65-F5344CB8AC3E}">
        <p14:creationId xmlns:p14="http://schemas.microsoft.com/office/powerpoint/2010/main" val="1342793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ey Statement: Green Pattern">
    <p:bg>
      <p:bgPr>
        <a:solidFill>
          <a:srgbClr val="FFFFFF"/>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C448622-DF73-88F5-BB50-53CB6C2011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6" y="5220"/>
            <a:ext cx="12191998" cy="6847560"/>
          </a:xfrm>
          <a:prstGeom prst="rect">
            <a:avLst/>
          </a:prstGeom>
        </p:spPr>
      </p:pic>
      <p:sp>
        <p:nvSpPr>
          <p:cNvPr id="2" name="Rectangle 1">
            <a:extLst>
              <a:ext uri="{FF2B5EF4-FFF2-40B4-BE49-F238E27FC236}">
                <a16:creationId xmlns:a16="http://schemas.microsoft.com/office/drawing/2014/main" id="{6EC86EF3-0B83-2008-8092-73342134A380}"/>
              </a:ext>
            </a:extLst>
          </p:cNvPr>
          <p:cNvSpPr/>
          <p:nvPr userDrawn="1"/>
        </p:nvSpPr>
        <p:spPr>
          <a:xfrm>
            <a:off x="7151" y="5218"/>
            <a:ext cx="12184848" cy="6847562"/>
          </a:xfrm>
          <a:prstGeom prst="rect">
            <a:avLst/>
          </a:prstGeom>
          <a:solidFill>
            <a:schemeClr val="tx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20007CE-7E12-25A2-E8F9-5D8F27C65281}"/>
              </a:ext>
            </a:extLst>
          </p:cNvPr>
          <p:cNvSpPr/>
          <p:nvPr userDrawn="1"/>
        </p:nvSpPr>
        <p:spPr>
          <a:xfrm>
            <a:off x="3575" y="-5220"/>
            <a:ext cx="12192000" cy="6858000"/>
          </a:xfrm>
          <a:prstGeom prst="rect">
            <a:avLst/>
          </a:prstGeom>
          <a:gradFill>
            <a:gsLst>
              <a:gs pos="71000">
                <a:schemeClr val="accent2">
                  <a:alpha val="65000"/>
                </a:schemeClr>
              </a:gs>
              <a:gs pos="48000">
                <a:schemeClr val="accent1">
                  <a:alpha val="74639"/>
                </a:schemeClr>
              </a:gs>
              <a:gs pos="20000">
                <a:schemeClr val="accent1"/>
              </a:gs>
              <a:gs pos="100000">
                <a:schemeClr val="accent6">
                  <a:alpha val="47606"/>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FF2B5958-3B9C-57E6-8A60-FADF41ED6EFF}"/>
              </a:ext>
            </a:extLst>
          </p:cNvPr>
          <p:cNvSpPr>
            <a:spLocks noGrp="1"/>
          </p:cNvSpPr>
          <p:nvPr>
            <p:ph type="sldNum" sz="quarter" idx="4"/>
          </p:nvPr>
        </p:nvSpPr>
        <p:spPr>
          <a:xfrm>
            <a:off x="8556171" y="6477356"/>
            <a:ext cx="3632781" cy="153888"/>
          </a:xfrm>
          <a:prstGeom prst="rect">
            <a:avLst/>
          </a:prstGeom>
        </p:spPr>
        <p:txBody>
          <a:bodyPr vert="horz" wrap="square" lIns="0" tIns="0" rIns="45720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7" name="Text Placeholder 6">
            <a:extLst>
              <a:ext uri="{FF2B5EF4-FFF2-40B4-BE49-F238E27FC236}">
                <a16:creationId xmlns:a16="http://schemas.microsoft.com/office/drawing/2014/main" id="{865BA2C3-2588-61C3-9233-1475FEDECDA5}"/>
              </a:ext>
            </a:extLst>
          </p:cNvPr>
          <p:cNvSpPr>
            <a:spLocks noGrp="1"/>
          </p:cNvSpPr>
          <p:nvPr>
            <p:ph type="body" sz="quarter" idx="11" hasCustomPrompt="1"/>
          </p:nvPr>
        </p:nvSpPr>
        <p:spPr>
          <a:xfrm>
            <a:off x="1198124" y="2265234"/>
            <a:ext cx="9795753" cy="669094"/>
          </a:xfrm>
        </p:spPr>
        <p:txBody>
          <a:bodyPr anchor="ctr"/>
          <a:lstStyle>
            <a:lvl1pPr marL="0" indent="0" algn="ctr">
              <a:buNone/>
              <a:defRPr sz="4800" b="1">
                <a:solidFill>
                  <a:srgbClr val="FFFFFF"/>
                </a:solidFill>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text</a:t>
            </a:r>
          </a:p>
        </p:txBody>
      </p:sp>
      <p:sp>
        <p:nvSpPr>
          <p:cNvPr id="14" name="Freeform 13">
            <a:extLst>
              <a:ext uri="{FF2B5EF4-FFF2-40B4-BE49-F238E27FC236}">
                <a16:creationId xmlns:a16="http://schemas.microsoft.com/office/drawing/2014/main" id="{5A0207F2-D134-C528-4D99-28DD876DE8F0}"/>
              </a:ext>
            </a:extLst>
          </p:cNvPr>
          <p:cNvSpPr/>
          <p:nvPr userDrawn="1"/>
        </p:nvSpPr>
        <p:spPr>
          <a:xfrm>
            <a:off x="2472447" y="4517910"/>
            <a:ext cx="7247107" cy="685800"/>
          </a:xfrm>
          <a:custGeom>
            <a:avLst/>
            <a:gdLst>
              <a:gd name="connsiteX0" fmla="*/ 685800 w 7247107"/>
              <a:gd name="connsiteY0" fmla="*/ 0 h 685800"/>
              <a:gd name="connsiteX1" fmla="*/ 7247107 w 7247107"/>
              <a:gd name="connsiteY1" fmla="*/ 0 h 685800"/>
              <a:gd name="connsiteX2" fmla="*/ 6561307 w 7247107"/>
              <a:gd name="connsiteY2" fmla="*/ 685800 h 685800"/>
              <a:gd name="connsiteX3" fmla="*/ 0 w 7247107"/>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247107" h="685800">
                <a:moveTo>
                  <a:pt x="685800" y="0"/>
                </a:moveTo>
                <a:lnTo>
                  <a:pt x="7247107" y="0"/>
                </a:lnTo>
                <a:lnTo>
                  <a:pt x="6561307" y="685800"/>
                </a:lnTo>
                <a:lnTo>
                  <a:pt x="0" y="6858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350DC87D-72CE-650E-10EC-0A0E56C0E511}"/>
              </a:ext>
            </a:extLst>
          </p:cNvPr>
          <p:cNvSpPr>
            <a:spLocks noGrp="1"/>
          </p:cNvSpPr>
          <p:nvPr>
            <p:ph type="body" sz="quarter" idx="12" hasCustomPrompt="1"/>
          </p:nvPr>
        </p:nvSpPr>
        <p:spPr>
          <a:xfrm>
            <a:off x="3318669" y="4735359"/>
            <a:ext cx="5554663" cy="250903"/>
          </a:xfrm>
        </p:spPr>
        <p:txBody>
          <a:bodyPr/>
          <a:lstStyle>
            <a:lvl1pPr marL="0" indent="0" algn="ctr">
              <a:buNone/>
              <a:defRPr sz="1800" spc="300">
                <a:solidFill>
                  <a:srgbClr val="FFFFFF"/>
                </a:solidFill>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ADDITIONAL FIGURE OR PHRASE</a:t>
            </a:r>
          </a:p>
        </p:txBody>
      </p:sp>
      <p:sp>
        <p:nvSpPr>
          <p:cNvPr id="4" name="Footer Placeholder 2">
            <a:extLst>
              <a:ext uri="{FF2B5EF4-FFF2-40B4-BE49-F238E27FC236}">
                <a16:creationId xmlns:a16="http://schemas.microsoft.com/office/drawing/2014/main" id="{625A0725-D5E2-F511-D341-B183609D97B7}"/>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For Agent Use Only – Not For Use With The Public</a:t>
            </a:r>
          </a:p>
        </p:txBody>
      </p:sp>
    </p:spTree>
    <p:extLst>
      <p:ext uri="{BB962C8B-B14F-4D97-AF65-F5344CB8AC3E}">
        <p14:creationId xmlns:p14="http://schemas.microsoft.com/office/powerpoint/2010/main" val="2686316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ith Plain Footer">
    <p:bg>
      <p:bgPr>
        <a:solidFill>
          <a:srgbClr val="FFFFFF"/>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B7DB937-CF24-0BAC-8798-C7B49C830D69}"/>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 name="Footer Placeholder 2">
            <a:extLst>
              <a:ext uri="{FF2B5EF4-FFF2-40B4-BE49-F238E27FC236}">
                <a16:creationId xmlns:a16="http://schemas.microsoft.com/office/drawing/2014/main" id="{D6EAFAD8-5D65-4E14-CD34-5E23E1BC8378}"/>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Tree>
    <p:extLst>
      <p:ext uri="{BB962C8B-B14F-4D97-AF65-F5344CB8AC3E}">
        <p14:creationId xmlns:p14="http://schemas.microsoft.com/office/powerpoint/2010/main" val="1134784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Centered on Green w Footer">
    <p:bg>
      <p:bgPr>
        <a:gradFill flip="none" rotWithShape="1">
          <a:gsLst>
            <a:gs pos="5000">
              <a:schemeClr val="accent1"/>
            </a:gs>
            <a:gs pos="23000">
              <a:srgbClr val="3D9C33"/>
            </a:gs>
            <a:gs pos="65000">
              <a:schemeClr val="accent2"/>
            </a:gs>
            <a:gs pos="100000">
              <a:schemeClr val="accent6"/>
            </a:gs>
          </a:gsLst>
          <a:lin ang="2700000" scaled="1"/>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1D0013-3D65-8E27-C34B-A4D3C8F40A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8660" y="2510217"/>
            <a:ext cx="3694680" cy="1837566"/>
          </a:xfrm>
          <a:prstGeom prst="rect">
            <a:avLst/>
          </a:prstGeom>
        </p:spPr>
      </p:pic>
      <p:sp>
        <p:nvSpPr>
          <p:cNvPr id="6" name="Slide Number Placeholder 5">
            <a:extLst>
              <a:ext uri="{FF2B5EF4-FFF2-40B4-BE49-F238E27FC236}">
                <a16:creationId xmlns:a16="http://schemas.microsoft.com/office/drawing/2014/main" id="{63A592A7-573D-EB2E-3CD6-270988336750}"/>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 name="Footer Placeholder 2">
            <a:extLst>
              <a:ext uri="{FF2B5EF4-FFF2-40B4-BE49-F238E27FC236}">
                <a16:creationId xmlns:a16="http://schemas.microsoft.com/office/drawing/2014/main" id="{61A80148-07F2-5ECF-03BE-7EE77114905D}"/>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For Agent Use Only – Not For Use With The Public</a:t>
            </a:r>
          </a:p>
        </p:txBody>
      </p:sp>
    </p:spTree>
    <p:extLst>
      <p:ext uri="{BB962C8B-B14F-4D97-AF65-F5344CB8AC3E}">
        <p14:creationId xmlns:p14="http://schemas.microsoft.com/office/powerpoint/2010/main" val="3061052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420FE83-C00E-DF67-B2D5-0375D8FCFFEF}"/>
              </a:ext>
            </a:extLst>
          </p:cNvPr>
          <p:cNvGrpSpPr/>
          <p:nvPr userDrawn="1"/>
        </p:nvGrpSpPr>
        <p:grpSpPr>
          <a:xfrm>
            <a:off x="3301189" y="2855581"/>
            <a:ext cx="5589621" cy="1591488"/>
            <a:chOff x="1308296" y="2743199"/>
            <a:chExt cx="4051496" cy="1153550"/>
          </a:xfrm>
        </p:grpSpPr>
        <p:sp>
          <p:nvSpPr>
            <p:cNvPr id="5" name="Rectangle 4">
              <a:extLst>
                <a:ext uri="{FF2B5EF4-FFF2-40B4-BE49-F238E27FC236}">
                  <a16:creationId xmlns:a16="http://schemas.microsoft.com/office/drawing/2014/main" id="{21EA72C3-4A3A-C777-541C-A1CD08E1ECF6}"/>
                </a:ext>
              </a:extLst>
            </p:cNvPr>
            <p:cNvSpPr/>
            <p:nvPr userDrawn="1"/>
          </p:nvSpPr>
          <p:spPr>
            <a:xfrm>
              <a:off x="1308296" y="2743199"/>
              <a:ext cx="1153550" cy="1153550"/>
            </a:xfrm>
            <a:prstGeom prst="rect">
              <a:avLst/>
            </a:prstGeom>
            <a:solidFill>
              <a:srgbClr val="E074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761AED-298C-1087-41BC-1EC15FED6F52}"/>
                </a:ext>
              </a:extLst>
            </p:cNvPr>
            <p:cNvSpPr/>
            <p:nvPr userDrawn="1"/>
          </p:nvSpPr>
          <p:spPr>
            <a:xfrm>
              <a:off x="2757269" y="2743199"/>
              <a:ext cx="1153550" cy="1153550"/>
            </a:xfrm>
            <a:prstGeom prst="rect">
              <a:avLst/>
            </a:prstGeom>
            <a:solidFill>
              <a:srgbClr val="7846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D3A6C8B-DAE4-4361-212A-934E61D3DAB6}"/>
                </a:ext>
              </a:extLst>
            </p:cNvPr>
            <p:cNvSpPr/>
            <p:nvPr userDrawn="1"/>
          </p:nvSpPr>
          <p:spPr>
            <a:xfrm>
              <a:off x="4206242" y="2743199"/>
              <a:ext cx="1153550" cy="1153550"/>
            </a:xfrm>
            <a:prstGeom prst="rect">
              <a:avLst/>
            </a:prstGeom>
            <a:solidFill>
              <a:srgbClr val="D7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ACFAE11-4666-C7E2-D806-95682DE453B5}"/>
              </a:ext>
            </a:extLst>
          </p:cNvPr>
          <p:cNvSpPr txBox="1"/>
          <p:nvPr userDrawn="1"/>
        </p:nvSpPr>
        <p:spPr>
          <a:xfrm>
            <a:off x="604911" y="1856934"/>
            <a:ext cx="10916529" cy="553998"/>
          </a:xfrm>
          <a:prstGeom prst="rect">
            <a:avLst/>
          </a:prstGeom>
          <a:noFill/>
        </p:spPr>
        <p:txBody>
          <a:bodyPr wrap="square" lIns="0" tIns="0" rIns="0" bIns="0" rtlCol="0">
            <a:spAutoFit/>
          </a:bodyPr>
          <a:lstStyle/>
          <a:p>
            <a:r>
              <a:rPr lang="en-US" dirty="0"/>
              <a:t>Additional brand colors to use as </a:t>
            </a:r>
            <a:r>
              <a:rPr lang="en-US" b="1" dirty="0"/>
              <a:t>accent colors</a:t>
            </a:r>
            <a:r>
              <a:rPr lang="en-US" dirty="0"/>
              <a:t>. These colors should show up in the “Recent Colors” section  of the paint bucket drop down in Fill &gt; Color under Format Shape.</a:t>
            </a:r>
          </a:p>
        </p:txBody>
      </p:sp>
      <p:sp>
        <p:nvSpPr>
          <p:cNvPr id="9" name="TextBox 8">
            <a:extLst>
              <a:ext uri="{FF2B5EF4-FFF2-40B4-BE49-F238E27FC236}">
                <a16:creationId xmlns:a16="http://schemas.microsoft.com/office/drawing/2014/main" id="{A652D5E3-9368-151F-9A9F-EC77D774D14F}"/>
              </a:ext>
            </a:extLst>
          </p:cNvPr>
          <p:cNvSpPr txBox="1"/>
          <p:nvPr userDrawn="1"/>
        </p:nvSpPr>
        <p:spPr>
          <a:xfrm>
            <a:off x="604911" y="1069143"/>
            <a:ext cx="10916529" cy="553998"/>
          </a:xfrm>
          <a:prstGeom prst="rect">
            <a:avLst/>
          </a:prstGeom>
          <a:solidFill>
            <a:schemeClr val="bg1"/>
          </a:solidFill>
        </p:spPr>
        <p:txBody>
          <a:bodyPr wrap="square" lIns="91440" tIns="91440" rIns="91440" bIns="91440" rtlCol="0">
            <a:spAutoFit/>
          </a:bodyPr>
          <a:lstStyle/>
          <a:p>
            <a:pPr algn="ctr"/>
            <a:r>
              <a:rPr lang="en-US" sz="2400" dirty="0"/>
              <a:t>For Reference Only</a:t>
            </a:r>
          </a:p>
        </p:txBody>
      </p:sp>
      <p:sp>
        <p:nvSpPr>
          <p:cNvPr id="11" name="TextBox 10">
            <a:extLst>
              <a:ext uri="{FF2B5EF4-FFF2-40B4-BE49-F238E27FC236}">
                <a16:creationId xmlns:a16="http://schemas.microsoft.com/office/drawing/2014/main" id="{D49A8E45-00FF-DEF0-77E2-F7DB231C89AF}"/>
              </a:ext>
            </a:extLst>
          </p:cNvPr>
          <p:cNvSpPr txBox="1"/>
          <p:nvPr userDrawn="1"/>
        </p:nvSpPr>
        <p:spPr>
          <a:xfrm>
            <a:off x="3434640" y="4112478"/>
            <a:ext cx="912277" cy="215444"/>
          </a:xfrm>
          <a:prstGeom prst="rect">
            <a:avLst/>
          </a:prstGeom>
          <a:noFill/>
        </p:spPr>
        <p:txBody>
          <a:bodyPr wrap="square" lIns="0" tIns="0" rIns="0" bIns="0" rtlCol="0" anchor="ctr">
            <a:spAutoFit/>
          </a:bodyPr>
          <a:lstStyle/>
          <a:p>
            <a:r>
              <a:rPr lang="en-US" sz="1400" b="1" dirty="0">
                <a:solidFill>
                  <a:schemeClr val="bg2"/>
                </a:solidFill>
              </a:rPr>
              <a:t>Orange</a:t>
            </a:r>
            <a:endParaRPr lang="en-US" sz="1000" b="1" dirty="0">
              <a:solidFill>
                <a:schemeClr val="bg2"/>
              </a:solidFill>
            </a:endParaRPr>
          </a:p>
        </p:txBody>
      </p:sp>
      <p:sp>
        <p:nvSpPr>
          <p:cNvPr id="12" name="TextBox 11">
            <a:extLst>
              <a:ext uri="{FF2B5EF4-FFF2-40B4-BE49-F238E27FC236}">
                <a16:creationId xmlns:a16="http://schemas.microsoft.com/office/drawing/2014/main" id="{A3D68504-BE5F-E1B2-D998-8B3315BD1078}"/>
              </a:ext>
            </a:extLst>
          </p:cNvPr>
          <p:cNvSpPr txBox="1"/>
          <p:nvPr userDrawn="1"/>
        </p:nvSpPr>
        <p:spPr>
          <a:xfrm>
            <a:off x="5488524" y="4112478"/>
            <a:ext cx="912277" cy="215444"/>
          </a:xfrm>
          <a:prstGeom prst="rect">
            <a:avLst/>
          </a:prstGeom>
          <a:noFill/>
        </p:spPr>
        <p:txBody>
          <a:bodyPr wrap="square" lIns="0" tIns="0" rIns="0" bIns="0" rtlCol="0" anchor="ctr">
            <a:spAutoFit/>
          </a:bodyPr>
          <a:lstStyle/>
          <a:p>
            <a:r>
              <a:rPr lang="en-US" sz="1400" b="1" dirty="0">
                <a:solidFill>
                  <a:schemeClr val="bg2"/>
                </a:solidFill>
              </a:rPr>
              <a:t>Purple</a:t>
            </a:r>
            <a:endParaRPr lang="en-US" sz="1000" b="1" dirty="0">
              <a:solidFill>
                <a:schemeClr val="bg2"/>
              </a:solidFill>
            </a:endParaRPr>
          </a:p>
        </p:txBody>
      </p:sp>
      <p:sp>
        <p:nvSpPr>
          <p:cNvPr id="13" name="TextBox 12">
            <a:extLst>
              <a:ext uri="{FF2B5EF4-FFF2-40B4-BE49-F238E27FC236}">
                <a16:creationId xmlns:a16="http://schemas.microsoft.com/office/drawing/2014/main" id="{8F8C9A31-C40F-E4D1-8916-2CA362FACB34}"/>
              </a:ext>
            </a:extLst>
          </p:cNvPr>
          <p:cNvSpPr txBox="1"/>
          <p:nvPr userDrawn="1"/>
        </p:nvSpPr>
        <p:spPr>
          <a:xfrm>
            <a:off x="7486136" y="4112478"/>
            <a:ext cx="912277" cy="215444"/>
          </a:xfrm>
          <a:prstGeom prst="rect">
            <a:avLst/>
          </a:prstGeom>
          <a:noFill/>
        </p:spPr>
        <p:txBody>
          <a:bodyPr wrap="square" lIns="0" tIns="0" rIns="0" bIns="0" rtlCol="0" anchor="ctr">
            <a:spAutoFit/>
          </a:bodyPr>
          <a:lstStyle/>
          <a:p>
            <a:r>
              <a:rPr lang="en-US" sz="1400" b="1" dirty="0">
                <a:solidFill>
                  <a:schemeClr val="bg2"/>
                </a:solidFill>
              </a:rPr>
              <a:t>Red</a:t>
            </a:r>
            <a:endParaRPr lang="en-US" sz="1000" b="1" dirty="0">
              <a:solidFill>
                <a:schemeClr val="bg2"/>
              </a:solidFill>
            </a:endParaRPr>
          </a:p>
        </p:txBody>
      </p:sp>
      <p:sp>
        <p:nvSpPr>
          <p:cNvPr id="14" name="TextBox 13">
            <a:extLst>
              <a:ext uri="{FF2B5EF4-FFF2-40B4-BE49-F238E27FC236}">
                <a16:creationId xmlns:a16="http://schemas.microsoft.com/office/drawing/2014/main" id="{731A09CC-B070-B968-E7B7-DE72366A2804}"/>
              </a:ext>
            </a:extLst>
          </p:cNvPr>
          <p:cNvSpPr txBox="1"/>
          <p:nvPr userDrawn="1"/>
        </p:nvSpPr>
        <p:spPr>
          <a:xfrm>
            <a:off x="3434640" y="4540184"/>
            <a:ext cx="1123292" cy="815608"/>
          </a:xfrm>
          <a:prstGeom prst="rect">
            <a:avLst/>
          </a:prstGeom>
          <a:noFill/>
        </p:spPr>
        <p:txBody>
          <a:bodyPr wrap="square" lIns="0" tIns="0" rIns="0" bIns="0" rtlCol="0" anchor="ctr">
            <a:spAutoFit/>
          </a:bodyPr>
          <a:lstStyle/>
          <a:p>
            <a:r>
              <a:rPr lang="en-US" sz="1200" b="1" dirty="0">
                <a:solidFill>
                  <a:schemeClr val="tx1"/>
                </a:solidFill>
              </a:rPr>
              <a:t>RGB</a:t>
            </a:r>
          </a:p>
          <a:p>
            <a:pPr>
              <a:spcAft>
                <a:spcPts val="600"/>
              </a:spcAft>
            </a:pPr>
            <a:r>
              <a:rPr lang="en-US" sz="1200" b="0" dirty="0">
                <a:solidFill>
                  <a:schemeClr val="tx1"/>
                </a:solidFill>
              </a:rPr>
              <a:t>224, 116, 36</a:t>
            </a:r>
          </a:p>
          <a:p>
            <a:r>
              <a:rPr lang="en-US" sz="1200" b="1" dirty="0">
                <a:solidFill>
                  <a:schemeClr val="tx1"/>
                </a:solidFill>
              </a:rPr>
              <a:t>HEX</a:t>
            </a:r>
          </a:p>
          <a:p>
            <a:r>
              <a:rPr lang="en-US" sz="1200" b="0" dirty="0">
                <a:solidFill>
                  <a:schemeClr val="tx1"/>
                </a:solidFill>
              </a:rPr>
              <a:t>#E07426</a:t>
            </a:r>
          </a:p>
        </p:txBody>
      </p:sp>
      <p:sp>
        <p:nvSpPr>
          <p:cNvPr id="15" name="TextBox 14">
            <a:extLst>
              <a:ext uri="{FF2B5EF4-FFF2-40B4-BE49-F238E27FC236}">
                <a16:creationId xmlns:a16="http://schemas.microsoft.com/office/drawing/2014/main" id="{50705780-0507-BE62-FC47-4B105F4E1199}"/>
              </a:ext>
            </a:extLst>
          </p:cNvPr>
          <p:cNvSpPr txBox="1"/>
          <p:nvPr userDrawn="1"/>
        </p:nvSpPr>
        <p:spPr>
          <a:xfrm>
            <a:off x="5488524" y="4540184"/>
            <a:ext cx="1123292" cy="815608"/>
          </a:xfrm>
          <a:prstGeom prst="rect">
            <a:avLst/>
          </a:prstGeom>
          <a:noFill/>
        </p:spPr>
        <p:txBody>
          <a:bodyPr wrap="square" lIns="0" tIns="0" rIns="0" bIns="0" rtlCol="0" anchor="ctr">
            <a:spAutoFit/>
          </a:bodyPr>
          <a:lstStyle/>
          <a:p>
            <a:r>
              <a:rPr lang="en-US" sz="1200" b="1" dirty="0">
                <a:solidFill>
                  <a:schemeClr val="tx1"/>
                </a:solidFill>
              </a:rPr>
              <a:t>RGB</a:t>
            </a:r>
          </a:p>
          <a:p>
            <a:pPr>
              <a:spcAft>
                <a:spcPts val="600"/>
              </a:spcAft>
            </a:pPr>
            <a:r>
              <a:rPr lang="en-US" sz="1200" b="0" dirty="0">
                <a:solidFill>
                  <a:schemeClr val="tx1"/>
                </a:solidFill>
              </a:rPr>
              <a:t>120, 71, 144</a:t>
            </a:r>
          </a:p>
          <a:p>
            <a:r>
              <a:rPr lang="en-US" sz="1200" b="1" dirty="0">
                <a:solidFill>
                  <a:schemeClr val="tx1"/>
                </a:solidFill>
              </a:rPr>
              <a:t>HEX</a:t>
            </a:r>
          </a:p>
          <a:p>
            <a:r>
              <a:rPr lang="en-US" sz="1200" b="0" dirty="0">
                <a:solidFill>
                  <a:schemeClr val="tx1"/>
                </a:solidFill>
              </a:rPr>
              <a:t>#78468F</a:t>
            </a:r>
          </a:p>
        </p:txBody>
      </p:sp>
      <p:sp>
        <p:nvSpPr>
          <p:cNvPr id="16" name="TextBox 15">
            <a:extLst>
              <a:ext uri="{FF2B5EF4-FFF2-40B4-BE49-F238E27FC236}">
                <a16:creationId xmlns:a16="http://schemas.microsoft.com/office/drawing/2014/main" id="{EA9EB874-51E8-4488-94EA-33C5930B2C47}"/>
              </a:ext>
            </a:extLst>
          </p:cNvPr>
          <p:cNvSpPr txBox="1"/>
          <p:nvPr userDrawn="1"/>
        </p:nvSpPr>
        <p:spPr>
          <a:xfrm>
            <a:off x="7486136" y="4540184"/>
            <a:ext cx="1123292" cy="815608"/>
          </a:xfrm>
          <a:prstGeom prst="rect">
            <a:avLst/>
          </a:prstGeom>
          <a:noFill/>
        </p:spPr>
        <p:txBody>
          <a:bodyPr wrap="square" lIns="0" tIns="0" rIns="0" bIns="0" rtlCol="0" anchor="ctr">
            <a:spAutoFit/>
          </a:bodyPr>
          <a:lstStyle/>
          <a:p>
            <a:r>
              <a:rPr lang="en-US" sz="1200" b="1" dirty="0">
                <a:solidFill>
                  <a:schemeClr val="tx1"/>
                </a:solidFill>
              </a:rPr>
              <a:t>RGB</a:t>
            </a:r>
          </a:p>
          <a:p>
            <a:pPr>
              <a:spcAft>
                <a:spcPts val="600"/>
              </a:spcAft>
            </a:pPr>
            <a:r>
              <a:rPr lang="en-US" sz="1200" b="0" dirty="0">
                <a:solidFill>
                  <a:schemeClr val="tx1"/>
                </a:solidFill>
              </a:rPr>
              <a:t>215, 32, 39</a:t>
            </a:r>
          </a:p>
          <a:p>
            <a:r>
              <a:rPr lang="en-US" sz="1200" b="1" dirty="0">
                <a:solidFill>
                  <a:schemeClr val="tx1"/>
                </a:solidFill>
              </a:rPr>
              <a:t>HEX</a:t>
            </a:r>
          </a:p>
          <a:p>
            <a:r>
              <a:rPr lang="en-US" sz="1200" b="0" dirty="0">
                <a:solidFill>
                  <a:schemeClr val="tx1"/>
                </a:solidFill>
              </a:rPr>
              <a:t>#D72027</a:t>
            </a:r>
          </a:p>
        </p:txBody>
      </p:sp>
      <p:sp>
        <p:nvSpPr>
          <p:cNvPr id="17" name="TextBox 16">
            <a:extLst>
              <a:ext uri="{FF2B5EF4-FFF2-40B4-BE49-F238E27FC236}">
                <a16:creationId xmlns:a16="http://schemas.microsoft.com/office/drawing/2014/main" id="{77EA31B6-2D34-EBFB-C44F-CE20C4591646}"/>
              </a:ext>
            </a:extLst>
          </p:cNvPr>
          <p:cNvSpPr txBox="1"/>
          <p:nvPr userDrawn="1"/>
        </p:nvSpPr>
        <p:spPr>
          <a:xfrm>
            <a:off x="7299321" y="2880038"/>
            <a:ext cx="1591489" cy="923330"/>
          </a:xfrm>
          <a:prstGeom prst="rect">
            <a:avLst/>
          </a:prstGeom>
          <a:noFill/>
        </p:spPr>
        <p:txBody>
          <a:bodyPr wrap="square" rtlCol="0">
            <a:spAutoFit/>
          </a:bodyPr>
          <a:lstStyle/>
          <a:p>
            <a:pPr algn="ctr"/>
            <a:r>
              <a:rPr lang="en-US" b="1" dirty="0">
                <a:solidFill>
                  <a:schemeClr val="bg2"/>
                </a:solidFill>
              </a:rPr>
              <a:t>Use red only in charts</a:t>
            </a:r>
            <a:br>
              <a:rPr lang="en-US" b="1" dirty="0">
                <a:solidFill>
                  <a:schemeClr val="bg2"/>
                </a:solidFill>
              </a:rPr>
            </a:br>
            <a:r>
              <a:rPr lang="en-US" b="1" dirty="0">
                <a:solidFill>
                  <a:schemeClr val="bg2"/>
                </a:solidFill>
              </a:rPr>
              <a:t>and tables.</a:t>
            </a:r>
          </a:p>
        </p:txBody>
      </p:sp>
    </p:spTree>
    <p:extLst>
      <p:ext uri="{BB962C8B-B14F-4D97-AF65-F5344CB8AC3E}">
        <p14:creationId xmlns:p14="http://schemas.microsoft.com/office/powerpoint/2010/main" val="1718832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L Photo Shape Large/R Text 2">
    <p:bg>
      <p:bgPr>
        <a:solidFill>
          <a:srgbClr val="FFFFFF"/>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D71AFBD-5563-651F-4814-8F84D7440D75}"/>
              </a:ext>
            </a:extLst>
          </p:cNvPr>
          <p:cNvSpPr>
            <a:spLocks noGrp="1"/>
          </p:cNvSpPr>
          <p:nvPr>
            <p:ph type="pic" sz="quarter" idx="29"/>
          </p:nvPr>
        </p:nvSpPr>
        <p:spPr>
          <a:xfrm>
            <a:off x="-20740" y="0"/>
            <a:ext cx="9266339" cy="6858000"/>
          </a:xfrm>
          <a:custGeom>
            <a:avLst/>
            <a:gdLst>
              <a:gd name="connsiteX0" fmla="*/ 0 w 9266339"/>
              <a:gd name="connsiteY0" fmla="*/ 0 h 6858000"/>
              <a:gd name="connsiteX1" fmla="*/ 9266339 w 9266339"/>
              <a:gd name="connsiteY1" fmla="*/ 0 h 6858000"/>
              <a:gd name="connsiteX2" fmla="*/ 2408339 w 9266339"/>
              <a:gd name="connsiteY2" fmla="*/ 6858000 h 6858000"/>
              <a:gd name="connsiteX3" fmla="*/ 0 w 926633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66339" h="6858000">
                <a:moveTo>
                  <a:pt x="0" y="0"/>
                </a:moveTo>
                <a:lnTo>
                  <a:pt x="9266339" y="0"/>
                </a:lnTo>
                <a:lnTo>
                  <a:pt x="2408339" y="6858000"/>
                </a:lnTo>
                <a:lnTo>
                  <a:pt x="0" y="6858000"/>
                </a:lnTo>
                <a:close/>
              </a:path>
            </a:pathLst>
          </a:custGeom>
          <a:solidFill>
            <a:schemeClr val="bg2">
              <a:lumMod val="75000"/>
            </a:schemeClr>
          </a:solidFill>
        </p:spPr>
        <p:txBody>
          <a:bodyPr wrap="square">
            <a:noAutofit/>
          </a:bodyPr>
          <a:lstStyle/>
          <a:p>
            <a:endParaRPr lang="en-US"/>
          </a:p>
        </p:txBody>
      </p:sp>
      <p:sp>
        <p:nvSpPr>
          <p:cNvPr id="2" name="Freeform 1">
            <a:extLst>
              <a:ext uri="{FF2B5EF4-FFF2-40B4-BE49-F238E27FC236}">
                <a16:creationId xmlns:a16="http://schemas.microsoft.com/office/drawing/2014/main" id="{A8B66B18-0840-75C3-2BA1-085143432E83}"/>
              </a:ext>
            </a:extLst>
          </p:cNvPr>
          <p:cNvSpPr/>
          <p:nvPr userDrawn="1"/>
        </p:nvSpPr>
        <p:spPr>
          <a:xfrm rot="5400000">
            <a:off x="3565846" y="3443348"/>
            <a:ext cx="2252133" cy="4577171"/>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accent5">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8083685" y="424118"/>
            <a:ext cx="3720609" cy="871136"/>
          </a:xfrm>
        </p:spPr>
        <p:txBody>
          <a:bodyPr/>
          <a:lstStyle>
            <a:lvl1pPr algn="r">
              <a:defRPr b="0" i="0"/>
            </a:lvl1pPr>
          </a:lstStyle>
          <a:p>
            <a:endParaRPr lang="en-US"/>
          </a:p>
        </p:txBody>
      </p:sp>
      <p:sp>
        <p:nvSpPr>
          <p:cNvPr id="8" name="Footer Placeholder 2">
            <a:extLst>
              <a:ext uri="{FF2B5EF4-FFF2-40B4-BE49-F238E27FC236}">
                <a16:creationId xmlns:a16="http://schemas.microsoft.com/office/drawing/2014/main" id="{204C73F8-CAA5-207E-BC51-6EB7DF1CF06F}"/>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p>
        </p:txBody>
      </p:sp>
      <p:sp>
        <p:nvSpPr>
          <p:cNvPr id="9" name="Slide Number Placeholder 5">
            <a:extLst>
              <a:ext uri="{FF2B5EF4-FFF2-40B4-BE49-F238E27FC236}">
                <a16:creationId xmlns:a16="http://schemas.microsoft.com/office/drawing/2014/main" id="{02B8620D-7154-471A-29BD-919F9282868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t>‹#›</a:t>
            </a:fld>
            <a:endParaRPr lang="en-US" dirty="0">
              <a:latin typeface="Aptos Light" panose="020B0004020202020204" pitchFamily="34" charset="0"/>
            </a:endParaRPr>
          </a:p>
        </p:txBody>
      </p:sp>
    </p:spTree>
    <p:extLst>
      <p:ext uri="{BB962C8B-B14F-4D97-AF65-F5344CB8AC3E}">
        <p14:creationId xmlns:p14="http://schemas.microsoft.com/office/powerpoint/2010/main" val="36860265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Quote: L Gradient/R Photo">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C301FF-A642-2EF5-7293-EC8ADB0BBEAD}"/>
              </a:ext>
            </a:extLst>
          </p:cNvPr>
          <p:cNvSpPr>
            <a:spLocks noGrp="1"/>
          </p:cNvSpPr>
          <p:nvPr>
            <p:ph type="pic" sz="quarter" idx="12" hasCustomPrompt="1"/>
          </p:nvPr>
        </p:nvSpPr>
        <p:spPr>
          <a:xfrm>
            <a:off x="6585626" y="0"/>
            <a:ext cx="5606374" cy="6858000"/>
          </a:xfrm>
          <a:solidFill>
            <a:schemeClr val="bg2">
              <a:lumMod val="75000"/>
            </a:schemeClr>
          </a:solidFill>
        </p:spPr>
        <p:txBody>
          <a:bodyPr anchor="ctr">
            <a:noAutofit/>
          </a:bodyPr>
          <a:lstStyle>
            <a:lvl1pPr algn="r">
              <a:defRPr/>
            </a:lvl1pPr>
          </a:lstStyle>
          <a:p>
            <a:r>
              <a:rPr lang="en-US"/>
              <a:t>Click icon to add photo then RIGHT CLICK to “Send to Back”</a:t>
            </a:r>
          </a:p>
        </p:txBody>
      </p:sp>
      <p:sp>
        <p:nvSpPr>
          <p:cNvPr id="4" name="Slide Number Placeholder 5">
            <a:extLst>
              <a:ext uri="{FF2B5EF4-FFF2-40B4-BE49-F238E27FC236}">
                <a16:creationId xmlns:a16="http://schemas.microsoft.com/office/drawing/2014/main" id="{F7F09AA4-0364-5B59-AC75-9DDA7FBED00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t>‹#›</a:t>
            </a:fld>
            <a:endParaRPr lang="en-US" dirty="0">
              <a:latin typeface="Aptos Light" panose="020B0004020202020204" pitchFamily="34" charset="0"/>
            </a:endParaRPr>
          </a:p>
        </p:txBody>
      </p:sp>
      <p:sp>
        <p:nvSpPr>
          <p:cNvPr id="8" name="Footer Placeholder 2">
            <a:extLst>
              <a:ext uri="{FF2B5EF4-FFF2-40B4-BE49-F238E27FC236}">
                <a16:creationId xmlns:a16="http://schemas.microsoft.com/office/drawing/2014/main" id="{C8446C12-3445-C765-8BE6-6BE5325291EC}"/>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p>
        </p:txBody>
      </p:sp>
      <p:sp>
        <p:nvSpPr>
          <p:cNvPr id="2" name="Title 1">
            <a:extLst>
              <a:ext uri="{FF2B5EF4-FFF2-40B4-BE49-F238E27FC236}">
                <a16:creationId xmlns:a16="http://schemas.microsoft.com/office/drawing/2014/main" id="{11805C91-B970-6664-D5F2-A4C9DAF2D4E6}"/>
              </a:ext>
            </a:extLst>
          </p:cNvPr>
          <p:cNvSpPr>
            <a:spLocks noGrp="1"/>
          </p:cNvSpPr>
          <p:nvPr>
            <p:ph type="title"/>
          </p:nvPr>
        </p:nvSpPr>
        <p:spPr>
          <a:xfrm>
            <a:off x="457200" y="544714"/>
            <a:ext cx="6128426" cy="501804"/>
          </a:xfrm>
        </p:spPr>
        <p:txBody>
          <a:bodyPr lIns="0"/>
          <a:lstStyle>
            <a:lvl1pPr algn="l">
              <a:defRPr b="1" i="0"/>
            </a:lvl1pPr>
          </a:lstStyle>
          <a:p>
            <a:endParaRPr lang="en-US"/>
          </a:p>
        </p:txBody>
      </p:sp>
      <p:sp>
        <p:nvSpPr>
          <p:cNvPr id="9" name="Text Placeholder 4">
            <a:extLst>
              <a:ext uri="{FF2B5EF4-FFF2-40B4-BE49-F238E27FC236}">
                <a16:creationId xmlns:a16="http://schemas.microsoft.com/office/drawing/2014/main" id="{3D3CBA53-C1AE-951D-7801-AF230E6D27E5}"/>
              </a:ext>
            </a:extLst>
          </p:cNvPr>
          <p:cNvSpPr>
            <a:spLocks noGrp="1"/>
          </p:cNvSpPr>
          <p:nvPr>
            <p:ph type="body" sz="quarter" idx="23" hasCustomPrompt="1"/>
          </p:nvPr>
        </p:nvSpPr>
        <p:spPr>
          <a:xfrm>
            <a:off x="457200" y="1208543"/>
            <a:ext cx="6128426" cy="619402"/>
          </a:xfrm>
        </p:spPr>
        <p:txBody>
          <a:bodyPr lIns="0" tIns="0" rIns="0">
            <a:normAutofit/>
          </a:bodyPr>
          <a:lstStyle>
            <a:lvl1pPr marL="0" indent="0">
              <a:buNone/>
              <a:defRPr sz="2200"/>
            </a:lvl1pPr>
            <a:lvl2pPr marL="0" indent="0">
              <a:buNone/>
              <a:defRPr/>
            </a:lvl2pPr>
            <a:lvl3pPr marL="0" indent="0">
              <a:buNone/>
              <a:defRPr/>
            </a:lvl3pPr>
            <a:lvl4pPr marL="0" indent="0">
              <a:buNone/>
              <a:defRPr/>
            </a:lvl4pPr>
            <a:lvl5pPr marL="0" indent="0">
              <a:buNone/>
              <a:defRPr/>
            </a:lvl5pPr>
          </a:lstStyle>
          <a:p>
            <a:pPr lvl="0"/>
            <a:r>
              <a:rPr lang="en-US"/>
              <a:t>Click to add subtitle</a:t>
            </a:r>
          </a:p>
        </p:txBody>
      </p:sp>
      <p:sp>
        <p:nvSpPr>
          <p:cNvPr id="16" name="Text Placeholder 15">
            <a:extLst>
              <a:ext uri="{FF2B5EF4-FFF2-40B4-BE49-F238E27FC236}">
                <a16:creationId xmlns:a16="http://schemas.microsoft.com/office/drawing/2014/main" id="{F93620D4-8643-A003-9553-0418AF626C5C}"/>
              </a:ext>
            </a:extLst>
          </p:cNvPr>
          <p:cNvSpPr>
            <a:spLocks noGrp="1"/>
          </p:cNvSpPr>
          <p:nvPr>
            <p:ph type="body" sz="quarter" idx="24"/>
          </p:nvPr>
        </p:nvSpPr>
        <p:spPr>
          <a:xfrm>
            <a:off x="457200" y="2132232"/>
            <a:ext cx="7853878" cy="3649139"/>
          </a:xfrm>
          <a:gradFill>
            <a:gsLst>
              <a:gs pos="54000">
                <a:srgbClr val="3C9B34">
                  <a:alpha val="85000"/>
                </a:srgbClr>
              </a:gs>
              <a:gs pos="0">
                <a:schemeClr val="accent1">
                  <a:alpha val="85000"/>
                </a:schemeClr>
              </a:gs>
              <a:gs pos="85000">
                <a:schemeClr val="accent2">
                  <a:alpha val="85000"/>
                </a:schemeClr>
              </a:gs>
              <a:gs pos="100000">
                <a:schemeClr val="accent6">
                  <a:alpha val="62304"/>
                </a:schemeClr>
              </a:gs>
            </a:gsLst>
            <a:lin ang="4800000" scaled="0"/>
          </a:gradFill>
        </p:spPr>
        <p:txBody>
          <a:bodyPr lIns="731520" tIns="1005840" rIns="731520">
            <a:noAutofit/>
          </a:bodyPr>
          <a:lstStyle>
            <a:lvl1pPr marL="0" indent="0" algn="ctr">
              <a:buNone/>
              <a:defRPr sz="2800">
                <a:solidFill>
                  <a:schemeClr val="bg2"/>
                </a:solidFill>
              </a:defRPr>
            </a:lvl1pPr>
            <a:lvl2pPr marL="285750" indent="0" algn="ctr">
              <a:buNone/>
              <a:defRPr sz="2800">
                <a:solidFill>
                  <a:schemeClr val="bg2"/>
                </a:solidFill>
              </a:defRPr>
            </a:lvl2pPr>
            <a:lvl3pPr marL="571500" indent="0" algn="ctr">
              <a:buNone/>
              <a:defRPr sz="2800">
                <a:solidFill>
                  <a:schemeClr val="bg2"/>
                </a:solidFill>
              </a:defRPr>
            </a:lvl3pPr>
            <a:lvl4pPr marL="808037" indent="0" algn="ctr">
              <a:buNone/>
              <a:defRPr sz="2800">
                <a:solidFill>
                  <a:schemeClr val="bg2"/>
                </a:solidFill>
              </a:defRPr>
            </a:lvl4pPr>
            <a:lvl5pPr marL="1031875" indent="0" algn="ctr">
              <a:buNone/>
              <a:defRPr sz="2800">
                <a:solidFill>
                  <a:schemeClr val="bg2"/>
                </a:solidFill>
              </a:defRPr>
            </a:lvl5pPr>
          </a:lstStyle>
          <a:p>
            <a:pPr lvl="0"/>
            <a:r>
              <a:rPr lang="en-US"/>
              <a:t>Click to edit Master text styles</a:t>
            </a:r>
          </a:p>
        </p:txBody>
      </p:sp>
      <p:sp>
        <p:nvSpPr>
          <p:cNvPr id="6" name="Text Placeholder 17">
            <a:extLst>
              <a:ext uri="{FF2B5EF4-FFF2-40B4-BE49-F238E27FC236}">
                <a16:creationId xmlns:a16="http://schemas.microsoft.com/office/drawing/2014/main" id="{0A5625D8-AC10-C6AC-9845-34CBA958F6A1}"/>
              </a:ext>
            </a:extLst>
          </p:cNvPr>
          <p:cNvSpPr>
            <a:spLocks noGrp="1"/>
          </p:cNvSpPr>
          <p:nvPr>
            <p:ph type="body" sz="quarter" idx="21" hasCustomPrompt="1"/>
          </p:nvPr>
        </p:nvSpPr>
        <p:spPr>
          <a:xfrm>
            <a:off x="457200" y="5191292"/>
            <a:ext cx="7683652" cy="278794"/>
          </a:xfrm>
        </p:spPr>
        <p:txBody>
          <a:bodyPr/>
          <a:lstStyle>
            <a:lvl1pPr marL="0" indent="0" algn="ctr">
              <a:buNone/>
              <a:defRPr sz="2000" b="1">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a:t>Add first and last name</a:t>
            </a:r>
          </a:p>
        </p:txBody>
      </p:sp>
      <p:sp>
        <p:nvSpPr>
          <p:cNvPr id="7" name="Text Placeholder 17">
            <a:extLst>
              <a:ext uri="{FF2B5EF4-FFF2-40B4-BE49-F238E27FC236}">
                <a16:creationId xmlns:a16="http://schemas.microsoft.com/office/drawing/2014/main" id="{C2CD20BA-3F2C-32C5-D03C-F9E6B774C12D}"/>
              </a:ext>
            </a:extLst>
          </p:cNvPr>
          <p:cNvSpPr>
            <a:spLocks noGrp="1"/>
          </p:cNvSpPr>
          <p:nvPr>
            <p:ph type="body" sz="quarter" idx="22" hasCustomPrompt="1"/>
          </p:nvPr>
        </p:nvSpPr>
        <p:spPr>
          <a:xfrm>
            <a:off x="1128409" y="5502577"/>
            <a:ext cx="7012443" cy="278794"/>
          </a:xfrm>
        </p:spPr>
        <p:txBody>
          <a:bodyPr/>
          <a:lstStyle>
            <a:lvl1pPr marL="0" indent="0" algn="ctr">
              <a:buNone/>
              <a:defRPr sz="2000" b="0">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a:t>Add job title</a:t>
            </a:r>
          </a:p>
        </p:txBody>
      </p:sp>
      <p:sp>
        <p:nvSpPr>
          <p:cNvPr id="3" name="TextBox 2">
            <a:extLst>
              <a:ext uri="{FF2B5EF4-FFF2-40B4-BE49-F238E27FC236}">
                <a16:creationId xmlns:a16="http://schemas.microsoft.com/office/drawing/2014/main" id="{85092ABD-8C8A-CF1F-F4A4-82A50C2BE37D}"/>
              </a:ext>
            </a:extLst>
          </p:cNvPr>
          <p:cNvSpPr txBox="1"/>
          <p:nvPr userDrawn="1"/>
        </p:nvSpPr>
        <p:spPr>
          <a:xfrm>
            <a:off x="3851606" y="2177058"/>
            <a:ext cx="904068"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800" b="1">
                <a:solidFill>
                  <a:srgbClr val="FFFFFF"/>
                </a:solidFill>
              </a:rPr>
              <a:t>“</a:t>
            </a:r>
          </a:p>
        </p:txBody>
      </p:sp>
    </p:spTree>
    <p:extLst>
      <p:ext uri="{BB962C8B-B14F-4D97-AF65-F5344CB8AC3E}">
        <p14:creationId xmlns:p14="http://schemas.microsoft.com/office/powerpoint/2010/main" val="224147551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ontent: Title/Blank Photo Corners">
    <p:bg>
      <p:bgPr>
        <a:solidFill>
          <a:srgbClr val="FFFFFF"/>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BE85915-EEC0-4FFB-D128-887A94B2307E}"/>
              </a:ext>
            </a:extLst>
          </p:cNvPr>
          <p:cNvSpPr>
            <a:spLocks noGrp="1"/>
          </p:cNvSpPr>
          <p:nvPr>
            <p:ph type="pic" sz="quarter" idx="26"/>
          </p:nvPr>
        </p:nvSpPr>
        <p:spPr>
          <a:xfrm>
            <a:off x="0" y="1177662"/>
            <a:ext cx="5702969" cy="5702969"/>
          </a:xfrm>
          <a:custGeom>
            <a:avLst/>
            <a:gdLst>
              <a:gd name="connsiteX0" fmla="*/ 0 w 6192253"/>
              <a:gd name="connsiteY0" fmla="*/ 0 h 6192253"/>
              <a:gd name="connsiteX1" fmla="*/ 6192253 w 6192253"/>
              <a:gd name="connsiteY1" fmla="*/ 6192253 h 6192253"/>
              <a:gd name="connsiteX2" fmla="*/ 1499681 w 6192253"/>
              <a:gd name="connsiteY2" fmla="*/ 6192253 h 6192253"/>
              <a:gd name="connsiteX3" fmla="*/ 0 w 6192253"/>
              <a:gd name="connsiteY3" fmla="*/ 4692572 h 6192253"/>
            </a:gdLst>
            <a:ahLst/>
            <a:cxnLst>
              <a:cxn ang="0">
                <a:pos x="connsiteX0" y="connsiteY0"/>
              </a:cxn>
              <a:cxn ang="0">
                <a:pos x="connsiteX1" y="connsiteY1"/>
              </a:cxn>
              <a:cxn ang="0">
                <a:pos x="connsiteX2" y="connsiteY2"/>
              </a:cxn>
              <a:cxn ang="0">
                <a:pos x="connsiteX3" y="connsiteY3"/>
              </a:cxn>
            </a:cxnLst>
            <a:rect l="l" t="t" r="r" b="b"/>
            <a:pathLst>
              <a:path w="6192253" h="6192253">
                <a:moveTo>
                  <a:pt x="0" y="0"/>
                </a:moveTo>
                <a:lnTo>
                  <a:pt x="6192253" y="6192253"/>
                </a:lnTo>
                <a:lnTo>
                  <a:pt x="1499681" y="6192253"/>
                </a:lnTo>
                <a:lnTo>
                  <a:pt x="0" y="4692572"/>
                </a:lnTo>
                <a:close/>
              </a:path>
            </a:pathLst>
          </a:custGeom>
          <a:solidFill>
            <a:schemeClr val="tx2"/>
          </a:solidFill>
        </p:spPr>
        <p:txBody>
          <a:bodyPr wrap="square">
            <a:noAutofit/>
          </a:bodyPr>
          <a:lstStyle/>
          <a:p>
            <a:endParaRPr lang="en-US"/>
          </a:p>
        </p:txBody>
      </p:sp>
      <p:sp>
        <p:nvSpPr>
          <p:cNvPr id="3" name="Footer Placeholder 2">
            <a:extLst>
              <a:ext uri="{FF2B5EF4-FFF2-40B4-BE49-F238E27FC236}">
                <a16:creationId xmlns:a16="http://schemas.microsoft.com/office/drawing/2014/main" id="{9ECBB2C6-997A-7A47-15E1-31539EA5B30F}"/>
              </a:ext>
            </a:extLst>
          </p:cNvPr>
          <p:cNvSpPr>
            <a:spLocks noGrp="1"/>
          </p:cNvSpPr>
          <p:nvPr>
            <p:ph type="ftr" sz="quarter" idx="25"/>
          </p:nvPr>
        </p:nvSpPr>
        <p:spPr>
          <a:xfrm>
            <a:off x="6865211" y="6469661"/>
            <a:ext cx="3103414" cy="169277"/>
          </a:xfrm>
        </p:spPr>
        <p:txBody>
          <a:bodyPr/>
          <a:lstStyle>
            <a:lvl1pPr>
              <a:defRPr>
                <a:solidFill>
                  <a:schemeClr val="tx2"/>
                </a:solidFill>
              </a:defRPr>
            </a:lvl1pPr>
          </a:lstStyle>
          <a:p>
            <a:r>
              <a:rPr lang="en-US"/>
              <a:t>For Agent Use Only – Not For Use With The Public</a:t>
            </a:r>
          </a:p>
        </p:txBody>
      </p:sp>
      <p:sp>
        <p:nvSpPr>
          <p:cNvPr id="6" name="Slide Number Placeholder 5">
            <a:extLst>
              <a:ext uri="{FF2B5EF4-FFF2-40B4-BE49-F238E27FC236}">
                <a16:creationId xmlns:a16="http://schemas.microsoft.com/office/drawing/2014/main" id="{11040EA5-8DFB-0BDD-AAC0-656557443AB1}"/>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t>‹#›</a:t>
            </a:fld>
            <a:endParaRPr lang="en-US" dirty="0">
              <a:latin typeface="Aptos Light" panose="020B0004020202020204" pitchFamily="34" charset="0"/>
            </a:endParaRPr>
          </a:p>
        </p:txBody>
      </p:sp>
      <p:sp>
        <p:nvSpPr>
          <p:cNvPr id="7" name="Title 1">
            <a:extLst>
              <a:ext uri="{FF2B5EF4-FFF2-40B4-BE49-F238E27FC236}">
                <a16:creationId xmlns:a16="http://schemas.microsoft.com/office/drawing/2014/main" id="{63F63D09-522D-9EBA-2FD1-C13989A68BF8}"/>
              </a:ext>
            </a:extLst>
          </p:cNvPr>
          <p:cNvSpPr>
            <a:spLocks noGrp="1"/>
          </p:cNvSpPr>
          <p:nvPr>
            <p:ph type="title"/>
          </p:nvPr>
        </p:nvSpPr>
        <p:spPr>
          <a:xfrm>
            <a:off x="457201" y="457200"/>
            <a:ext cx="10237076" cy="501804"/>
          </a:xfrm>
        </p:spPr>
        <p:txBody>
          <a:bodyPr/>
          <a:lstStyle>
            <a:lvl1pPr>
              <a:defRPr b="0" i="0"/>
            </a:lvl1pPr>
          </a:lstStyle>
          <a:p>
            <a:endParaRPr lang="en-US"/>
          </a:p>
        </p:txBody>
      </p:sp>
      <p:sp>
        <p:nvSpPr>
          <p:cNvPr id="2" name="Graphic 7">
            <a:extLst>
              <a:ext uri="{FF2B5EF4-FFF2-40B4-BE49-F238E27FC236}">
                <a16:creationId xmlns:a16="http://schemas.microsoft.com/office/drawing/2014/main" id="{135553DA-BB13-4AC2-4BC2-12D5C65CDFEE}"/>
              </a:ext>
            </a:extLst>
          </p:cNvPr>
          <p:cNvSpPr/>
          <p:nvPr/>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Right Triangle 8">
            <a:extLst>
              <a:ext uri="{FF2B5EF4-FFF2-40B4-BE49-F238E27FC236}">
                <a16:creationId xmlns:a16="http://schemas.microsoft.com/office/drawing/2014/main" id="{86D621CA-FD2B-E72F-EC6C-437BE5CEFE63}"/>
              </a:ext>
            </a:extLst>
          </p:cNvPr>
          <p:cNvSpPr/>
          <p:nvPr userDrawn="1"/>
        </p:nvSpPr>
        <p:spPr>
          <a:xfrm>
            <a:off x="-21267" y="5347666"/>
            <a:ext cx="1532965" cy="1532965"/>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Tree>
    <p:extLst>
      <p:ext uri="{BB962C8B-B14F-4D97-AF65-F5344CB8AC3E}">
        <p14:creationId xmlns:p14="http://schemas.microsoft.com/office/powerpoint/2010/main" val="199331453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L Photo Shape/R Call Out 2">
    <p:bg>
      <p:bgPr>
        <a:solidFill>
          <a:srgbClr val="FFFFFF"/>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9F37D24A-0A7F-B8A1-2CDF-D6EEF5ADA999}"/>
              </a:ext>
            </a:extLst>
          </p:cNvPr>
          <p:cNvSpPr>
            <a:spLocks noGrp="1"/>
          </p:cNvSpPr>
          <p:nvPr>
            <p:ph type="pic" sz="quarter" idx="10" hasCustomPrompt="1"/>
          </p:nvPr>
        </p:nvSpPr>
        <p:spPr>
          <a:xfrm>
            <a:off x="0" y="-1"/>
            <a:ext cx="7414882" cy="6858000"/>
          </a:xfrm>
          <a:custGeom>
            <a:avLst/>
            <a:gdLst>
              <a:gd name="connsiteX0" fmla="*/ 3227919 w 7414882"/>
              <a:gd name="connsiteY0" fmla="*/ 0 h 6858000"/>
              <a:gd name="connsiteX1" fmla="*/ 7414882 w 7414882"/>
              <a:gd name="connsiteY1" fmla="*/ 0 h 6858000"/>
              <a:gd name="connsiteX2" fmla="*/ 556883 w 7414882"/>
              <a:gd name="connsiteY2" fmla="*/ 6858000 h 6858000"/>
              <a:gd name="connsiteX3" fmla="*/ 0 w 7414882"/>
              <a:gd name="connsiteY3" fmla="*/ 6858000 h 6858000"/>
              <a:gd name="connsiteX4" fmla="*/ 0 w 7414882"/>
              <a:gd name="connsiteY4" fmla="*/ 322791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882" h="6858000">
                <a:moveTo>
                  <a:pt x="3227919" y="0"/>
                </a:moveTo>
                <a:lnTo>
                  <a:pt x="7414882" y="0"/>
                </a:lnTo>
                <a:lnTo>
                  <a:pt x="556883" y="6858000"/>
                </a:lnTo>
                <a:lnTo>
                  <a:pt x="0" y="6858000"/>
                </a:lnTo>
                <a:lnTo>
                  <a:pt x="0" y="3227919"/>
                </a:lnTo>
                <a:close/>
              </a:path>
            </a:pathLst>
          </a:custGeom>
          <a:solidFill>
            <a:schemeClr val="bg2">
              <a:lumMod val="75000"/>
            </a:schemeClr>
          </a:solidFill>
        </p:spPr>
        <p:txBody>
          <a:bodyPr wrap="square" anchor="ctr">
            <a:noAutofit/>
          </a:bodyPr>
          <a:lstStyle>
            <a:lvl1pPr algn="ctr">
              <a:defRPr/>
            </a:lvl1pPr>
          </a:lstStyle>
          <a:p>
            <a:r>
              <a:rPr lang="en-US"/>
              <a:t>Click icon to add photo</a:t>
            </a:r>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8083685" y="800634"/>
            <a:ext cx="3720609" cy="871136"/>
          </a:xfrm>
        </p:spPr>
        <p:txBody>
          <a:bodyPr/>
          <a:lstStyle>
            <a:lvl1pPr algn="r">
              <a:defRPr b="0" i="0"/>
            </a:lvl1pPr>
          </a:lstStyle>
          <a:p>
            <a:endParaRPr lang="en-US"/>
          </a:p>
        </p:txBody>
      </p:sp>
      <p:sp>
        <p:nvSpPr>
          <p:cNvPr id="13" name="Freeform 12">
            <a:extLst>
              <a:ext uri="{FF2B5EF4-FFF2-40B4-BE49-F238E27FC236}">
                <a16:creationId xmlns:a16="http://schemas.microsoft.com/office/drawing/2014/main" id="{3D15CCC6-948A-204C-C13C-DA0982A56CBE}"/>
              </a:ext>
            </a:extLst>
          </p:cNvPr>
          <p:cNvSpPr/>
          <p:nvPr userDrawn="1"/>
        </p:nvSpPr>
        <p:spPr>
          <a:xfrm rot="5400000">
            <a:off x="-3494" y="-1"/>
            <a:ext cx="3232134" cy="3232134"/>
          </a:xfrm>
          <a:custGeom>
            <a:avLst/>
            <a:gdLst>
              <a:gd name="connsiteX0" fmla="*/ 0 w 3232134"/>
              <a:gd name="connsiteY0" fmla="*/ 1467575 h 3232134"/>
              <a:gd name="connsiteX1" fmla="*/ 0 w 3232134"/>
              <a:gd name="connsiteY1" fmla="*/ 0 h 3232134"/>
              <a:gd name="connsiteX2" fmla="*/ 3232134 w 3232134"/>
              <a:gd name="connsiteY2" fmla="*/ 3232134 h 3232134"/>
              <a:gd name="connsiteX3" fmla="*/ 1764559 w 3232134"/>
              <a:gd name="connsiteY3" fmla="*/ 3232134 h 3232134"/>
            </a:gdLst>
            <a:ahLst/>
            <a:cxnLst>
              <a:cxn ang="0">
                <a:pos x="connsiteX0" y="connsiteY0"/>
              </a:cxn>
              <a:cxn ang="0">
                <a:pos x="connsiteX1" y="connsiteY1"/>
              </a:cxn>
              <a:cxn ang="0">
                <a:pos x="connsiteX2" y="connsiteY2"/>
              </a:cxn>
              <a:cxn ang="0">
                <a:pos x="connsiteX3" y="connsiteY3"/>
              </a:cxn>
            </a:cxnLst>
            <a:rect l="l" t="t" r="r" b="b"/>
            <a:pathLst>
              <a:path w="3232134" h="3232134">
                <a:moveTo>
                  <a:pt x="0" y="1467575"/>
                </a:moveTo>
                <a:lnTo>
                  <a:pt x="0" y="0"/>
                </a:lnTo>
                <a:lnTo>
                  <a:pt x="3232134" y="3232134"/>
                </a:lnTo>
                <a:lnTo>
                  <a:pt x="1764559" y="3232134"/>
                </a:lnTo>
                <a:close/>
              </a:path>
            </a:pathLst>
          </a:cu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8" name="Footer Placeholder 2">
            <a:extLst>
              <a:ext uri="{FF2B5EF4-FFF2-40B4-BE49-F238E27FC236}">
                <a16:creationId xmlns:a16="http://schemas.microsoft.com/office/drawing/2014/main" id="{204C73F8-CAA5-207E-BC51-6EB7DF1CF06F}"/>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p>
        </p:txBody>
      </p:sp>
      <p:sp>
        <p:nvSpPr>
          <p:cNvPr id="9" name="Slide Number Placeholder 5">
            <a:extLst>
              <a:ext uri="{FF2B5EF4-FFF2-40B4-BE49-F238E27FC236}">
                <a16:creationId xmlns:a16="http://schemas.microsoft.com/office/drawing/2014/main" id="{02B8620D-7154-471A-29BD-919F9282868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t>‹#›</a:t>
            </a:fld>
            <a:endParaRPr lang="en-US" dirty="0">
              <a:latin typeface="Aptos Light" panose="020B0004020202020204" pitchFamily="34" charset="0"/>
            </a:endParaRPr>
          </a:p>
        </p:txBody>
      </p:sp>
      <p:sp>
        <p:nvSpPr>
          <p:cNvPr id="3" name="Text Placeholder 14">
            <a:extLst>
              <a:ext uri="{FF2B5EF4-FFF2-40B4-BE49-F238E27FC236}">
                <a16:creationId xmlns:a16="http://schemas.microsoft.com/office/drawing/2014/main" id="{D21B47E7-7B06-5250-95FC-0C6859D7B934}"/>
              </a:ext>
            </a:extLst>
          </p:cNvPr>
          <p:cNvSpPr>
            <a:spLocks noGrp="1"/>
          </p:cNvSpPr>
          <p:nvPr>
            <p:ph type="body" sz="quarter" idx="24" hasCustomPrompt="1"/>
          </p:nvPr>
        </p:nvSpPr>
        <p:spPr>
          <a:xfrm>
            <a:off x="8329257" y="2718950"/>
            <a:ext cx="3475037" cy="3143968"/>
          </a:xfrm>
          <a:solidFill>
            <a:schemeClr val="bg1"/>
          </a:solidFill>
        </p:spPr>
        <p:txBody>
          <a:bodyPr lIns="182880" tIns="731520" rIns="182880">
            <a:noAutofit/>
          </a:bodyPr>
          <a:lstStyle>
            <a:lvl1pPr>
              <a:spcAft>
                <a:spcPts val="300"/>
              </a:spcAft>
              <a:defRPr sz="1800"/>
            </a:lvl1pPr>
            <a:lvl2pPr>
              <a:spcAft>
                <a:spcPts val="300"/>
              </a:spcAft>
              <a:defRPr sz="1800"/>
            </a:lvl2pPr>
            <a:lvl3pPr>
              <a:spcAft>
                <a:spcPts val="300"/>
              </a:spcAft>
              <a:defRPr/>
            </a:lvl3pPr>
            <a:lvl4pPr>
              <a:spcAft>
                <a:spcPts val="300"/>
              </a:spcAft>
              <a:defRPr/>
            </a:lvl4pPr>
            <a:lvl5pPr>
              <a:spcAft>
                <a:spcPts val="300"/>
              </a:spcAft>
              <a:defRPr/>
            </a:lvl5pPr>
          </a:lstStyle>
          <a:p>
            <a:pPr lvl="0"/>
            <a:r>
              <a:rPr lang="en-US"/>
              <a:t>Click to add bullet</a:t>
            </a:r>
          </a:p>
          <a:p>
            <a:pPr lvl="1"/>
            <a:r>
              <a:rPr lang="en-US"/>
              <a:t>Add sub bullet – use Indent More </a:t>
            </a:r>
          </a:p>
          <a:p>
            <a:pPr lvl="2"/>
            <a:r>
              <a:rPr lang="en-US"/>
              <a:t>Third level</a:t>
            </a:r>
          </a:p>
          <a:p>
            <a:pPr lvl="3"/>
            <a:r>
              <a:rPr lang="en-US"/>
              <a:t>Fourth level</a:t>
            </a:r>
          </a:p>
          <a:p>
            <a:pPr lvl="4"/>
            <a:r>
              <a:rPr lang="en-US"/>
              <a:t>Fifth level                     </a:t>
            </a:r>
          </a:p>
        </p:txBody>
      </p:sp>
      <p:sp>
        <p:nvSpPr>
          <p:cNvPr id="11" name="Text Placeholder 4">
            <a:extLst>
              <a:ext uri="{FF2B5EF4-FFF2-40B4-BE49-F238E27FC236}">
                <a16:creationId xmlns:a16="http://schemas.microsoft.com/office/drawing/2014/main" id="{2EFBD7A1-79EE-61D1-3246-7010EAE36D18}"/>
              </a:ext>
            </a:extLst>
          </p:cNvPr>
          <p:cNvSpPr>
            <a:spLocks noGrp="1"/>
          </p:cNvSpPr>
          <p:nvPr>
            <p:ph type="body" sz="quarter" idx="21" hasCustomPrompt="1"/>
          </p:nvPr>
        </p:nvSpPr>
        <p:spPr>
          <a:xfrm>
            <a:off x="8329883" y="2884819"/>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add Heading</a:t>
            </a:r>
          </a:p>
        </p:txBody>
      </p:sp>
      <p:sp>
        <p:nvSpPr>
          <p:cNvPr id="2" name="Text Placeholder 4">
            <a:extLst>
              <a:ext uri="{FF2B5EF4-FFF2-40B4-BE49-F238E27FC236}">
                <a16:creationId xmlns:a16="http://schemas.microsoft.com/office/drawing/2014/main" id="{E5100D05-50B4-5F96-5766-0402E96370D5}"/>
              </a:ext>
            </a:extLst>
          </p:cNvPr>
          <p:cNvSpPr>
            <a:spLocks noGrp="1"/>
          </p:cNvSpPr>
          <p:nvPr>
            <p:ph type="body" sz="quarter" idx="11" hasCustomPrompt="1"/>
          </p:nvPr>
        </p:nvSpPr>
        <p:spPr>
          <a:xfrm>
            <a:off x="457200" y="1800211"/>
            <a:ext cx="11274552" cy="306622"/>
          </a:xfrm>
        </p:spPr>
        <p:txBody>
          <a:bodyPr lIns="0" tIns="0" rIns="0">
            <a:spAutoFit/>
          </a:bodyPr>
          <a:lstStyle>
            <a:lvl1pPr marL="0" indent="0" algn="r">
              <a:buNone/>
              <a:defRPr sz="2200"/>
            </a:lvl1pPr>
            <a:lvl2pPr marL="0" indent="0">
              <a:buNone/>
              <a:defRPr/>
            </a:lvl2pPr>
            <a:lvl3pPr marL="0" indent="0">
              <a:buNone/>
              <a:defRPr/>
            </a:lvl3pPr>
            <a:lvl4pPr marL="0" indent="0">
              <a:buNone/>
              <a:defRPr/>
            </a:lvl4pPr>
            <a:lvl5pPr marL="0" indent="0">
              <a:buNone/>
              <a:defRPr/>
            </a:lvl5pPr>
          </a:lstStyle>
          <a:p>
            <a:pPr lvl="0"/>
            <a:r>
              <a:rPr lang="en-US"/>
              <a:t>Click to add subtitle</a:t>
            </a:r>
          </a:p>
        </p:txBody>
      </p:sp>
      <p:sp>
        <p:nvSpPr>
          <p:cNvPr id="6" name="Text Placeholder 14">
            <a:extLst>
              <a:ext uri="{FF2B5EF4-FFF2-40B4-BE49-F238E27FC236}">
                <a16:creationId xmlns:a16="http://schemas.microsoft.com/office/drawing/2014/main" id="{6F138D0F-F500-4DBE-B2FC-1185EA7BFA65}"/>
              </a:ext>
            </a:extLst>
          </p:cNvPr>
          <p:cNvSpPr>
            <a:spLocks noGrp="1"/>
          </p:cNvSpPr>
          <p:nvPr>
            <p:ph type="body" sz="quarter" idx="26" hasCustomPrompt="1"/>
          </p:nvPr>
        </p:nvSpPr>
        <p:spPr>
          <a:xfrm>
            <a:off x="4551642" y="2718950"/>
            <a:ext cx="3475037" cy="3143968"/>
          </a:xfrm>
          <a:solidFill>
            <a:schemeClr val="bg1"/>
          </a:solidFill>
        </p:spPr>
        <p:txBody>
          <a:bodyPr lIns="182880" tIns="731520" rIns="182880">
            <a:noAutofit/>
          </a:bodyPr>
          <a:lstStyle>
            <a:lvl1pPr>
              <a:spcAft>
                <a:spcPts val="300"/>
              </a:spcAft>
              <a:defRPr sz="1800"/>
            </a:lvl1pPr>
            <a:lvl2pPr>
              <a:spcAft>
                <a:spcPts val="300"/>
              </a:spcAft>
              <a:defRPr sz="1800"/>
            </a:lvl2pPr>
            <a:lvl3pPr>
              <a:spcAft>
                <a:spcPts val="300"/>
              </a:spcAft>
              <a:defRPr/>
            </a:lvl3pPr>
            <a:lvl4pPr>
              <a:spcAft>
                <a:spcPts val="300"/>
              </a:spcAft>
              <a:defRPr/>
            </a:lvl4pPr>
            <a:lvl5pPr>
              <a:spcAft>
                <a:spcPts val="300"/>
              </a:spcAft>
              <a:defRPr/>
            </a:lvl5pPr>
          </a:lstStyle>
          <a:p>
            <a:pPr lvl="0"/>
            <a:r>
              <a:rPr lang="en-US"/>
              <a:t>Click to add bullet</a:t>
            </a:r>
          </a:p>
          <a:p>
            <a:pPr lvl="1"/>
            <a:r>
              <a:rPr lang="en-US"/>
              <a:t>Add sub bullet – use Indent More </a:t>
            </a:r>
          </a:p>
          <a:p>
            <a:pPr lvl="2"/>
            <a:r>
              <a:rPr lang="en-US"/>
              <a:t>Third level</a:t>
            </a:r>
          </a:p>
          <a:p>
            <a:pPr lvl="3"/>
            <a:r>
              <a:rPr lang="en-US"/>
              <a:t>Fourth level</a:t>
            </a:r>
          </a:p>
          <a:p>
            <a:pPr lvl="4"/>
            <a:r>
              <a:rPr lang="en-US"/>
              <a:t>Fifth level                     </a:t>
            </a:r>
          </a:p>
        </p:txBody>
      </p:sp>
      <p:sp>
        <p:nvSpPr>
          <p:cNvPr id="10" name="Text Placeholder 4">
            <a:extLst>
              <a:ext uri="{FF2B5EF4-FFF2-40B4-BE49-F238E27FC236}">
                <a16:creationId xmlns:a16="http://schemas.microsoft.com/office/drawing/2014/main" id="{9608402D-1196-DA51-7FD0-86EF46F5C412}"/>
              </a:ext>
            </a:extLst>
          </p:cNvPr>
          <p:cNvSpPr>
            <a:spLocks noGrp="1"/>
          </p:cNvSpPr>
          <p:nvPr>
            <p:ph type="body" sz="quarter" idx="25" hasCustomPrompt="1"/>
          </p:nvPr>
        </p:nvSpPr>
        <p:spPr>
          <a:xfrm>
            <a:off x="4551800" y="2884819"/>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add Heading</a:t>
            </a:r>
          </a:p>
        </p:txBody>
      </p:sp>
    </p:spTree>
    <p:extLst>
      <p:ext uri="{BB962C8B-B14F-4D97-AF65-F5344CB8AC3E}">
        <p14:creationId xmlns:p14="http://schemas.microsoft.com/office/powerpoint/2010/main" val="35771684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Default Photo/Financial Prof">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2" name="Group 21">
            <a:extLst>
              <a:ext uri="{FF2B5EF4-FFF2-40B4-BE49-F238E27FC236}">
                <a16:creationId xmlns:a16="http://schemas.microsoft.com/office/drawing/2014/main" id="{18BBD0E0-FB9A-EE00-B5A6-C259010E5BA5}"/>
              </a:ext>
            </a:extLst>
          </p:cNvPr>
          <p:cNvGrpSpPr/>
          <p:nvPr userDrawn="1"/>
        </p:nvGrpSpPr>
        <p:grpSpPr>
          <a:xfrm>
            <a:off x="4865326" y="0"/>
            <a:ext cx="7116515" cy="6896494"/>
            <a:chOff x="2974756" y="-42286"/>
            <a:chExt cx="7116515" cy="6896494"/>
          </a:xfrm>
        </p:grpSpPr>
        <p:grpSp>
          <p:nvGrpSpPr>
            <p:cNvPr id="23" name="Group 22">
              <a:extLst>
                <a:ext uri="{FF2B5EF4-FFF2-40B4-BE49-F238E27FC236}">
                  <a16:creationId xmlns:a16="http://schemas.microsoft.com/office/drawing/2014/main" id="{36231646-2C6E-2A4F-A2BD-5400E57DD7BE}"/>
                </a:ext>
              </a:extLst>
            </p:cNvPr>
            <p:cNvGrpSpPr/>
            <p:nvPr/>
          </p:nvGrpSpPr>
          <p:grpSpPr>
            <a:xfrm flipH="1">
              <a:off x="6977801" y="-42286"/>
              <a:ext cx="1962075" cy="1594114"/>
              <a:chOff x="2045012" y="-42286"/>
              <a:chExt cx="1962075" cy="1594114"/>
            </a:xfrm>
          </p:grpSpPr>
          <p:cxnSp>
            <p:nvCxnSpPr>
              <p:cNvPr id="32" name="Straight Connector 31">
                <a:extLst>
                  <a:ext uri="{FF2B5EF4-FFF2-40B4-BE49-F238E27FC236}">
                    <a16:creationId xmlns:a16="http://schemas.microsoft.com/office/drawing/2014/main" id="{FEE6966C-6FCE-884B-E140-2CAC76774EFC}"/>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64A4F79-401F-A1FE-2E1A-988A68F349E9}"/>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4612C092-D650-AC47-F644-1C89E1A3A423}"/>
                </a:ext>
              </a:extLst>
            </p:cNvPr>
            <p:cNvGrpSpPr/>
            <p:nvPr/>
          </p:nvGrpSpPr>
          <p:grpSpPr>
            <a:xfrm flipH="1">
              <a:off x="2974756" y="2268657"/>
              <a:ext cx="7116515" cy="4585551"/>
              <a:chOff x="756784" y="2268657"/>
              <a:chExt cx="7116515" cy="4585551"/>
            </a:xfrm>
          </p:grpSpPr>
          <p:grpSp>
            <p:nvGrpSpPr>
              <p:cNvPr id="26" name="Group 25">
                <a:extLst>
                  <a:ext uri="{FF2B5EF4-FFF2-40B4-BE49-F238E27FC236}">
                    <a16:creationId xmlns:a16="http://schemas.microsoft.com/office/drawing/2014/main" id="{6DDDFC88-2DB2-59DA-987F-3398E3B51CB1}"/>
                  </a:ext>
                </a:extLst>
              </p:cNvPr>
              <p:cNvGrpSpPr/>
              <p:nvPr/>
            </p:nvGrpSpPr>
            <p:grpSpPr>
              <a:xfrm rot="5400000">
                <a:off x="460536" y="3071126"/>
                <a:ext cx="2779856" cy="2187359"/>
                <a:chOff x="1626161" y="-880953"/>
                <a:chExt cx="2779856" cy="2187359"/>
              </a:xfrm>
            </p:grpSpPr>
            <p:cxnSp>
              <p:nvCxnSpPr>
                <p:cNvPr id="30" name="Straight Connector 29">
                  <a:extLst>
                    <a:ext uri="{FF2B5EF4-FFF2-40B4-BE49-F238E27FC236}">
                      <a16:creationId xmlns:a16="http://schemas.microsoft.com/office/drawing/2014/main" id="{A763DEE2-A8AE-87E6-BF6B-C8380176CD81}"/>
                    </a:ext>
                  </a:extLst>
                </p:cNvPr>
                <p:cNvCxnSpPr>
                  <a:cxnSpLocks/>
                </p:cNvCxnSpPr>
                <p:nvPr/>
              </p:nvCxnSpPr>
              <p:spPr>
                <a:xfrm rot="16200000" flipH="1" flipV="1">
                  <a:off x="2218659" y="-880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F7B3C8F-C37A-B0A2-90AE-5A288223F8D2}"/>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7" name="Straight Connector 26">
                <a:extLst>
                  <a:ext uri="{FF2B5EF4-FFF2-40B4-BE49-F238E27FC236}">
                    <a16:creationId xmlns:a16="http://schemas.microsoft.com/office/drawing/2014/main" id="{9598A946-DCA6-6B90-387D-6688DCD2C37D}"/>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1C7256-6DFA-09A7-E083-E99E34744F5B}"/>
                  </a:ext>
                </a:extLst>
              </p:cNvPr>
              <p:cNvCxnSpPr>
                <a:cxnSpLocks/>
              </p:cNvCxnSpPr>
              <p:nvPr/>
            </p:nvCxnSpPr>
            <p:spPr>
              <a:xfrm flipV="1">
                <a:off x="2944143" y="373316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029456A-94AD-DA03-1B95-59BED0FE462E}"/>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5" name="Straight Connector 24">
              <a:extLst>
                <a:ext uri="{FF2B5EF4-FFF2-40B4-BE49-F238E27FC236}">
                  <a16:creationId xmlns:a16="http://schemas.microsoft.com/office/drawing/2014/main" id="{1B704486-B7E9-39B6-DFA7-6DC6A4788AAE}"/>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165906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custDataLst>
              <p:tags r:id="rId1"/>
            </p:custDataLst>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ED1A7C2-C663-0EE3-8F7B-F890FA65DE10}"/>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
        <p:nvSpPr>
          <p:cNvPr id="4" name="Slide Number Placeholder 5">
            <a:extLst>
              <a:ext uri="{FF2B5EF4-FFF2-40B4-BE49-F238E27FC236}">
                <a16:creationId xmlns:a16="http://schemas.microsoft.com/office/drawing/2014/main" id="{3C7755CE-D66A-164E-C49B-1A180D8D3349}"/>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t>‹#›</a:t>
            </a:fld>
            <a:endParaRPr lang="en-US" dirty="0">
              <a:latin typeface="Aptos Light" panose="020B0004020202020204" pitchFamily="34" charset="0"/>
            </a:endParaRPr>
          </a:p>
        </p:txBody>
      </p:sp>
    </p:spTree>
    <p:extLst>
      <p:ext uri="{BB962C8B-B14F-4D97-AF65-F5344CB8AC3E}">
        <p14:creationId xmlns:p14="http://schemas.microsoft.com/office/powerpoint/2010/main" val="33791354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Default Photo/Business Owner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2" name="Group 21">
            <a:extLst>
              <a:ext uri="{FF2B5EF4-FFF2-40B4-BE49-F238E27FC236}">
                <a16:creationId xmlns:a16="http://schemas.microsoft.com/office/drawing/2014/main" id="{A414CC1D-DDF1-C4C2-16BB-D1D95E821DFE}"/>
              </a:ext>
            </a:extLst>
          </p:cNvPr>
          <p:cNvGrpSpPr/>
          <p:nvPr userDrawn="1"/>
        </p:nvGrpSpPr>
        <p:grpSpPr>
          <a:xfrm>
            <a:off x="4865326" y="0"/>
            <a:ext cx="7116515" cy="6896494"/>
            <a:chOff x="2974756" y="-42286"/>
            <a:chExt cx="7116515" cy="6896494"/>
          </a:xfrm>
        </p:grpSpPr>
        <p:grpSp>
          <p:nvGrpSpPr>
            <p:cNvPr id="23" name="Group 22">
              <a:extLst>
                <a:ext uri="{FF2B5EF4-FFF2-40B4-BE49-F238E27FC236}">
                  <a16:creationId xmlns:a16="http://schemas.microsoft.com/office/drawing/2014/main" id="{B3028A4F-4DBA-92EF-F279-67C4E8674705}"/>
                </a:ext>
              </a:extLst>
            </p:cNvPr>
            <p:cNvGrpSpPr/>
            <p:nvPr/>
          </p:nvGrpSpPr>
          <p:grpSpPr>
            <a:xfrm flipH="1">
              <a:off x="6977801" y="-42286"/>
              <a:ext cx="1962075" cy="1594114"/>
              <a:chOff x="2045012" y="-42286"/>
              <a:chExt cx="1962075" cy="1594114"/>
            </a:xfrm>
          </p:grpSpPr>
          <p:cxnSp>
            <p:nvCxnSpPr>
              <p:cNvPr id="32" name="Straight Connector 31">
                <a:extLst>
                  <a:ext uri="{FF2B5EF4-FFF2-40B4-BE49-F238E27FC236}">
                    <a16:creationId xmlns:a16="http://schemas.microsoft.com/office/drawing/2014/main" id="{07A11BE6-A8D0-53D2-D879-4F0371DFFDA3}"/>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68F7664-C533-354F-D435-35FF4D85A740}"/>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90100BAC-CBDC-7EA0-4B31-A98A14D8F0A8}"/>
                </a:ext>
              </a:extLst>
            </p:cNvPr>
            <p:cNvGrpSpPr/>
            <p:nvPr/>
          </p:nvGrpSpPr>
          <p:grpSpPr>
            <a:xfrm flipH="1">
              <a:off x="2974756" y="2268657"/>
              <a:ext cx="7116515" cy="4585551"/>
              <a:chOff x="756784" y="2268657"/>
              <a:chExt cx="7116515" cy="4585551"/>
            </a:xfrm>
          </p:grpSpPr>
          <p:grpSp>
            <p:nvGrpSpPr>
              <p:cNvPr id="26" name="Group 25">
                <a:extLst>
                  <a:ext uri="{FF2B5EF4-FFF2-40B4-BE49-F238E27FC236}">
                    <a16:creationId xmlns:a16="http://schemas.microsoft.com/office/drawing/2014/main" id="{E6B06D57-4375-0DFB-9B75-E513DD50DEF1}"/>
                  </a:ext>
                </a:extLst>
              </p:cNvPr>
              <p:cNvGrpSpPr/>
              <p:nvPr/>
            </p:nvGrpSpPr>
            <p:grpSpPr>
              <a:xfrm rot="5400000">
                <a:off x="460536" y="3071126"/>
                <a:ext cx="2779856" cy="2187359"/>
                <a:chOff x="1626161" y="-880953"/>
                <a:chExt cx="2779856" cy="2187359"/>
              </a:xfrm>
            </p:grpSpPr>
            <p:cxnSp>
              <p:nvCxnSpPr>
                <p:cNvPr id="30" name="Straight Connector 29">
                  <a:extLst>
                    <a:ext uri="{FF2B5EF4-FFF2-40B4-BE49-F238E27FC236}">
                      <a16:creationId xmlns:a16="http://schemas.microsoft.com/office/drawing/2014/main" id="{7DDCC8AF-62D5-8B2E-CED9-61018808913D}"/>
                    </a:ext>
                  </a:extLst>
                </p:cNvPr>
                <p:cNvCxnSpPr>
                  <a:cxnSpLocks/>
                </p:cNvCxnSpPr>
                <p:nvPr/>
              </p:nvCxnSpPr>
              <p:spPr>
                <a:xfrm rot="16200000" flipH="1" flipV="1">
                  <a:off x="2218659" y="-880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53566F7-0BCE-24AF-BE08-2428A56C6B3E}"/>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7" name="Straight Connector 26">
                <a:extLst>
                  <a:ext uri="{FF2B5EF4-FFF2-40B4-BE49-F238E27FC236}">
                    <a16:creationId xmlns:a16="http://schemas.microsoft.com/office/drawing/2014/main" id="{DD2400C3-7E0A-0FD9-61CB-44F53D6DBEBD}"/>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31BC953-DDC3-FF57-C93E-D98C3D0C3BBC}"/>
                  </a:ext>
                </a:extLst>
              </p:cNvPr>
              <p:cNvCxnSpPr>
                <a:cxnSpLocks/>
              </p:cNvCxnSpPr>
              <p:nvPr/>
            </p:nvCxnSpPr>
            <p:spPr>
              <a:xfrm flipV="1">
                <a:off x="2944143" y="373316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8059C72-9730-2FE1-874E-CC223F6D8A62}"/>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5" name="Straight Connector 24">
              <a:extLst>
                <a:ext uri="{FF2B5EF4-FFF2-40B4-BE49-F238E27FC236}">
                  <a16:creationId xmlns:a16="http://schemas.microsoft.com/office/drawing/2014/main" id="{85368EB2-E315-2ABC-40E5-6F494B1B7062}"/>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8308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Default Photo/Governm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a:srcRect t="3456" b="3456"/>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8F1FEED1-424D-DC3A-4BDF-7464B0329363}"/>
              </a:ext>
            </a:extLst>
          </p:cNvPr>
          <p:cNvGrpSpPr/>
          <p:nvPr userDrawn="1"/>
        </p:nvGrpSpPr>
        <p:grpSpPr>
          <a:xfrm>
            <a:off x="4865326" y="0"/>
            <a:ext cx="7116514" cy="6896494"/>
            <a:chOff x="2974756" y="-42286"/>
            <a:chExt cx="7116514" cy="6896494"/>
          </a:xfrm>
        </p:grpSpPr>
        <p:grpSp>
          <p:nvGrpSpPr>
            <p:cNvPr id="4" name="Group 3">
              <a:extLst>
                <a:ext uri="{FF2B5EF4-FFF2-40B4-BE49-F238E27FC236}">
                  <a16:creationId xmlns:a16="http://schemas.microsoft.com/office/drawing/2014/main" id="{81695612-0103-462A-8A98-BCF12D747A81}"/>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40D63A17-56D1-FBCF-E007-09986E24315C}"/>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951F85C-D068-C0BE-1BA5-0A51756321BF}"/>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60C9D8A8-3ADE-651F-4A0D-C6DDC964E801}"/>
                </a:ext>
              </a:extLst>
            </p:cNvPr>
            <p:cNvGrpSpPr/>
            <p:nvPr/>
          </p:nvGrpSpPr>
          <p:grpSpPr>
            <a:xfrm flipH="1">
              <a:off x="2974756" y="2268657"/>
              <a:ext cx="7116514" cy="4585551"/>
              <a:chOff x="756785" y="2268657"/>
              <a:chExt cx="7116514" cy="4585551"/>
            </a:xfrm>
          </p:grpSpPr>
          <p:grpSp>
            <p:nvGrpSpPr>
              <p:cNvPr id="7" name="Group 6">
                <a:extLst>
                  <a:ext uri="{FF2B5EF4-FFF2-40B4-BE49-F238E27FC236}">
                    <a16:creationId xmlns:a16="http://schemas.microsoft.com/office/drawing/2014/main" id="{C9DAFF74-D70D-9314-1BE7-1B88AB6798CB}"/>
                  </a:ext>
                </a:extLst>
              </p:cNvPr>
              <p:cNvGrpSpPr/>
              <p:nvPr/>
            </p:nvGrpSpPr>
            <p:grpSpPr>
              <a:xfrm rot="5400000">
                <a:off x="460536" y="3071127"/>
                <a:ext cx="3140450" cy="2547952"/>
                <a:chOff x="1626161" y="-1241546"/>
                <a:chExt cx="3140450" cy="2547952"/>
              </a:xfrm>
            </p:grpSpPr>
            <p:cxnSp>
              <p:nvCxnSpPr>
                <p:cNvPr id="17" name="Straight Connector 16">
                  <a:extLst>
                    <a:ext uri="{FF2B5EF4-FFF2-40B4-BE49-F238E27FC236}">
                      <a16:creationId xmlns:a16="http://schemas.microsoft.com/office/drawing/2014/main" id="{845C739C-6216-4539-021B-1BC1907EACD8}"/>
                    </a:ext>
                  </a:extLst>
                </p:cNvPr>
                <p:cNvCxnSpPr>
                  <a:cxnSpLocks/>
                </p:cNvCxnSpPr>
                <p:nvPr/>
              </p:nvCxnSpPr>
              <p:spPr>
                <a:xfrm rot="16200000" flipH="1" flipV="1">
                  <a:off x="2218660" y="-1241546"/>
                  <a:ext cx="2547951" cy="254795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F3F2561-2BE4-7032-07B0-A15577D39780}"/>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4E547B7D-629F-4107-3018-A3F1C2443AC2}"/>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06E0820-75AF-67EA-C5F7-0B3BE8D42721}"/>
                  </a:ext>
                </a:extLst>
              </p:cNvPr>
              <p:cNvCxnSpPr>
                <a:cxnSpLocks/>
              </p:cNvCxnSpPr>
              <p:nvPr/>
            </p:nvCxnSpPr>
            <p:spPr>
              <a:xfrm flipV="1">
                <a:off x="3304737" y="409714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5DA249E-6FAF-895C-0678-BF381286F5AE}"/>
                  </a:ext>
                </a:extLst>
              </p:cNvPr>
              <p:cNvCxnSpPr>
                <a:cxnSpLocks/>
              </p:cNvCxnSpPr>
              <p:nvPr/>
            </p:nvCxnSpPr>
            <p:spPr>
              <a:xfrm>
                <a:off x="5116238" y="4097147"/>
                <a:ext cx="2757061" cy="275706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659DF4DD-B4B8-3273-9E99-ADDEE98DC751}"/>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4921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Default Photo/School">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a:srcRect t="5133" b="5133"/>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9B743AAE-85A8-C703-8C41-DE8E6A9CFD96}"/>
              </a:ext>
            </a:extLst>
          </p:cNvPr>
          <p:cNvGrpSpPr/>
          <p:nvPr userDrawn="1"/>
        </p:nvGrpSpPr>
        <p:grpSpPr>
          <a:xfrm>
            <a:off x="4865326" y="0"/>
            <a:ext cx="7235513" cy="6896494"/>
            <a:chOff x="2974756" y="-42286"/>
            <a:chExt cx="7235513" cy="6896494"/>
          </a:xfrm>
        </p:grpSpPr>
        <p:grpSp>
          <p:nvGrpSpPr>
            <p:cNvPr id="4" name="Group 3">
              <a:extLst>
                <a:ext uri="{FF2B5EF4-FFF2-40B4-BE49-F238E27FC236}">
                  <a16:creationId xmlns:a16="http://schemas.microsoft.com/office/drawing/2014/main" id="{551DCE51-F03E-C6D2-CDE0-A5E725A37C5E}"/>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5B01E561-83F0-6FFE-5900-8029570D3F29}"/>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6051F34-AEE2-E089-A9E8-A53596DE9A28}"/>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EAF95A72-063C-7F9C-2E1C-F4B4B6EFC715}"/>
                </a:ext>
              </a:extLst>
            </p:cNvPr>
            <p:cNvGrpSpPr/>
            <p:nvPr/>
          </p:nvGrpSpPr>
          <p:grpSpPr>
            <a:xfrm flipH="1">
              <a:off x="2974756" y="2268657"/>
              <a:ext cx="7235513" cy="4585551"/>
              <a:chOff x="637786" y="2268657"/>
              <a:chExt cx="7235513" cy="4585551"/>
            </a:xfrm>
          </p:grpSpPr>
          <p:grpSp>
            <p:nvGrpSpPr>
              <p:cNvPr id="7" name="Group 6">
                <a:extLst>
                  <a:ext uri="{FF2B5EF4-FFF2-40B4-BE49-F238E27FC236}">
                    <a16:creationId xmlns:a16="http://schemas.microsoft.com/office/drawing/2014/main" id="{693D5544-912A-669E-FEDA-E31F16FA03C0}"/>
                  </a:ext>
                </a:extLst>
              </p:cNvPr>
              <p:cNvGrpSpPr/>
              <p:nvPr/>
            </p:nvGrpSpPr>
            <p:grpSpPr>
              <a:xfrm rot="5400000">
                <a:off x="286390" y="3126275"/>
                <a:ext cx="2890149" cy="2187358"/>
                <a:chOff x="1626162" y="-761953"/>
                <a:chExt cx="2890149" cy="2187358"/>
              </a:xfrm>
            </p:grpSpPr>
            <p:cxnSp>
              <p:nvCxnSpPr>
                <p:cNvPr id="17" name="Straight Connector 16">
                  <a:extLst>
                    <a:ext uri="{FF2B5EF4-FFF2-40B4-BE49-F238E27FC236}">
                      <a16:creationId xmlns:a16="http://schemas.microsoft.com/office/drawing/2014/main" id="{9E624D15-0B1B-6FAD-4080-2BFAC24B4980}"/>
                    </a:ext>
                  </a:extLst>
                </p:cNvPr>
                <p:cNvCxnSpPr>
                  <a:cxnSpLocks/>
                </p:cNvCxnSpPr>
                <p:nvPr/>
              </p:nvCxnSpPr>
              <p:spPr>
                <a:xfrm rot="16200000" flipH="1" flipV="1">
                  <a:off x="2328953" y="-761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4E0F099-ED12-DF2B-C18B-941FAE52FFD7}"/>
                    </a:ext>
                  </a:extLst>
                </p:cNvPr>
                <p:cNvCxnSpPr>
                  <a:cxnSpLocks/>
                </p:cNvCxnSpPr>
                <p:nvPr/>
              </p:nvCxnSpPr>
              <p:spPr>
                <a:xfrm rot="16200000" flipV="1">
                  <a:off x="1636119" y="707797"/>
                  <a:ext cx="707651" cy="727565"/>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5A48F351-420F-D2EC-739D-77C0D5811057}"/>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D6EF528-ABC5-668E-D8F4-C7405EC91EA7}"/>
                  </a:ext>
                </a:extLst>
              </p:cNvPr>
              <p:cNvCxnSpPr>
                <a:cxnSpLocks/>
              </p:cNvCxnSpPr>
              <p:nvPr/>
            </p:nvCxnSpPr>
            <p:spPr>
              <a:xfrm flipV="1">
                <a:off x="2825144" y="3733167"/>
                <a:ext cx="1944703" cy="194470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6521F09-A383-BCBB-2789-4BEC2CEE8026}"/>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C372D4A2-E423-78E2-D3C1-083821E7A8C2}"/>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2171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Default Photo/Family">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a:srcRect t="2569" b="2569"/>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60819CDE-933C-AA50-3690-DA7107E7F062}"/>
              </a:ext>
            </a:extLst>
          </p:cNvPr>
          <p:cNvGrpSpPr/>
          <p:nvPr userDrawn="1"/>
        </p:nvGrpSpPr>
        <p:grpSpPr>
          <a:xfrm>
            <a:off x="4865326" y="0"/>
            <a:ext cx="7043194" cy="6896494"/>
            <a:chOff x="2974756" y="-42286"/>
            <a:chExt cx="7043194" cy="6896494"/>
          </a:xfrm>
        </p:grpSpPr>
        <p:grpSp>
          <p:nvGrpSpPr>
            <p:cNvPr id="4" name="Group 3">
              <a:extLst>
                <a:ext uri="{FF2B5EF4-FFF2-40B4-BE49-F238E27FC236}">
                  <a16:creationId xmlns:a16="http://schemas.microsoft.com/office/drawing/2014/main" id="{5414FAC8-CAD6-E2C0-C6D3-2F66BAF7EBF6}"/>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CCDFAC71-653E-41D2-6723-D902E1FBE4D8}"/>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F9995FF-CE08-0270-330E-1D507662A7A6}"/>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2274664D-7D73-01D5-7813-3A15D5401589}"/>
                </a:ext>
              </a:extLst>
            </p:cNvPr>
            <p:cNvGrpSpPr/>
            <p:nvPr/>
          </p:nvGrpSpPr>
          <p:grpSpPr>
            <a:xfrm flipH="1">
              <a:off x="2974756" y="2268657"/>
              <a:ext cx="7041673" cy="4585551"/>
              <a:chOff x="831626" y="2268657"/>
              <a:chExt cx="7041673" cy="4585551"/>
            </a:xfrm>
          </p:grpSpPr>
          <p:grpSp>
            <p:nvGrpSpPr>
              <p:cNvPr id="7" name="Group 6">
                <a:extLst>
                  <a:ext uri="{FF2B5EF4-FFF2-40B4-BE49-F238E27FC236}">
                    <a16:creationId xmlns:a16="http://schemas.microsoft.com/office/drawing/2014/main" id="{4CD5FACF-A7EE-A830-A02F-FD31403DD53E}"/>
                  </a:ext>
                </a:extLst>
              </p:cNvPr>
              <p:cNvGrpSpPr/>
              <p:nvPr/>
            </p:nvGrpSpPr>
            <p:grpSpPr>
              <a:xfrm rot="5400000">
                <a:off x="895503" y="2931036"/>
                <a:ext cx="2618491" cy="2306180"/>
                <a:chOff x="1626163" y="-1294647"/>
                <a:chExt cx="2618491" cy="2306180"/>
              </a:xfrm>
            </p:grpSpPr>
            <p:cxnSp>
              <p:nvCxnSpPr>
                <p:cNvPr id="17" name="Straight Connector 16">
                  <a:extLst>
                    <a:ext uri="{FF2B5EF4-FFF2-40B4-BE49-F238E27FC236}">
                      <a16:creationId xmlns:a16="http://schemas.microsoft.com/office/drawing/2014/main" id="{7F22C4D5-77FB-1BFC-422D-30464E5F0A0D}"/>
                    </a:ext>
                  </a:extLst>
                </p:cNvPr>
                <p:cNvCxnSpPr>
                  <a:cxnSpLocks/>
                </p:cNvCxnSpPr>
                <p:nvPr/>
              </p:nvCxnSpPr>
              <p:spPr>
                <a:xfrm rot="16200000" flipH="1" flipV="1">
                  <a:off x="1938474" y="-1294647"/>
                  <a:ext cx="2306180" cy="230618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9104E9D-6F4D-0613-FF5E-36A3088190AE}"/>
                    </a:ext>
                  </a:extLst>
                </p:cNvPr>
                <p:cNvCxnSpPr>
                  <a:cxnSpLocks/>
                </p:cNvCxnSpPr>
                <p:nvPr/>
              </p:nvCxnSpPr>
              <p:spPr>
                <a:xfrm rot="16200000" flipV="1">
                  <a:off x="1630296" y="713621"/>
                  <a:ext cx="293779" cy="302046"/>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83661EEA-8A37-F5A3-97C3-31232DA2F9FE}"/>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9B55DE7-6F82-A0DF-2953-C384D0B3E890}"/>
                  </a:ext>
                </a:extLst>
              </p:cNvPr>
              <p:cNvCxnSpPr>
                <a:cxnSpLocks/>
              </p:cNvCxnSpPr>
              <p:nvPr/>
            </p:nvCxnSpPr>
            <p:spPr>
              <a:xfrm flipV="1">
                <a:off x="3357837" y="3865899"/>
                <a:ext cx="1527471" cy="152747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550F17-9D7D-8715-5F99-92C3418F635F}"/>
                  </a:ext>
                </a:extLst>
              </p:cNvPr>
              <p:cNvCxnSpPr>
                <a:cxnSpLocks/>
              </p:cNvCxnSpPr>
              <p:nvPr/>
            </p:nvCxnSpPr>
            <p:spPr>
              <a:xfrm>
                <a:off x="4885308" y="3866217"/>
                <a:ext cx="2987991" cy="298799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2113EC68-85FE-B580-0D6D-758397616DE8}"/>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060995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5B1D54-DD51-9870-9CD3-BE5950F2582A}"/>
              </a:ext>
            </a:extLst>
          </p:cNvPr>
          <p:cNvSpPr>
            <a:spLocks noGrp="1"/>
          </p:cNvSpPr>
          <p:nvPr>
            <p:ph type="title"/>
          </p:nvPr>
        </p:nvSpPr>
        <p:spPr>
          <a:xfrm>
            <a:off x="457200" y="457200"/>
            <a:ext cx="11274552" cy="501804"/>
          </a:xfrm>
          <a:prstGeom prst="rect">
            <a:avLst/>
          </a:prstGeom>
        </p:spPr>
        <p:txBody>
          <a:bodyPr vert="horz" lIns="0" tIns="0" rIns="0" bIns="0" rtlCol="0" anchor="ctr">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8645D6-226B-7F33-FAA5-F77FBCB219D5}"/>
              </a:ext>
            </a:extLst>
          </p:cNvPr>
          <p:cNvSpPr>
            <a:spLocks noGrp="1"/>
          </p:cNvSpPr>
          <p:nvPr>
            <p:ph type="body" idx="1"/>
          </p:nvPr>
        </p:nvSpPr>
        <p:spPr>
          <a:xfrm>
            <a:off x="457199" y="1645920"/>
            <a:ext cx="11274551" cy="1756828"/>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4978D71B-9655-2306-D167-A5BF463168E3}"/>
              </a:ext>
            </a:extLst>
          </p:cNvPr>
          <p:cNvSpPr>
            <a:spLocks noGrp="1"/>
          </p:cNvSpPr>
          <p:nvPr>
            <p:ph type="ftr" sz="quarter" idx="3"/>
          </p:nvPr>
        </p:nvSpPr>
        <p:spPr>
          <a:xfrm>
            <a:off x="4544293" y="6458120"/>
            <a:ext cx="3103414" cy="169277"/>
          </a:xfrm>
          <a:prstGeom prst="rect">
            <a:avLst/>
          </a:prstGeom>
        </p:spPr>
        <p:txBody>
          <a:bodyPr vert="horz" wrap="none" lIns="0" tIns="0" rIns="0" bIns="0" rtlCol="0" anchor="ctr">
            <a:spAutoFit/>
          </a:bodyPr>
          <a:lstStyle>
            <a:lvl1pPr algn="ctr">
              <a:defRPr sz="1100" b="1" i="0">
                <a:solidFill>
                  <a:schemeClr val="tx2"/>
                </a:solidFill>
                <a:latin typeface="Aptos" panose="020B0004020202020204" pitchFamily="34" charset="0"/>
                <a:cs typeface="Arial" panose="020B0604020202020204" pitchFamily="34" charset="0"/>
              </a:defRPr>
            </a:lvl1pPr>
          </a:lstStyle>
          <a:p>
            <a:r>
              <a:rPr lang="en-US"/>
              <a:t>For Agent Use Only - Not for Use with the Public</a:t>
            </a:r>
            <a:endParaRPr lang="en-US" dirty="0"/>
          </a:p>
        </p:txBody>
      </p:sp>
      <p:sp>
        <p:nvSpPr>
          <p:cNvPr id="9" name="Slide Number Placeholder 5">
            <a:extLst>
              <a:ext uri="{FF2B5EF4-FFF2-40B4-BE49-F238E27FC236}">
                <a16:creationId xmlns:a16="http://schemas.microsoft.com/office/drawing/2014/main" id="{738294BC-F1A0-DE3D-30EE-278CF2DEBDD7}"/>
              </a:ext>
            </a:extLst>
          </p:cNvPr>
          <p:cNvSpPr>
            <a:spLocks noGrp="1"/>
          </p:cNvSpPr>
          <p:nvPr>
            <p:ph type="sldNum" sz="quarter" idx="4"/>
          </p:nvPr>
        </p:nvSpPr>
        <p:spPr>
          <a:xfrm>
            <a:off x="9621078" y="6473509"/>
            <a:ext cx="2110672"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607387932"/>
      </p:ext>
    </p:extLst>
  </p:cSld>
  <p:clrMap bg1="lt1" tx1="dk1" bg2="lt2" tx2="dk2" accent1="accent1" accent2="accent2" accent3="accent3" accent4="accent4" accent5="accent5" accent6="accent6" hlink="hlink" folHlink="folHlink"/>
  <p:sldLayoutIdLst>
    <p:sldLayoutId id="2147483799" r:id="rId1"/>
    <p:sldLayoutId id="2147483802" r:id="rId2"/>
    <p:sldLayoutId id="2147483801" r:id="rId3"/>
    <p:sldLayoutId id="2147483803" r:id="rId4"/>
    <p:sldLayoutId id="2147483818" r:id="rId5"/>
    <p:sldLayoutId id="2147483819" r:id="rId6"/>
    <p:sldLayoutId id="2147483820" r:id="rId7"/>
    <p:sldLayoutId id="2147483821" r:id="rId8"/>
    <p:sldLayoutId id="2147483822" r:id="rId9"/>
    <p:sldLayoutId id="2147483823" r:id="rId10"/>
    <p:sldLayoutId id="2147483824" r:id="rId11"/>
    <p:sldLayoutId id="2147483717" r:id="rId12"/>
    <p:sldLayoutId id="2147483750" r:id="rId13"/>
    <p:sldLayoutId id="2147483752" r:id="rId14"/>
    <p:sldLayoutId id="2147483758" r:id="rId15"/>
    <p:sldLayoutId id="2147483760" r:id="rId16"/>
    <p:sldLayoutId id="2147483817" r:id="rId17"/>
    <p:sldLayoutId id="2147483763" r:id="rId18"/>
    <p:sldLayoutId id="2147483828" r:id="rId19"/>
    <p:sldLayoutId id="2147483804" r:id="rId20"/>
    <p:sldLayoutId id="2147483805" r:id="rId21"/>
    <p:sldLayoutId id="2147483795" r:id="rId22"/>
    <p:sldLayoutId id="2147483767" r:id="rId23"/>
    <p:sldLayoutId id="2147483769" r:id="rId24"/>
    <p:sldLayoutId id="2147483776" r:id="rId25"/>
    <p:sldLayoutId id="2147483771" r:id="rId26"/>
    <p:sldLayoutId id="2147483774" r:id="rId27"/>
    <p:sldLayoutId id="2147483721" r:id="rId28"/>
    <p:sldLayoutId id="2147483815" r:id="rId29"/>
    <p:sldLayoutId id="2147483777" r:id="rId30"/>
    <p:sldLayoutId id="2147483778" r:id="rId31"/>
    <p:sldLayoutId id="2147483816" r:id="rId32"/>
    <p:sldLayoutId id="2147483814" r:id="rId33"/>
    <p:sldLayoutId id="2147483779" r:id="rId34"/>
    <p:sldLayoutId id="2147483780" r:id="rId35"/>
    <p:sldLayoutId id="2147483781" r:id="rId36"/>
    <p:sldLayoutId id="2147483782" r:id="rId37"/>
    <p:sldLayoutId id="2147483825" r:id="rId38"/>
    <p:sldLayoutId id="2147483826" r:id="rId39"/>
    <p:sldLayoutId id="2147483827" r:id="rId40"/>
    <p:sldLayoutId id="2147483765" r:id="rId41"/>
    <p:sldLayoutId id="2147483785" r:id="rId42"/>
    <p:sldLayoutId id="2147483748" r:id="rId43"/>
    <p:sldLayoutId id="2147483786" r:id="rId44"/>
    <p:sldLayoutId id="2147483813" r:id="rId45"/>
    <p:sldLayoutId id="2147483829" r:id="rId46"/>
    <p:sldLayoutId id="2147483830" r:id="rId47"/>
    <p:sldLayoutId id="2147483831" r:id="rId48"/>
    <p:sldLayoutId id="2147483832" r:id="rId49"/>
    <p:sldLayoutId id="2147483834" r:id="rId50"/>
  </p:sldLayoutIdLst>
  <p:hf hdr="0" dt="0"/>
  <p:txStyles>
    <p:titleStyle>
      <a:lvl1pPr algn="l" defTabSz="914400" rtl="0" eaLnBrk="1" latinLnBrk="0" hangingPunct="1">
        <a:lnSpc>
          <a:spcPct val="90000"/>
        </a:lnSpc>
        <a:spcBef>
          <a:spcPct val="0"/>
        </a:spcBef>
        <a:buNone/>
        <a:defRPr sz="3600" b="1" i="0" kern="1200">
          <a:solidFill>
            <a:schemeClr val="accent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tabLst/>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notesSlide" Target="../notesSlides/notesSlide1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21.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3.xml"/><Relationship Id="rId5" Type="http://schemas.openxmlformats.org/officeDocument/2006/relationships/slideLayout" Target="../slideLayouts/slideLayout50.xml"/><Relationship Id="rId4" Type="http://schemas.openxmlformats.org/officeDocument/2006/relationships/tags" Target="../tags/tag4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notesSlide" Target="../notesSlides/notesSlide15.xml"/><Relationship Id="rId5" Type="http://schemas.openxmlformats.org/officeDocument/2006/relationships/tags" Target="../tags/tag51.xml"/><Relationship Id="rId10" Type="http://schemas.openxmlformats.org/officeDocument/2006/relationships/slideLayout" Target="../slideLayouts/slideLayout22.xml"/><Relationship Id="rId4" Type="http://schemas.openxmlformats.org/officeDocument/2006/relationships/tags" Target="../tags/tag50.xml"/><Relationship Id="rId9" Type="http://schemas.openxmlformats.org/officeDocument/2006/relationships/tags" Target="../tags/tag55.xml"/></Relationships>
</file>

<file path=ppt/slides/_rels/slide16.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tags" Target="../tags/tag67.xml"/><Relationship Id="rId2" Type="http://schemas.openxmlformats.org/officeDocument/2006/relationships/tags" Target="../tags/tag57.xml"/><Relationship Id="rId16" Type="http://schemas.openxmlformats.org/officeDocument/2006/relationships/notesSlide" Target="../notesSlides/notesSlide16.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slideLayout" Target="../slideLayouts/slideLayout50.xml"/><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7.xml"/><Relationship Id="rId1" Type="http://schemas.openxmlformats.org/officeDocument/2006/relationships/tags" Target="../tags/tag2.xml"/><Relationship Id="rId4" Type="http://schemas.openxmlformats.org/officeDocument/2006/relationships/image" Target="../media/image2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notesSlide" Target="../notesSlides/notesSlide21.xml"/><Relationship Id="rId5" Type="http://schemas.openxmlformats.org/officeDocument/2006/relationships/tags" Target="../tags/tag79.xml"/><Relationship Id="rId10" Type="http://schemas.openxmlformats.org/officeDocument/2006/relationships/slideLayout" Target="../slideLayouts/slideLayout18.xml"/><Relationship Id="rId4" Type="http://schemas.openxmlformats.org/officeDocument/2006/relationships/tags" Target="../tags/tag78.xml"/><Relationship Id="rId9" Type="http://schemas.openxmlformats.org/officeDocument/2006/relationships/tags" Target="../tags/tag83.xml"/></Relationships>
</file>

<file path=ppt/slides/_rels/slide22.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slideLayout" Target="../slideLayouts/slideLayout34.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tags" Target="../tags/tag95.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6" Type="http://schemas.openxmlformats.org/officeDocument/2006/relationships/tags" Target="../tags/tag121.xml"/><Relationship Id="rId21" Type="http://schemas.openxmlformats.org/officeDocument/2006/relationships/tags" Target="../tags/tag116.xml"/><Relationship Id="rId34" Type="http://schemas.openxmlformats.org/officeDocument/2006/relationships/tags" Target="../tags/tag129.xml"/><Relationship Id="rId42" Type="http://schemas.openxmlformats.org/officeDocument/2006/relationships/tags" Target="../tags/tag137.xml"/><Relationship Id="rId47" Type="http://schemas.openxmlformats.org/officeDocument/2006/relationships/tags" Target="../tags/tag142.xml"/><Relationship Id="rId50" Type="http://schemas.openxmlformats.org/officeDocument/2006/relationships/tags" Target="../tags/tag145.xml"/><Relationship Id="rId55" Type="http://schemas.openxmlformats.org/officeDocument/2006/relationships/tags" Target="../tags/tag150.xml"/><Relationship Id="rId63" Type="http://schemas.openxmlformats.org/officeDocument/2006/relationships/tags" Target="../tags/tag158.xml"/><Relationship Id="rId7" Type="http://schemas.openxmlformats.org/officeDocument/2006/relationships/tags" Target="../tags/tag102.xml"/><Relationship Id="rId2" Type="http://schemas.openxmlformats.org/officeDocument/2006/relationships/tags" Target="../tags/tag97.xml"/><Relationship Id="rId16" Type="http://schemas.openxmlformats.org/officeDocument/2006/relationships/tags" Target="../tags/tag111.xml"/><Relationship Id="rId29" Type="http://schemas.openxmlformats.org/officeDocument/2006/relationships/tags" Target="../tags/tag124.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tags" Target="../tags/tag127.xml"/><Relationship Id="rId37" Type="http://schemas.openxmlformats.org/officeDocument/2006/relationships/tags" Target="../tags/tag132.xml"/><Relationship Id="rId40" Type="http://schemas.openxmlformats.org/officeDocument/2006/relationships/tags" Target="../tags/tag135.xml"/><Relationship Id="rId45" Type="http://schemas.openxmlformats.org/officeDocument/2006/relationships/tags" Target="../tags/tag140.xml"/><Relationship Id="rId53" Type="http://schemas.openxmlformats.org/officeDocument/2006/relationships/tags" Target="../tags/tag148.xml"/><Relationship Id="rId58" Type="http://schemas.openxmlformats.org/officeDocument/2006/relationships/tags" Target="../tags/tag153.xml"/><Relationship Id="rId5" Type="http://schemas.openxmlformats.org/officeDocument/2006/relationships/tags" Target="../tags/tag100.xml"/><Relationship Id="rId61" Type="http://schemas.openxmlformats.org/officeDocument/2006/relationships/tags" Target="../tags/tag156.xml"/><Relationship Id="rId19" Type="http://schemas.openxmlformats.org/officeDocument/2006/relationships/tags" Target="../tags/tag11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tags" Target="../tags/tag125.xml"/><Relationship Id="rId35" Type="http://schemas.openxmlformats.org/officeDocument/2006/relationships/tags" Target="../tags/tag130.xml"/><Relationship Id="rId43" Type="http://schemas.openxmlformats.org/officeDocument/2006/relationships/tags" Target="../tags/tag138.xml"/><Relationship Id="rId48" Type="http://schemas.openxmlformats.org/officeDocument/2006/relationships/tags" Target="../tags/tag143.xml"/><Relationship Id="rId56" Type="http://schemas.openxmlformats.org/officeDocument/2006/relationships/tags" Target="../tags/tag151.xml"/><Relationship Id="rId64" Type="http://schemas.openxmlformats.org/officeDocument/2006/relationships/slideLayout" Target="../slideLayouts/slideLayout50.xml"/><Relationship Id="rId8" Type="http://schemas.openxmlformats.org/officeDocument/2006/relationships/tags" Target="../tags/tag103.xml"/><Relationship Id="rId51" Type="http://schemas.openxmlformats.org/officeDocument/2006/relationships/tags" Target="../tags/tag146.xml"/><Relationship Id="rId3" Type="http://schemas.openxmlformats.org/officeDocument/2006/relationships/tags" Target="../tags/tag98.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tags" Target="../tags/tag128.xml"/><Relationship Id="rId38" Type="http://schemas.openxmlformats.org/officeDocument/2006/relationships/tags" Target="../tags/tag133.xml"/><Relationship Id="rId46" Type="http://schemas.openxmlformats.org/officeDocument/2006/relationships/tags" Target="../tags/tag141.xml"/><Relationship Id="rId59" Type="http://schemas.openxmlformats.org/officeDocument/2006/relationships/tags" Target="../tags/tag154.xml"/><Relationship Id="rId20" Type="http://schemas.openxmlformats.org/officeDocument/2006/relationships/tags" Target="../tags/tag115.xml"/><Relationship Id="rId41" Type="http://schemas.openxmlformats.org/officeDocument/2006/relationships/tags" Target="../tags/tag136.xml"/><Relationship Id="rId54" Type="http://schemas.openxmlformats.org/officeDocument/2006/relationships/tags" Target="../tags/tag149.xml"/><Relationship Id="rId62" Type="http://schemas.openxmlformats.org/officeDocument/2006/relationships/tags" Target="../tags/tag157.xml"/><Relationship Id="rId1" Type="http://schemas.openxmlformats.org/officeDocument/2006/relationships/tags" Target="../tags/tag96.xml"/><Relationship Id="rId6" Type="http://schemas.openxmlformats.org/officeDocument/2006/relationships/tags" Target="../tags/tag101.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tags" Target="../tags/tag131.xml"/><Relationship Id="rId49" Type="http://schemas.openxmlformats.org/officeDocument/2006/relationships/tags" Target="../tags/tag144.xml"/><Relationship Id="rId57" Type="http://schemas.openxmlformats.org/officeDocument/2006/relationships/tags" Target="../tags/tag152.xml"/><Relationship Id="rId10" Type="http://schemas.openxmlformats.org/officeDocument/2006/relationships/tags" Target="../tags/tag105.xml"/><Relationship Id="rId31" Type="http://schemas.openxmlformats.org/officeDocument/2006/relationships/tags" Target="../tags/tag126.xml"/><Relationship Id="rId44" Type="http://schemas.openxmlformats.org/officeDocument/2006/relationships/tags" Target="../tags/tag139.xml"/><Relationship Id="rId52" Type="http://schemas.openxmlformats.org/officeDocument/2006/relationships/tags" Target="../tags/tag147.xml"/><Relationship Id="rId60" Type="http://schemas.openxmlformats.org/officeDocument/2006/relationships/tags" Target="../tags/tag155.xml"/><Relationship Id="rId65" Type="http://schemas.openxmlformats.org/officeDocument/2006/relationships/notesSlide" Target="../notesSlides/notesSlide23.xml"/><Relationship Id="rId4" Type="http://schemas.openxmlformats.org/officeDocument/2006/relationships/tags" Target="../tags/tag99.xml"/><Relationship Id="rId9" Type="http://schemas.openxmlformats.org/officeDocument/2006/relationships/tags" Target="../tags/tag104.xml"/><Relationship Id="rId13" Type="http://schemas.openxmlformats.org/officeDocument/2006/relationships/tags" Target="../tags/tag108.xml"/><Relationship Id="rId18" Type="http://schemas.openxmlformats.org/officeDocument/2006/relationships/tags" Target="../tags/tag113.xml"/><Relationship Id="rId39" Type="http://schemas.openxmlformats.org/officeDocument/2006/relationships/tags" Target="../tags/tag134.xml"/></Relationships>
</file>

<file path=ppt/slides/_rels/slide24.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notesSlide" Target="../notesSlides/notesSlide24.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slideLayout" Target="../slideLayouts/slideLayout3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tags" Target="../tags/tag17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tags" Target="../tags/tag17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6.xml"/><Relationship Id="rId1" Type="http://schemas.openxmlformats.org/officeDocument/2006/relationships/tags" Target="../tags/tag3.xml"/><Relationship Id="rId4" Type="http://schemas.openxmlformats.org/officeDocument/2006/relationships/image" Target="../media/image2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xml"/><Relationship Id="rId1" Type="http://schemas.openxmlformats.org/officeDocument/2006/relationships/tags" Target="../tags/tag179.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tags" Target="../tags/tag180.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tags" Target="../tags/tag181.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5.xml"/><Relationship Id="rId4" Type="http://schemas.openxmlformats.org/officeDocument/2006/relationships/image" Target="../media/image38.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8.xml"/><Relationship Id="rId1" Type="http://schemas.openxmlformats.org/officeDocument/2006/relationships/tags" Target="../tags/tag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9.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10" Type="http://schemas.openxmlformats.org/officeDocument/2006/relationships/notesSlide" Target="../notesSlides/notesSlide7.xml"/><Relationship Id="rId4" Type="http://schemas.openxmlformats.org/officeDocument/2006/relationships/tags" Target="../tags/tag9.xml"/><Relationship Id="rId9"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10" Type="http://schemas.openxmlformats.org/officeDocument/2006/relationships/notesSlide" Target="../notesSlides/notesSlide9.xml"/><Relationship Id="rId4" Type="http://schemas.openxmlformats.org/officeDocument/2006/relationships/tags" Target="../tags/tag19.xml"/><Relationship Id="rId9"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people fishing on a dock&#10;&#10;AI-generated content may be incorrect.">
            <a:extLst>
              <a:ext uri="{FF2B5EF4-FFF2-40B4-BE49-F238E27FC236}">
                <a16:creationId xmlns:a16="http://schemas.microsoft.com/office/drawing/2014/main" id="{FC745DC4-A634-E01C-187C-E7B7F826B50D}"/>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b="-1"/>
          <a:stretch/>
        </p:blipFill>
        <p:spPr>
          <a:xfrm>
            <a:off x="4999680" y="1793849"/>
            <a:ext cx="7192320" cy="5064151"/>
          </a:xfrm>
        </p:spPr>
      </p:pic>
      <p:sp>
        <p:nvSpPr>
          <p:cNvPr id="3" name="Title 2">
            <a:extLst>
              <a:ext uri="{FF2B5EF4-FFF2-40B4-BE49-F238E27FC236}">
                <a16:creationId xmlns:a16="http://schemas.microsoft.com/office/drawing/2014/main" id="{2FBDB9F9-1E37-0C62-4AA7-AC685651FC13}"/>
              </a:ext>
            </a:extLst>
          </p:cNvPr>
          <p:cNvSpPr>
            <a:spLocks noGrp="1"/>
          </p:cNvSpPr>
          <p:nvPr>
            <p:ph type="title"/>
          </p:nvPr>
        </p:nvSpPr>
        <p:spPr>
          <a:xfrm>
            <a:off x="457200" y="1784249"/>
            <a:ext cx="8056459" cy="1000402"/>
          </a:xfrm>
        </p:spPr>
        <p:txBody>
          <a:bodyPr/>
          <a:lstStyle/>
          <a:p>
            <a:r>
              <a:rPr lang="en-US" dirty="0"/>
              <a:t>Flexible Premium </a:t>
            </a:r>
            <a:br>
              <a:rPr lang="en-US" dirty="0"/>
            </a:br>
            <a:r>
              <a:rPr lang="en-US" dirty="0"/>
              <a:t>Deferred Annuities</a:t>
            </a:r>
          </a:p>
        </p:txBody>
      </p:sp>
      <p:sp>
        <p:nvSpPr>
          <p:cNvPr id="4" name="Text Placeholder 3">
            <a:extLst>
              <a:ext uri="{FF2B5EF4-FFF2-40B4-BE49-F238E27FC236}">
                <a16:creationId xmlns:a16="http://schemas.microsoft.com/office/drawing/2014/main" id="{4C0DC5CB-E31D-BF6B-3364-DE6EFCBD1A76}"/>
              </a:ext>
            </a:extLst>
          </p:cNvPr>
          <p:cNvSpPr>
            <a:spLocks noGrp="1"/>
          </p:cNvSpPr>
          <p:nvPr>
            <p:ph type="body" sz="quarter" idx="18"/>
          </p:nvPr>
        </p:nvSpPr>
        <p:spPr>
          <a:xfrm>
            <a:off x="457200" y="2865041"/>
            <a:ext cx="6905625" cy="334515"/>
          </a:xfrm>
        </p:spPr>
        <p:txBody>
          <a:bodyPr/>
          <a:lstStyle/>
          <a:p>
            <a:r>
              <a:rPr lang="en-US" dirty="0"/>
              <a:t>Big Wins Start Small</a:t>
            </a:r>
          </a:p>
        </p:txBody>
      </p:sp>
      <p:sp>
        <p:nvSpPr>
          <p:cNvPr id="7" name="Footer Placeholder 6">
            <a:extLst>
              <a:ext uri="{FF2B5EF4-FFF2-40B4-BE49-F238E27FC236}">
                <a16:creationId xmlns:a16="http://schemas.microsoft.com/office/drawing/2014/main" id="{B5C738D9-EA68-9321-6E82-6684869A0A53}"/>
              </a:ext>
            </a:extLst>
          </p:cNvPr>
          <p:cNvSpPr>
            <a:spLocks noGrp="1"/>
          </p:cNvSpPr>
          <p:nvPr>
            <p:ph type="ftr" sz="quarter" idx="23"/>
          </p:nvPr>
        </p:nvSpPr>
        <p:spPr/>
        <p:txBody>
          <a:bodyPr/>
          <a:lstStyle/>
          <a:p>
            <a:r>
              <a:rPr lang="en-US" dirty="0"/>
              <a:t>For Agent Use Only - Not for Use with the Public</a:t>
            </a:r>
          </a:p>
        </p:txBody>
      </p:sp>
      <p:sp>
        <p:nvSpPr>
          <p:cNvPr id="8" name="Slide Number Placeholder 7">
            <a:extLst>
              <a:ext uri="{FF2B5EF4-FFF2-40B4-BE49-F238E27FC236}">
                <a16:creationId xmlns:a16="http://schemas.microsoft.com/office/drawing/2014/main" id="{E62B3C18-925F-0163-BEDF-BF89CAE52281}"/>
              </a:ext>
            </a:extLst>
          </p:cNvPr>
          <p:cNvSpPr>
            <a:spLocks noGrp="1"/>
          </p:cNvSpPr>
          <p:nvPr>
            <p:ph type="sldNum" sz="quarter" idx="4"/>
          </p:nvPr>
        </p:nvSpPr>
        <p:spPr/>
        <p:txBody>
          <a:body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1</a:t>
            </a:fld>
            <a:endParaRPr lang="en-US" dirty="0">
              <a:latin typeface="Aptos Light" panose="020B0004020202020204" pitchFamily="34" charset="0"/>
            </a:endParaRPr>
          </a:p>
        </p:txBody>
      </p:sp>
      <p:grpSp>
        <p:nvGrpSpPr>
          <p:cNvPr id="16" name="Group 15">
            <a:extLst>
              <a:ext uri="{FF2B5EF4-FFF2-40B4-BE49-F238E27FC236}">
                <a16:creationId xmlns:a16="http://schemas.microsoft.com/office/drawing/2014/main" id="{F74687EB-26B3-2F93-CCF5-A21174594683}"/>
              </a:ext>
            </a:extLst>
          </p:cNvPr>
          <p:cNvGrpSpPr/>
          <p:nvPr/>
        </p:nvGrpSpPr>
        <p:grpSpPr>
          <a:xfrm>
            <a:off x="4865326" y="0"/>
            <a:ext cx="7116515" cy="6896494"/>
            <a:chOff x="2974756" y="-42286"/>
            <a:chExt cx="7116515" cy="6896494"/>
          </a:xfrm>
        </p:grpSpPr>
        <p:grpSp>
          <p:nvGrpSpPr>
            <p:cNvPr id="17" name="Group 16">
              <a:extLst>
                <a:ext uri="{FF2B5EF4-FFF2-40B4-BE49-F238E27FC236}">
                  <a16:creationId xmlns:a16="http://schemas.microsoft.com/office/drawing/2014/main" id="{0FE74D07-DA26-6FA8-8155-AC333CEEF48C}"/>
                </a:ext>
              </a:extLst>
            </p:cNvPr>
            <p:cNvGrpSpPr/>
            <p:nvPr/>
          </p:nvGrpSpPr>
          <p:grpSpPr>
            <a:xfrm flipH="1">
              <a:off x="6977801" y="-42286"/>
              <a:ext cx="1962075" cy="1594114"/>
              <a:chOff x="2045012" y="-42286"/>
              <a:chExt cx="1962075" cy="1594114"/>
            </a:xfrm>
          </p:grpSpPr>
          <p:cxnSp>
            <p:nvCxnSpPr>
              <p:cNvPr id="26" name="Straight Connector 25">
                <a:extLst>
                  <a:ext uri="{FF2B5EF4-FFF2-40B4-BE49-F238E27FC236}">
                    <a16:creationId xmlns:a16="http://schemas.microsoft.com/office/drawing/2014/main" id="{80E986FF-4D87-4E20-D858-E52EA1EE5A86}"/>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C4588BD-0B54-F4B1-6953-2F245A73C01D}"/>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CE9675E7-0593-1ABE-DAAD-B7FBFEA64E93}"/>
                </a:ext>
              </a:extLst>
            </p:cNvPr>
            <p:cNvGrpSpPr/>
            <p:nvPr/>
          </p:nvGrpSpPr>
          <p:grpSpPr>
            <a:xfrm flipH="1">
              <a:off x="2974756" y="2268657"/>
              <a:ext cx="7116515" cy="4585551"/>
              <a:chOff x="756784" y="2268657"/>
              <a:chExt cx="7116515" cy="4585551"/>
            </a:xfrm>
          </p:grpSpPr>
          <p:grpSp>
            <p:nvGrpSpPr>
              <p:cNvPr id="20" name="Group 19">
                <a:extLst>
                  <a:ext uri="{FF2B5EF4-FFF2-40B4-BE49-F238E27FC236}">
                    <a16:creationId xmlns:a16="http://schemas.microsoft.com/office/drawing/2014/main" id="{A69CA9E5-BCB8-39A9-EF6F-D9E59E79468E}"/>
                  </a:ext>
                </a:extLst>
              </p:cNvPr>
              <p:cNvGrpSpPr/>
              <p:nvPr/>
            </p:nvGrpSpPr>
            <p:grpSpPr>
              <a:xfrm rot="5400000">
                <a:off x="460536" y="3071126"/>
                <a:ext cx="2779856" cy="2187359"/>
                <a:chOff x="1626161" y="-880953"/>
                <a:chExt cx="2779856" cy="2187359"/>
              </a:xfrm>
            </p:grpSpPr>
            <p:cxnSp>
              <p:nvCxnSpPr>
                <p:cNvPr id="24" name="Straight Connector 23">
                  <a:extLst>
                    <a:ext uri="{FF2B5EF4-FFF2-40B4-BE49-F238E27FC236}">
                      <a16:creationId xmlns:a16="http://schemas.microsoft.com/office/drawing/2014/main" id="{E9FCB82B-40A1-DF48-B5DF-CDC67BB1A3BB}"/>
                    </a:ext>
                  </a:extLst>
                </p:cNvPr>
                <p:cNvCxnSpPr>
                  <a:cxnSpLocks/>
                </p:cNvCxnSpPr>
                <p:nvPr/>
              </p:nvCxnSpPr>
              <p:spPr>
                <a:xfrm rot="16200000" flipH="1" flipV="1">
                  <a:off x="2218659" y="-880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938D5D2-FE6F-5865-F5E2-801D74873DE2}"/>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533FC159-016C-08EC-B835-89BEB0280CA2}"/>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ED9C1A0-FFCD-819F-3D9F-6405A49533BF}"/>
                  </a:ext>
                </a:extLst>
              </p:cNvPr>
              <p:cNvCxnSpPr>
                <a:cxnSpLocks/>
              </p:cNvCxnSpPr>
              <p:nvPr/>
            </p:nvCxnSpPr>
            <p:spPr>
              <a:xfrm flipV="1">
                <a:off x="2944143" y="373316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802F766-B06D-6F89-DFAB-A4CA74039F38}"/>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9" name="Straight Connector 18">
              <a:extLst>
                <a:ext uri="{FF2B5EF4-FFF2-40B4-BE49-F238E27FC236}">
                  <a16:creationId xmlns:a16="http://schemas.microsoft.com/office/drawing/2014/main" id="{015681E9-0772-8B17-E61D-05F5CE03DC74}"/>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12" name="Date Placeholder 21">
            <a:extLst>
              <a:ext uri="{FF2B5EF4-FFF2-40B4-BE49-F238E27FC236}">
                <a16:creationId xmlns:a16="http://schemas.microsoft.com/office/drawing/2014/main" id="{082D54F7-0372-F3BF-5869-6E91172B6C2F}"/>
              </a:ext>
            </a:extLst>
          </p:cNvPr>
          <p:cNvSpPr txBox="1">
            <a:spLocks/>
          </p:cNvSpPr>
          <p:nvPr/>
        </p:nvSpPr>
        <p:spPr>
          <a:xfrm>
            <a:off x="457200" y="6469663"/>
            <a:ext cx="3735091" cy="169277"/>
          </a:xfrm>
          <a:prstGeom prst="rect">
            <a:avLst/>
          </a:prstGeom>
        </p:spPr>
        <p:txBody>
          <a:bodyPr vert="horz" wrap="square" lIns="0" tIns="0" rIns="0" bIns="0" rtlCol="0" anchor="b">
            <a:spAutoFit/>
          </a:bodyPr>
          <a:lstStyle>
            <a:defPPr>
              <a:defRPr lang="en-US"/>
            </a:defPPr>
            <a:lvl1pPr marL="0" algn="l"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chemeClr val="tx2"/>
                </a:solidFill>
                <a:latin typeface="Aptos Light" panose="020B0004020202020204" pitchFamily="34" charset="0"/>
              </a:rPr>
              <a:t>TC7742898(0325)3 | Cat No </a:t>
            </a:r>
            <a:r>
              <a:rPr lang="en-US" dirty="0">
                <a:solidFill>
                  <a:schemeClr val="tx2"/>
                </a:solidFill>
                <a:latin typeface="Aptos Light" panose="020B0004020202020204" pitchFamily="34" charset="0"/>
              </a:rPr>
              <a:t>108002</a:t>
            </a:r>
            <a:r>
              <a:rPr lang="en-US" b="0" i="0" dirty="0">
                <a:solidFill>
                  <a:schemeClr val="tx2"/>
                </a:solidFill>
                <a:latin typeface="Aptos Light" panose="020B0004020202020204" pitchFamily="34" charset="0"/>
              </a:rPr>
              <a:t>(0325)</a:t>
            </a:r>
          </a:p>
        </p:txBody>
      </p:sp>
      <p:sp>
        <p:nvSpPr>
          <p:cNvPr id="14" name="TextBox 13">
            <a:extLst>
              <a:ext uri="{FF2B5EF4-FFF2-40B4-BE49-F238E27FC236}">
                <a16:creationId xmlns:a16="http://schemas.microsoft.com/office/drawing/2014/main" id="{E37E3A93-0B7B-E548-60ED-B84C82221D3C}"/>
              </a:ext>
            </a:extLst>
          </p:cNvPr>
          <p:cNvSpPr txBox="1"/>
          <p:nvPr/>
        </p:nvSpPr>
        <p:spPr>
          <a:xfrm>
            <a:off x="460621" y="4486382"/>
            <a:ext cx="6287651" cy="1469633"/>
          </a:xfrm>
          <a:prstGeom prst="rect">
            <a:avLst/>
          </a:prstGeom>
          <a:noFill/>
        </p:spPr>
        <p:txBody>
          <a:bodyPr wrap="square" lIns="0" tIns="0" rIns="0" bIns="0" rtlCol="0">
            <a:spAutoFit/>
          </a:bodyPr>
          <a:lstStyle/>
          <a:p>
            <a:pPr>
              <a:spcAft>
                <a:spcPts val="600"/>
              </a:spcAft>
            </a:pPr>
            <a:r>
              <a:rPr lang="en-US" sz="950" b="0" i="0" dirty="0">
                <a:solidFill>
                  <a:schemeClr val="tx2"/>
                </a:solidFill>
                <a:latin typeface="Aptos Light" panose="020B0004020202020204" pitchFamily="34" charset="0"/>
                <a:cs typeface="Arial Narrow" panose="020B0604020202020204" pitchFamily="34" charset="0"/>
              </a:rPr>
              <a:t>National Life Group® is a trade name of National Life Insurance Company, Montpelier, VT, Life Insurance  Company</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of the Southwest, Addison, TX, and their affiliates.  Each company of National Life Group is solely responsible </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for its own financial condition and contractual obligations. Life Insurance Company of the Southwest is not an authorized insurer in New York</a:t>
            </a:r>
            <a:br>
              <a:rPr lang="en-US" sz="950" b="0" i="0" dirty="0">
                <a:solidFill>
                  <a:schemeClr val="tx2"/>
                </a:solidFill>
                <a:latin typeface="Aptos Light" panose="020B0004020202020204" pitchFamily="34" charset="0"/>
                <a:cs typeface="Arial Narrow" panose="020B0604020202020204" pitchFamily="34" charset="0"/>
              </a:rPr>
            </a:br>
            <a:r>
              <a:rPr lang="en-US" sz="950" b="0" i="0" dirty="0">
                <a:solidFill>
                  <a:schemeClr val="tx2"/>
                </a:solidFill>
                <a:latin typeface="Aptos Light" panose="020B0004020202020204" pitchFamily="34" charset="0"/>
                <a:cs typeface="Arial Narrow" panose="020B0604020202020204" pitchFamily="34" charset="0"/>
              </a:rPr>
              <a:t>and does not conduct insurance business in New York.</a:t>
            </a:r>
          </a:p>
          <a:p>
            <a:pPr>
              <a:spcAft>
                <a:spcPts val="600"/>
              </a:spcAft>
            </a:pPr>
            <a:r>
              <a:rPr lang="en-US" sz="950" b="0" i="0" dirty="0">
                <a:solidFill>
                  <a:schemeClr val="tx2"/>
                </a:solidFill>
                <a:latin typeface="Aptos Light" panose="020B0004020202020204" pitchFamily="34" charset="0"/>
                <a:cs typeface="Arial Narrow" panose="020B0604020202020204" pitchFamily="34" charset="0"/>
              </a:rPr>
              <a:t>This presentation may not be recorded, copied, transmitted or otherwise disseminated using  any </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device –</a:t>
            </a:r>
            <a:br>
              <a:rPr lang="en-US" sz="950" b="0" i="0" dirty="0">
                <a:solidFill>
                  <a:schemeClr val="tx2"/>
                </a:solidFill>
                <a:latin typeface="Aptos Light" panose="020B0004020202020204" pitchFamily="34" charset="0"/>
                <a:cs typeface="Arial Narrow" panose="020B0604020202020204" pitchFamily="34" charset="0"/>
              </a:rPr>
            </a:br>
            <a:r>
              <a:rPr lang="en-US" sz="950" b="0" i="0" dirty="0">
                <a:solidFill>
                  <a:schemeClr val="tx2"/>
                </a:solidFill>
                <a:latin typeface="Aptos Light" panose="020B0004020202020204" pitchFamily="34" charset="0"/>
                <a:cs typeface="Arial Narrow" panose="020B0604020202020204" pitchFamily="34" charset="0"/>
              </a:rPr>
              <a:t>including</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but not limited to artificial intelligence note-taking platforms, webinar and browser recording  functions, </a:t>
            </a:r>
            <a:br>
              <a:rPr lang="en-US" sz="950" b="0" i="0" dirty="0">
                <a:solidFill>
                  <a:schemeClr val="tx2"/>
                </a:solidFill>
                <a:latin typeface="Aptos Light" panose="020B0004020202020204" pitchFamily="34" charset="0"/>
                <a:cs typeface="Arial Narrow" panose="020B0604020202020204" pitchFamily="34" charset="0"/>
              </a:rPr>
            </a:br>
            <a:r>
              <a:rPr lang="en-US" sz="950" b="0" i="0" dirty="0">
                <a:solidFill>
                  <a:schemeClr val="tx2"/>
                </a:solidFill>
                <a:latin typeface="Aptos Light" panose="020B0004020202020204" pitchFamily="34" charset="0"/>
                <a:cs typeface="Arial Narrow" panose="020B0604020202020204" pitchFamily="34" charset="0"/>
              </a:rPr>
              <a:t>and meeting recording software – without the express written permission of National Life Group.</a:t>
            </a:r>
          </a:p>
          <a:p>
            <a:pPr marL="0" marR="0" lvl="0" indent="0" defTabSz="914400" rtl="0" eaLnBrk="1" fontAlgn="auto" latinLnBrk="0" hangingPunct="1">
              <a:lnSpc>
                <a:spcPct val="100000"/>
              </a:lnSpc>
              <a:spcBef>
                <a:spcPts val="0"/>
              </a:spcBef>
              <a:spcAft>
                <a:spcPts val="600"/>
              </a:spcAft>
              <a:buClrTx/>
              <a:buSzTx/>
              <a:buFontTx/>
              <a:buNone/>
              <a:tabLst/>
              <a:defRPr/>
            </a:pPr>
            <a:r>
              <a:rPr lang="en-US" sz="950" b="0" i="0" dirty="0">
                <a:solidFill>
                  <a:schemeClr val="tx2"/>
                </a:solidFill>
                <a:effectLst/>
                <a:latin typeface="Aptos Light" panose="020B0004020202020204" pitchFamily="34" charset="0"/>
                <a:cs typeface="Arial Narrow" panose="020B0604020202020204" pitchFamily="34" charset="0"/>
              </a:rPr>
              <a:t>The companies of National Life Group® and their representatives do not offer tax  or</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effectLst/>
                <a:latin typeface="Aptos Light" panose="020B0004020202020204" pitchFamily="34" charset="0"/>
                <a:cs typeface="Arial Narrow" panose="020B0604020202020204" pitchFamily="34" charset="0"/>
              </a:rPr>
              <a:t>legal</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effectLst/>
                <a:latin typeface="Aptos Light" panose="020B0004020202020204" pitchFamily="34" charset="0"/>
                <a:cs typeface="Arial Narrow" panose="020B0604020202020204" pitchFamily="34" charset="0"/>
              </a:rPr>
              <a:t>advice.</a:t>
            </a:r>
            <a:br>
              <a:rPr lang="en-US" sz="950" b="0" i="0" dirty="0">
                <a:solidFill>
                  <a:schemeClr val="tx2"/>
                </a:solidFill>
                <a:effectLst/>
                <a:latin typeface="Aptos Light" panose="020B0004020202020204" pitchFamily="34" charset="0"/>
                <a:cs typeface="Arial Narrow" panose="020B0604020202020204" pitchFamily="34" charset="0"/>
              </a:rPr>
            </a:br>
            <a:r>
              <a:rPr lang="en-US" sz="950" b="0" i="0" dirty="0">
                <a:solidFill>
                  <a:schemeClr val="tx2"/>
                </a:solidFill>
                <a:effectLst/>
                <a:latin typeface="Aptos Light" panose="020B0004020202020204" pitchFamily="34" charset="0"/>
                <a:cs typeface="Arial Narrow" panose="020B0604020202020204" pitchFamily="34" charset="0"/>
              </a:rPr>
              <a:t>Please encourage your clients to consult with their appropriate professional advisor.</a:t>
            </a:r>
            <a:endParaRPr lang="en-US" sz="950" b="0" i="0" dirty="0">
              <a:solidFill>
                <a:schemeClr val="tx2"/>
              </a:solidFill>
              <a:latin typeface="Aptos Light" panose="020B0004020202020204" pitchFamily="34" charset="0"/>
              <a:cs typeface="Arial Narrow" panose="020B0604020202020204" pitchFamily="34" charset="0"/>
            </a:endParaRPr>
          </a:p>
        </p:txBody>
      </p:sp>
    </p:spTree>
    <p:extLst>
      <p:ext uri="{BB962C8B-B14F-4D97-AF65-F5344CB8AC3E}">
        <p14:creationId xmlns:p14="http://schemas.microsoft.com/office/powerpoint/2010/main" val="124568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4510-FFC9-0DC4-56DE-529F0886C648}"/>
              </a:ext>
            </a:extLst>
          </p:cNvPr>
          <p:cNvSpPr>
            <a:spLocks noGrp="1"/>
          </p:cNvSpPr>
          <p:nvPr>
            <p:ph type="title"/>
          </p:nvPr>
        </p:nvSpPr>
        <p:spPr>
          <a:xfrm>
            <a:off x="457200" y="400535"/>
            <a:ext cx="11274552" cy="501804"/>
          </a:xfrm>
        </p:spPr>
        <p:txBody>
          <a:bodyPr/>
          <a:lstStyle/>
          <a:p>
            <a:r>
              <a:rPr lang="en-US" dirty="0"/>
              <a:t>Flex Secure Growth Bonus 10</a:t>
            </a:r>
          </a:p>
        </p:txBody>
      </p:sp>
      <p:sp>
        <p:nvSpPr>
          <p:cNvPr id="3" name="Slide Number Placeholder 2">
            <a:extLst>
              <a:ext uri="{FF2B5EF4-FFF2-40B4-BE49-F238E27FC236}">
                <a16:creationId xmlns:a16="http://schemas.microsoft.com/office/drawing/2014/main" id="{098F2726-1A24-B94B-26D7-76BF2846D463}"/>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10</a:t>
            </a:fld>
            <a:endParaRPr lang="en-US" dirty="0">
              <a:latin typeface="Aptos Light" panose="020B0004020202020204" pitchFamily="34" charset="0"/>
            </a:endParaRPr>
          </a:p>
        </p:txBody>
      </p:sp>
      <p:graphicFrame>
        <p:nvGraphicFramePr>
          <p:cNvPr id="4" name="Content Placeholder 3">
            <a:extLst>
              <a:ext uri="{FF2B5EF4-FFF2-40B4-BE49-F238E27FC236}">
                <a16:creationId xmlns:a16="http://schemas.microsoft.com/office/drawing/2014/main" id="{FF31742A-EF28-8CE6-5D21-316BD12181E0}"/>
              </a:ext>
            </a:extLst>
          </p:cNvPr>
          <p:cNvGraphicFramePr>
            <a:graphicFrameLocks noGrp="1"/>
          </p:cNvGraphicFramePr>
          <p:nvPr>
            <p:custDataLst>
              <p:tags r:id="rId1"/>
            </p:custDataLst>
            <p:extLst>
              <p:ext uri="{D42A27DB-BD31-4B8C-83A1-F6EECF244321}">
                <p14:modId xmlns:p14="http://schemas.microsoft.com/office/powerpoint/2010/main" val="1578633119"/>
              </p:ext>
            </p:extLst>
          </p:nvPr>
        </p:nvGraphicFramePr>
        <p:xfrm>
          <a:off x="457201" y="1040022"/>
          <a:ext cx="10905566" cy="5002973"/>
        </p:xfrm>
        <a:graphic>
          <a:graphicData uri="http://schemas.openxmlformats.org/drawingml/2006/table">
            <a:tbl>
              <a:tblPr>
                <a:tableStyleId>{5940675A-B579-460E-94D1-54222C63F5DA}</a:tableStyleId>
              </a:tblPr>
              <a:tblGrid>
                <a:gridCol w="1905000">
                  <a:extLst>
                    <a:ext uri="{9D8B030D-6E8A-4147-A177-3AD203B41FA5}">
                      <a16:colId xmlns:a16="http://schemas.microsoft.com/office/drawing/2014/main" val="20000"/>
                    </a:ext>
                  </a:extLst>
                </a:gridCol>
                <a:gridCol w="9000566">
                  <a:extLst>
                    <a:ext uri="{9D8B030D-6E8A-4147-A177-3AD203B41FA5}">
                      <a16:colId xmlns:a16="http://schemas.microsoft.com/office/drawing/2014/main" val="20001"/>
                    </a:ext>
                  </a:extLst>
                </a:gridCol>
              </a:tblGrid>
              <a:tr h="270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effectLst/>
                          <a:latin typeface="+mn-lt"/>
                        </a:rPr>
                        <a:t>Bonus</a:t>
                      </a:r>
                      <a:endParaRPr lang="en-US" sz="1000" b="1" dirty="0">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000" kern="1200" dirty="0">
                          <a:solidFill>
                            <a:schemeClr val="tx1"/>
                          </a:solidFill>
                          <a:effectLst/>
                          <a:latin typeface="+mn-lt"/>
                          <a:ea typeface="+mn-ea"/>
                          <a:cs typeface="+mn-cs"/>
                        </a:rPr>
                        <a:t>5% immediate interest credit for each premium you pay in the first eight policy years.</a:t>
                      </a: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22980">
                <a:tc>
                  <a:txBody>
                    <a:bodyPr/>
                    <a:lstStyle/>
                    <a:p>
                      <a:r>
                        <a:rPr lang="en-US" sz="1000" b="1" dirty="0">
                          <a:effectLst/>
                          <a:latin typeface="+mn-lt"/>
                        </a:rPr>
                        <a:t>Minimum Premium</a:t>
                      </a:r>
                      <a:endParaRPr lang="en-US" sz="1000" b="1" dirty="0">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alpha val="20000"/>
                      </a:schemeClr>
                    </a:solidFill>
                  </a:tcPr>
                </a:tc>
                <a:tc>
                  <a:txBody>
                    <a:bodyPr/>
                    <a:lstStyle/>
                    <a:p>
                      <a:r>
                        <a:rPr lang="en-US" sz="1000" dirty="0">
                          <a:effectLst/>
                          <a:latin typeface="+mn-lt"/>
                        </a:rPr>
                        <a:t>$100 per month salary reduction/bank draft or $5,000 single sum</a:t>
                      </a:r>
                      <a:endParaRPr lang="en-US" sz="1000" dirty="0">
                        <a:solidFill>
                          <a:schemeClr val="tx1"/>
                        </a:solidFill>
                        <a:effectLst/>
                        <a:latin typeface="+mn-lt"/>
                        <a:cs typeface="Arial" pitchFamily="34" charset="0"/>
                      </a:endParaRP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alpha val="20000"/>
                      </a:schemeClr>
                    </a:solidFill>
                  </a:tcPr>
                </a:tc>
                <a:extLst>
                  <a:ext uri="{0D108BD9-81ED-4DB2-BD59-A6C34878D82A}">
                    <a16:rowId xmlns:a16="http://schemas.microsoft.com/office/drawing/2014/main" val="609855869"/>
                  </a:ext>
                </a:extLst>
              </a:tr>
              <a:tr h="552893">
                <a:tc>
                  <a:txBody>
                    <a:bodyPr/>
                    <a:lstStyle/>
                    <a:p>
                      <a:r>
                        <a:rPr lang="en-US" sz="1000" b="1" dirty="0">
                          <a:effectLst/>
                          <a:latin typeface="+mn-lt"/>
                        </a:rPr>
                        <a:t>Maximum Premium</a:t>
                      </a:r>
                      <a:endParaRPr lang="en-US" sz="1000" b="1" dirty="0">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alpha val="20000"/>
                      </a:schemeClr>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en-US" sz="1000" u="none" strike="noStrike" cap="none" normalizeH="0" baseline="0" dirty="0">
                          <a:ln>
                            <a:noFill/>
                          </a:ln>
                          <a:effectLst/>
                          <a:latin typeface="+mn-lt"/>
                        </a:rPr>
                        <a:t>Cumulative max: $2,000,000 0-70; $1,500,000 71-75; $1,000,000 76-80; $500,000 81-85. </a:t>
                      </a:r>
                      <a:br>
                        <a:rPr kumimoji="0" lang="en-US" altLang="en-US" sz="1000" u="none" strike="noStrike" cap="none" normalizeH="0" baseline="0" dirty="0">
                          <a:ln>
                            <a:noFill/>
                          </a:ln>
                          <a:effectLst/>
                          <a:latin typeface="+mn-lt"/>
                        </a:rPr>
                      </a:br>
                      <a:r>
                        <a:rPr lang="en-US" sz="1000" kern="1200" dirty="0">
                          <a:solidFill>
                            <a:schemeClr val="tx1"/>
                          </a:solidFill>
                          <a:effectLst/>
                          <a:latin typeface="+mn-lt"/>
                          <a:ea typeface="+mn-ea"/>
                          <a:cs typeface="+mn-cs"/>
                        </a:rPr>
                        <a:t>Only salary reduction/deduction or auto bank draft accepted after fifth policy year subject to $50,000 annual limit</a:t>
                      </a: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2">
                        <a:alpha val="20000"/>
                      </a:schemeClr>
                    </a:solidFill>
                  </a:tcPr>
                </a:tc>
                <a:extLst>
                  <a:ext uri="{0D108BD9-81ED-4DB2-BD59-A6C34878D82A}">
                    <a16:rowId xmlns:a16="http://schemas.microsoft.com/office/drawing/2014/main" val="10002"/>
                  </a:ext>
                </a:extLst>
              </a:tr>
              <a:tr h="0">
                <a:tc>
                  <a:txBody>
                    <a:bodyPr/>
                    <a:lstStyle/>
                    <a:p>
                      <a:r>
                        <a:rPr lang="en-US" sz="1000" b="1">
                          <a:effectLst/>
                          <a:latin typeface="+mn-lt"/>
                        </a:rPr>
                        <a:t>Issue</a:t>
                      </a:r>
                      <a:r>
                        <a:rPr lang="en-US" sz="1000" b="1" baseline="0">
                          <a:effectLst/>
                          <a:latin typeface="+mn-lt"/>
                        </a:rPr>
                        <a:t> Age</a:t>
                      </a:r>
                      <a:endParaRPr lang="en-US" sz="1000" b="1">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000" dirty="0">
                          <a:effectLst/>
                          <a:latin typeface="+mn-lt"/>
                        </a:rPr>
                        <a:t>0 – 75</a:t>
                      </a:r>
                      <a:endParaRPr lang="en-US" sz="1000" dirty="0">
                        <a:solidFill>
                          <a:schemeClr val="tx1"/>
                        </a:solidFill>
                        <a:effectLst/>
                        <a:latin typeface="+mn-lt"/>
                        <a:cs typeface="Arial" pitchFamily="34" charset="0"/>
                      </a:endParaRP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75360">
                <a:tc>
                  <a:txBody>
                    <a:bodyPr/>
                    <a:lstStyle/>
                    <a:p>
                      <a:r>
                        <a:rPr lang="en-US" sz="1000" b="1" baseline="0" dirty="0">
                          <a:effectLst/>
                          <a:latin typeface="+mn-lt"/>
                        </a:rPr>
                        <a:t>Crediting Strategies</a:t>
                      </a:r>
                      <a:endParaRPr lang="en-US" sz="1000" b="1" dirty="0">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alpha val="20000"/>
                      </a:schemeClr>
                    </a:solidFill>
                  </a:tcPr>
                </a:tc>
                <a:tc>
                  <a:txBody>
                    <a:bodyPr/>
                    <a:lstStyle/>
                    <a:p>
                      <a:r>
                        <a:rPr lang="en-US" sz="1000" dirty="0">
                          <a:effectLst/>
                          <a:latin typeface="+mn-lt"/>
                        </a:rPr>
                        <a:t>S&amp;P</a:t>
                      </a:r>
                      <a:r>
                        <a:rPr lang="en-US" sz="1000" baseline="0" dirty="0">
                          <a:effectLst/>
                          <a:latin typeface="+mn-lt"/>
                        </a:rPr>
                        <a:t> 500: Annual Point to Point Cap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effectLst/>
                          <a:latin typeface="+mn-lt"/>
                        </a:rPr>
                        <a:t>S&amp;P 500: Monthly Sum Cap</a:t>
                      </a:r>
                      <a:br>
                        <a:rPr lang="en-US" sz="1000" baseline="0" dirty="0">
                          <a:effectLst/>
                          <a:latin typeface="+mn-lt"/>
                        </a:rPr>
                      </a:br>
                      <a:r>
                        <a:rPr lang="en-US" sz="1000" baseline="0" dirty="0">
                          <a:effectLst/>
                          <a:latin typeface="+mn-lt"/>
                        </a:rPr>
                        <a:t>S&amp;P 500: Performance Trigger</a:t>
                      </a:r>
                    </a:p>
                    <a:p>
                      <a:pPr marL="0" marR="0" lvl="0" indent="0" algn="l" defTabSz="685766" rtl="0" eaLnBrk="1" fontAlgn="auto" latinLnBrk="0" hangingPunct="1">
                        <a:lnSpc>
                          <a:spcPct val="100000"/>
                        </a:lnSpc>
                        <a:spcBef>
                          <a:spcPct val="0"/>
                        </a:spcBef>
                        <a:spcAft>
                          <a:spcPct val="0"/>
                        </a:spcAft>
                        <a:buClrTx/>
                        <a:buSzTx/>
                        <a:buFontTx/>
                        <a:buNone/>
                        <a:defRPr/>
                      </a:pPr>
                      <a:r>
                        <a:rPr lang="en-US" sz="1000" baseline="0" dirty="0">
                          <a:effectLst/>
                          <a:latin typeface="+mn-lt"/>
                        </a:rPr>
                        <a:t>US Fundamental Balanced Index: Annual Point to Point Participation Rate</a:t>
                      </a:r>
                    </a:p>
                    <a:p>
                      <a:r>
                        <a:rPr lang="en-US" sz="1000" baseline="0" dirty="0">
                          <a:effectLst/>
                          <a:latin typeface="+mn-lt"/>
                        </a:rPr>
                        <a:t>Global Balanced Index: Annual Point to Point Participation Rate</a:t>
                      </a:r>
                    </a:p>
                    <a:p>
                      <a:r>
                        <a:rPr lang="en-US" sz="1000" baseline="0" dirty="0">
                          <a:effectLst/>
                          <a:latin typeface="+mn-lt"/>
                        </a:rPr>
                        <a:t>Declared Fixed Account</a:t>
                      </a:r>
                      <a:endParaRPr lang="en-US" sz="1000" dirty="0">
                        <a:solidFill>
                          <a:schemeClr val="tx1"/>
                        </a:solidFill>
                        <a:effectLst/>
                        <a:latin typeface="+mn-lt"/>
                        <a:cs typeface="Arial" pitchFamily="34" charset="0"/>
                      </a:endParaRP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2">
                        <a:alpha val="20000"/>
                      </a:schemeClr>
                    </a:solidFill>
                  </a:tcPr>
                </a:tc>
                <a:extLst>
                  <a:ext uri="{0D108BD9-81ED-4DB2-BD59-A6C34878D82A}">
                    <a16:rowId xmlns:a16="http://schemas.microsoft.com/office/drawing/2014/main" val="10004"/>
                  </a:ext>
                </a:extLst>
              </a:tr>
              <a:tr h="0">
                <a:tc>
                  <a:txBody>
                    <a:bodyPr/>
                    <a:lstStyle/>
                    <a:p>
                      <a:r>
                        <a:rPr lang="en-US" sz="1000" b="1" dirty="0">
                          <a:effectLst/>
                          <a:latin typeface="+mn-lt"/>
                        </a:rPr>
                        <a:t>Free Withdrawal</a:t>
                      </a:r>
                      <a:endParaRPr lang="en-US" sz="1000" b="1" dirty="0">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000" dirty="0">
                          <a:effectLst/>
                          <a:latin typeface="+mn-lt"/>
                        </a:rPr>
                        <a:t>10% of Accumulation Value after 1</a:t>
                      </a:r>
                      <a:r>
                        <a:rPr lang="en-US" sz="1000" baseline="30000" dirty="0">
                          <a:effectLst/>
                          <a:latin typeface="+mn-lt"/>
                        </a:rPr>
                        <a:t>st</a:t>
                      </a:r>
                      <a:r>
                        <a:rPr lang="en-US" sz="1000" dirty="0">
                          <a:effectLst/>
                          <a:latin typeface="+mn-lt"/>
                        </a:rPr>
                        <a:t> policy year as available by law</a:t>
                      </a:r>
                      <a:endParaRPr lang="en-US" sz="1000" dirty="0">
                        <a:solidFill>
                          <a:schemeClr val="tx1"/>
                        </a:solidFill>
                        <a:effectLst/>
                        <a:latin typeface="+mn-lt"/>
                        <a:cs typeface="Arial" pitchFamily="34" charset="0"/>
                      </a:endParaRP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320040">
                <a:tc>
                  <a:txBody>
                    <a:bodyPr/>
                    <a:lstStyle/>
                    <a:p>
                      <a:r>
                        <a:rPr lang="en-US" sz="1000" b="1" dirty="0">
                          <a:solidFill>
                            <a:schemeClr val="tx1"/>
                          </a:solidFill>
                          <a:effectLst/>
                          <a:latin typeface="+mn-lt"/>
                          <a:cs typeface="Arial" pitchFamily="34" charset="0"/>
                        </a:rPr>
                        <a:t>Bonus Recapture</a:t>
                      </a: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3F3F5"/>
                    </a:solidFill>
                  </a:tcPr>
                </a:tc>
                <a:tc>
                  <a:txBody>
                    <a:bodyPr/>
                    <a:lstStyle/>
                    <a:p>
                      <a:r>
                        <a:rPr lang="en-US" sz="1000" dirty="0">
                          <a:solidFill>
                            <a:schemeClr val="tx1"/>
                          </a:solidFill>
                          <a:effectLst/>
                          <a:latin typeface="+mn-lt"/>
                          <a:cs typeface="Arial" pitchFamily="34" charset="0"/>
                        </a:rPr>
                        <a:t>90%, 80%, 70%, 60%, 50%, 40%, 30%, 20%, 0%, 0% </a:t>
                      </a: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3F3F5"/>
                    </a:solidFill>
                  </a:tcPr>
                </a:tc>
                <a:extLst>
                  <a:ext uri="{0D108BD9-81ED-4DB2-BD59-A6C34878D82A}">
                    <a16:rowId xmlns:a16="http://schemas.microsoft.com/office/drawing/2014/main" val="716467213"/>
                  </a:ext>
                </a:extLst>
              </a:tr>
              <a:tr h="320040">
                <a:tc>
                  <a:txBody>
                    <a:bodyPr/>
                    <a:lstStyle/>
                    <a:p>
                      <a:r>
                        <a:rPr lang="en-US" sz="1000" b="1">
                          <a:effectLst/>
                          <a:latin typeface="+mn-lt"/>
                        </a:rPr>
                        <a:t>Withdrawal Charges</a:t>
                      </a:r>
                      <a:endParaRPr lang="en-US" sz="1000" b="1">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alpha val="20000"/>
                      </a:schemeClr>
                    </a:solidFill>
                  </a:tcPr>
                </a:tc>
                <a:tc>
                  <a:txBody>
                    <a:bodyPr/>
                    <a:lstStyle/>
                    <a:p>
                      <a:r>
                        <a:rPr lang="en-US" sz="1000" baseline="0" dirty="0">
                          <a:effectLst/>
                          <a:latin typeface="+mn-lt"/>
                        </a:rPr>
                        <a:t>8.25%, 8%, 7%, 6%, 5%, 4%, 3%, 2%, 1%, 0% </a:t>
                      </a:r>
                      <a:endParaRPr lang="en-US" sz="1000" dirty="0">
                        <a:solidFill>
                          <a:schemeClr val="tx1"/>
                        </a:solidFill>
                        <a:effectLst/>
                        <a:latin typeface="+mn-lt"/>
                        <a:cs typeface="Arial" pitchFamily="34" charset="0"/>
                      </a:endParaRP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alpha val="20000"/>
                      </a:schemeClr>
                    </a:solidFill>
                  </a:tcPr>
                </a:tc>
                <a:extLst>
                  <a:ext uri="{0D108BD9-81ED-4DB2-BD59-A6C34878D82A}">
                    <a16:rowId xmlns:a16="http://schemas.microsoft.com/office/drawing/2014/main" val="10006"/>
                  </a:ext>
                </a:extLst>
              </a:tr>
              <a:tr h="249866">
                <a:tc>
                  <a:txBody>
                    <a:bodyPr/>
                    <a:lstStyle/>
                    <a:p>
                      <a:r>
                        <a:rPr lang="en-US" sz="1000" b="1" dirty="0">
                          <a:effectLst/>
                          <a:latin typeface="+mn-lt"/>
                        </a:rPr>
                        <a:t>MVA</a:t>
                      </a:r>
                      <a:endParaRPr lang="en-US" sz="1000" b="1" dirty="0">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3F3F5"/>
                    </a:solidFill>
                  </a:tcPr>
                </a:tc>
                <a:tc>
                  <a:txBody>
                    <a:bodyPr/>
                    <a:lstStyle/>
                    <a:p>
                      <a:r>
                        <a:rPr lang="en-US" sz="1000" dirty="0">
                          <a:effectLst/>
                          <a:latin typeface="+mn-lt"/>
                        </a:rPr>
                        <a:t>Yes, applies to withdrawals in exces</a:t>
                      </a:r>
                      <a:r>
                        <a:rPr lang="en-US" sz="1000" baseline="0" dirty="0">
                          <a:effectLst/>
                          <a:latin typeface="+mn-lt"/>
                        </a:rPr>
                        <a:t>s of free withdrawal amount for 10 years</a:t>
                      </a:r>
                      <a:endParaRPr lang="en-US" sz="1000" dirty="0">
                        <a:solidFill>
                          <a:schemeClr val="tx1"/>
                        </a:solidFill>
                        <a:effectLst/>
                        <a:latin typeface="+mn-lt"/>
                        <a:cs typeface="Arial" pitchFamily="34" charset="0"/>
                      </a:endParaRP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3F3F5"/>
                    </a:solidFill>
                  </a:tcPr>
                </a:tc>
                <a:extLst>
                  <a:ext uri="{0D108BD9-81ED-4DB2-BD59-A6C34878D82A}">
                    <a16:rowId xmlns:a16="http://schemas.microsoft.com/office/drawing/2014/main" val="3812317656"/>
                  </a:ext>
                </a:extLst>
              </a:tr>
              <a:tr h="234980">
                <a:tc>
                  <a:txBody>
                    <a:bodyPr/>
                    <a:lstStyle/>
                    <a:p>
                      <a:r>
                        <a:rPr lang="en-US" sz="1000" b="1">
                          <a:effectLst/>
                          <a:latin typeface="+mn-lt"/>
                        </a:rPr>
                        <a:t>Loans</a:t>
                      </a:r>
                      <a:endParaRPr lang="en-US" sz="1000" b="1">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alpha val="20000"/>
                      </a:schemeClr>
                    </a:solidFill>
                  </a:tcPr>
                </a:tc>
                <a:tc>
                  <a:txBody>
                    <a:bodyPr/>
                    <a:lstStyle/>
                    <a:p>
                      <a:r>
                        <a:rPr lang="en-US" sz="1000">
                          <a:effectLst/>
                          <a:latin typeface="+mn-lt"/>
                        </a:rPr>
                        <a:t>Yes if 403(b)/457(b) plan permits; Multiple loans available</a:t>
                      </a:r>
                      <a:endParaRPr lang="en-US" sz="1000">
                        <a:solidFill>
                          <a:schemeClr val="tx1"/>
                        </a:solidFill>
                        <a:effectLst/>
                        <a:latin typeface="+mn-lt"/>
                        <a:cs typeface="Arial" pitchFamily="34" charset="0"/>
                      </a:endParaRP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alpha val="20000"/>
                      </a:schemeClr>
                    </a:solidFill>
                  </a:tcPr>
                </a:tc>
                <a:extLst>
                  <a:ext uri="{0D108BD9-81ED-4DB2-BD59-A6C34878D82A}">
                    <a16:rowId xmlns:a16="http://schemas.microsoft.com/office/drawing/2014/main" val="10008"/>
                  </a:ext>
                </a:extLst>
              </a:tr>
              <a:tr h="316142">
                <a:tc>
                  <a:txBody>
                    <a:bodyPr/>
                    <a:lstStyle/>
                    <a:p>
                      <a:r>
                        <a:rPr lang="en-US" sz="1000" b="1">
                          <a:effectLst/>
                          <a:latin typeface="+mn-lt"/>
                        </a:rPr>
                        <a:t>Riders</a:t>
                      </a:r>
                      <a:endParaRPr lang="en-US" sz="1000" b="1">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3F3F5"/>
                    </a:solidFill>
                  </a:tcPr>
                </a:tc>
                <a:tc>
                  <a:txBody>
                    <a:bodyPr/>
                    <a:lstStyle/>
                    <a:p>
                      <a:r>
                        <a:rPr lang="en-US" sz="1000" dirty="0">
                          <a:effectLst/>
                          <a:latin typeface="+mn-lt"/>
                        </a:rPr>
                        <a:t>Nursing Care, Terminal Illness, 403(b)/457 Emergency Access Waiver, and Domestic Abuse Waiver at no additional cost</a:t>
                      </a:r>
                      <a:endParaRPr lang="en-US" sz="1000" dirty="0">
                        <a:solidFill>
                          <a:schemeClr val="tx1"/>
                        </a:solidFill>
                        <a:effectLst/>
                        <a:latin typeface="+mn-lt"/>
                        <a:cs typeface="Arial" pitchFamily="34" charset="0"/>
                      </a:endParaRP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3F3F5"/>
                    </a:solidFill>
                  </a:tcPr>
                </a:tc>
                <a:extLst>
                  <a:ext uri="{0D108BD9-81ED-4DB2-BD59-A6C34878D82A}">
                    <a16:rowId xmlns:a16="http://schemas.microsoft.com/office/drawing/2014/main" val="10009"/>
                  </a:ext>
                </a:extLst>
              </a:tr>
              <a:tr h="324646">
                <a:tc>
                  <a:txBody>
                    <a:bodyPr/>
                    <a:lstStyle/>
                    <a:p>
                      <a:r>
                        <a:rPr lang="en-US" sz="1000" b="1" dirty="0">
                          <a:effectLst/>
                          <a:latin typeface="+mn-lt"/>
                        </a:rPr>
                        <a:t>Plan Types</a:t>
                      </a:r>
                      <a:endParaRPr lang="en-US" sz="1000" b="1" dirty="0">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0000"/>
                      </a:schemeClr>
                    </a:solidFill>
                  </a:tcPr>
                </a:tc>
                <a:tc>
                  <a:txBody>
                    <a:bodyPr/>
                    <a:lstStyle/>
                    <a:p>
                      <a:r>
                        <a:rPr lang="en-US" sz="1000" dirty="0">
                          <a:solidFill>
                            <a:schemeClr val="tx1"/>
                          </a:solidFill>
                          <a:effectLst/>
                          <a:latin typeface="+mn-lt"/>
                          <a:cs typeface="Arial" pitchFamily="34" charset="0"/>
                        </a:rPr>
                        <a:t>Non-qualified, IRA, Roth IRA, 403(b), Roth 403(b), 457(b), Roth 457(b), SEP IRA, Simple IRA, ORP, Pension/Profit Sharing </a:t>
                      </a: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0000"/>
                      </a:schemeClr>
                    </a:solidFill>
                  </a:tcPr>
                </a:tc>
                <a:extLst>
                  <a:ext uri="{0D108BD9-81ED-4DB2-BD59-A6C34878D82A}">
                    <a16:rowId xmlns:a16="http://schemas.microsoft.com/office/drawing/2014/main" val="540173728"/>
                  </a:ext>
                </a:extLst>
              </a:tr>
            </a:tbl>
          </a:graphicData>
        </a:graphic>
      </p:graphicFrame>
      <p:sp>
        <p:nvSpPr>
          <p:cNvPr id="5" name="Rectangle 4">
            <a:extLst>
              <a:ext uri="{FF2B5EF4-FFF2-40B4-BE49-F238E27FC236}">
                <a16:creationId xmlns:a16="http://schemas.microsoft.com/office/drawing/2014/main" id="{169E193D-EFE7-9FB9-06A9-B29A6FE0A842}"/>
              </a:ext>
            </a:extLst>
          </p:cNvPr>
          <p:cNvSpPr/>
          <p:nvPr>
            <p:custDataLst>
              <p:tags r:id="rId2"/>
            </p:custDataLst>
          </p:nvPr>
        </p:nvSpPr>
        <p:spPr>
          <a:xfrm>
            <a:off x="10076689" y="2615882"/>
            <a:ext cx="1286078" cy="1090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US" sz="1050" dirty="0">
                <a:solidFill>
                  <a:schemeClr val="bg2"/>
                </a:solidFill>
              </a:rPr>
              <a:t>Rate Booster* available on all indexed crediting options</a:t>
            </a:r>
          </a:p>
        </p:txBody>
      </p:sp>
      <p:sp>
        <p:nvSpPr>
          <p:cNvPr id="6" name="TextBox 5">
            <a:extLst>
              <a:ext uri="{FF2B5EF4-FFF2-40B4-BE49-F238E27FC236}">
                <a16:creationId xmlns:a16="http://schemas.microsoft.com/office/drawing/2014/main" id="{9CC43D03-86D6-42EC-7309-8D57579D4469}"/>
              </a:ext>
            </a:extLst>
          </p:cNvPr>
          <p:cNvSpPr txBox="1"/>
          <p:nvPr/>
        </p:nvSpPr>
        <p:spPr>
          <a:xfrm>
            <a:off x="353838" y="6243049"/>
            <a:ext cx="3894015" cy="246221"/>
          </a:xfrm>
          <a:prstGeom prst="rect">
            <a:avLst/>
          </a:prstGeom>
          <a:noFill/>
        </p:spPr>
        <p:txBody>
          <a:bodyPr wrap="none" rtlCol="0">
            <a:spAutoFit/>
          </a:bodyPr>
          <a:lstStyle/>
          <a:p>
            <a:r>
              <a:rPr lang="en-US" sz="1000" dirty="0">
                <a:solidFill>
                  <a:schemeClr val="tx2"/>
                </a:solidFill>
              </a:rPr>
              <a:t>*A 1% annual charge applies to the Rate Booster crediting options</a:t>
            </a:r>
            <a:r>
              <a:rPr lang="en-US" sz="1000" b="0" i="0" u="none" strike="noStrike" baseline="0" dirty="0">
                <a:solidFill>
                  <a:schemeClr val="tx2"/>
                </a:solidFill>
              </a:rPr>
              <a:t>.</a:t>
            </a:r>
            <a:endParaRPr lang="en-US" sz="1000" dirty="0">
              <a:solidFill>
                <a:schemeClr val="tx2"/>
              </a:solidFill>
            </a:endParaRPr>
          </a:p>
        </p:txBody>
      </p:sp>
    </p:spTree>
    <p:extLst>
      <p:ext uri="{BB962C8B-B14F-4D97-AF65-F5344CB8AC3E}">
        <p14:creationId xmlns:p14="http://schemas.microsoft.com/office/powerpoint/2010/main" val="4148862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66E31-C6BF-7DB3-D8DD-6D625D422136}"/>
              </a:ext>
            </a:extLst>
          </p:cNvPr>
          <p:cNvSpPr>
            <a:spLocks noGrp="1"/>
          </p:cNvSpPr>
          <p:nvPr>
            <p:ph type="title"/>
          </p:nvPr>
        </p:nvSpPr>
        <p:spPr/>
        <p:txBody>
          <a:bodyPr/>
          <a:lstStyle/>
          <a:p>
            <a:r>
              <a:rPr lang="en-US" dirty="0"/>
              <a:t>Flex Select Income 10</a:t>
            </a:r>
          </a:p>
        </p:txBody>
      </p:sp>
      <p:sp>
        <p:nvSpPr>
          <p:cNvPr id="3" name="Footer Placeholder 2">
            <a:extLst>
              <a:ext uri="{FF2B5EF4-FFF2-40B4-BE49-F238E27FC236}">
                <a16:creationId xmlns:a16="http://schemas.microsoft.com/office/drawing/2014/main" id="{4612E209-3847-E270-5C57-EF534F0B0001}"/>
              </a:ext>
            </a:extLst>
          </p:cNvPr>
          <p:cNvSpPr>
            <a:spLocks noGrp="1"/>
          </p:cNvSpPr>
          <p:nvPr>
            <p:ph type="ftr" sz="quarter" idx="10"/>
          </p:nvPr>
        </p:nvSpPr>
        <p:spPr/>
        <p:txBody>
          <a:bodyPr/>
          <a:lstStyle/>
          <a:p>
            <a:r>
              <a:rPr lang="en-US"/>
              <a:t>For Agent Use Only - Not for Use with the Public</a:t>
            </a:r>
            <a:endParaRPr lang="en-US" dirty="0"/>
          </a:p>
        </p:txBody>
      </p:sp>
      <p:sp>
        <p:nvSpPr>
          <p:cNvPr id="4" name="Slide Number Placeholder 3">
            <a:extLst>
              <a:ext uri="{FF2B5EF4-FFF2-40B4-BE49-F238E27FC236}">
                <a16:creationId xmlns:a16="http://schemas.microsoft.com/office/drawing/2014/main" id="{18CBCEAE-FFB2-FC08-41CA-9C1062136675}"/>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11</a:t>
            </a:fld>
            <a:endParaRPr lang="en-US" dirty="0">
              <a:latin typeface="Aptos Light" panose="020B0004020202020204" pitchFamily="34" charset="0"/>
            </a:endParaRPr>
          </a:p>
        </p:txBody>
      </p:sp>
      <p:sp>
        <p:nvSpPr>
          <p:cNvPr id="6" name="TextBox 5">
            <a:extLst>
              <a:ext uri="{FF2B5EF4-FFF2-40B4-BE49-F238E27FC236}">
                <a16:creationId xmlns:a16="http://schemas.microsoft.com/office/drawing/2014/main" id="{4273243B-5209-B055-03F5-A32875BDAB80}"/>
              </a:ext>
            </a:extLst>
          </p:cNvPr>
          <p:cNvSpPr txBox="1"/>
          <p:nvPr>
            <p:custDataLst>
              <p:tags r:id="rId1"/>
            </p:custDataLst>
          </p:nvPr>
        </p:nvSpPr>
        <p:spPr>
          <a:xfrm>
            <a:off x="943846" y="1573621"/>
            <a:ext cx="4190997" cy="424731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cs typeface="Arial" pitchFamily="34" charset="0"/>
              </a:rPr>
              <a:t>Flex Select Income </a:t>
            </a:r>
            <a:r>
              <a:rPr lang="en-US" dirty="0">
                <a:cs typeface="Arial" pitchFamily="34" charset="0"/>
              </a:rPr>
              <a:t>is ideal for individuals who want:  </a:t>
            </a:r>
            <a:br>
              <a:rPr lang="en-US" b="1" dirty="0">
                <a:cs typeface="Arial" pitchFamily="34" charset="0"/>
              </a:rPr>
            </a:br>
            <a:br>
              <a:rPr lang="en-US" dirty="0">
                <a:cs typeface="Arial" pitchFamily="34" charset="0"/>
              </a:rPr>
            </a:br>
            <a:r>
              <a:rPr lang="en-US" b="1" i="0" dirty="0">
                <a:solidFill>
                  <a:srgbClr val="242424"/>
                </a:solidFill>
                <a:effectLst/>
              </a:rPr>
              <a:t>1. Choice</a:t>
            </a:r>
            <a:r>
              <a:rPr lang="en-US" b="0" i="0" dirty="0">
                <a:solidFill>
                  <a:srgbClr val="242424"/>
                </a:solidFill>
                <a:effectLst/>
              </a:rPr>
              <a:t>: </a:t>
            </a:r>
            <a:br>
              <a:rPr lang="en-US" b="0" i="0" dirty="0">
                <a:solidFill>
                  <a:srgbClr val="242424"/>
                </a:solidFill>
                <a:effectLst/>
              </a:rPr>
            </a:br>
            <a:r>
              <a:rPr lang="en-US" sz="1400" dirty="0">
                <a:solidFill>
                  <a:srgbClr val="242424"/>
                </a:solidFill>
              </a:rPr>
              <a:t>Our </a:t>
            </a:r>
            <a:r>
              <a:rPr lang="en-US" sz="1400" b="0" i="0" dirty="0">
                <a:solidFill>
                  <a:srgbClr val="242424"/>
                </a:solidFill>
                <a:effectLst/>
              </a:rPr>
              <a:t>Guaranteed Lifetime Income Rider turns retirement savings into guaranteed income for life</a:t>
            </a:r>
            <a:br>
              <a:rPr lang="en-US" sz="1400" b="0" i="0" dirty="0">
                <a:solidFill>
                  <a:srgbClr val="242424"/>
                </a:solidFill>
                <a:effectLst/>
              </a:rPr>
            </a:br>
            <a:endParaRPr lang="en-US" sz="1400" b="0" i="0" dirty="0">
              <a:solidFill>
                <a:srgbClr val="242424"/>
              </a:solidFill>
              <a:effectLst/>
            </a:endParaRPr>
          </a:p>
          <a:p>
            <a:r>
              <a:rPr lang="en-US" b="1" dirty="0">
                <a:solidFill>
                  <a:srgbClr val="242424"/>
                </a:solidFill>
              </a:rPr>
              <a:t>2. Never Lose a Penny*: </a:t>
            </a:r>
          </a:p>
          <a:p>
            <a:r>
              <a:rPr lang="en-US" sz="1400" dirty="0">
                <a:solidFill>
                  <a:srgbClr val="242424"/>
                </a:solidFill>
              </a:rPr>
              <a:t>Premiums paid and interest credited are not subject to market risk with a 0% floor guaranteed.</a:t>
            </a:r>
          </a:p>
          <a:p>
            <a:pPr algn="l"/>
            <a:endParaRPr lang="en-US" sz="1400" b="0" i="0" dirty="0">
              <a:solidFill>
                <a:srgbClr val="24242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42424"/>
                </a:solidFill>
              </a:rPr>
              <a:t>3. </a:t>
            </a:r>
            <a:r>
              <a:rPr kumimoji="0" lang="en-US" sz="1800" b="1" i="0" u="none" strike="noStrike" kern="1200" cap="none" spc="0" normalizeH="0" baseline="0" noProof="0" dirty="0">
                <a:ln>
                  <a:noFill/>
                </a:ln>
                <a:solidFill>
                  <a:srgbClr val="242424"/>
                </a:solidFill>
                <a:effectLst/>
                <a:uLnTx/>
                <a:uFillTx/>
                <a:cs typeface="Arial"/>
              </a:rPr>
              <a:t>Flexibility</a:t>
            </a:r>
            <a:r>
              <a:rPr kumimoji="0" lang="en-US" sz="1800" b="0" i="0" u="none" strike="noStrike" kern="1200" cap="none" spc="0" normalizeH="0" baseline="0" noProof="0" dirty="0">
                <a:ln>
                  <a:noFill/>
                </a:ln>
                <a:solidFill>
                  <a:srgbClr val="242424"/>
                </a:solidFill>
                <a:effectLst/>
                <a:uLnTx/>
                <a:uFillTx/>
                <a:cs typeface="Arial"/>
              </a:rPr>
              <a:t>: </a:t>
            </a:r>
            <a:br>
              <a:rPr kumimoji="0" lang="en-US" sz="1800" b="0" i="0" u="none" strike="noStrike" kern="1200" cap="none" spc="0" normalizeH="0" baseline="0" noProof="0" dirty="0">
                <a:ln>
                  <a:noFill/>
                </a:ln>
                <a:solidFill>
                  <a:srgbClr val="242424"/>
                </a:solidFill>
                <a:effectLst/>
                <a:uLnTx/>
                <a:uFillTx/>
                <a:cs typeface="Arial"/>
              </a:rPr>
            </a:br>
            <a:r>
              <a:rPr kumimoji="0" lang="en-US" sz="1400" b="0" i="0" u="none" strike="noStrike" kern="1200" cap="none" spc="0" normalizeH="0" baseline="0" noProof="0" dirty="0">
                <a:ln>
                  <a:noFill/>
                </a:ln>
                <a:solidFill>
                  <a:srgbClr val="242424"/>
                </a:solidFill>
                <a:effectLst/>
                <a:uLnTx/>
                <a:uFillTx/>
                <a:cs typeface="Arial"/>
              </a:rPr>
              <a:t>Control with flexible premium options, withdrawal features, and wide choice of crediting strategies.</a:t>
            </a:r>
          </a:p>
          <a:p>
            <a:pPr algn="l"/>
            <a:endParaRPr lang="en-US" sz="1400" b="0" i="0" dirty="0">
              <a:solidFill>
                <a:srgbClr val="242424"/>
              </a:solidFill>
              <a:effectLst/>
            </a:endParaRPr>
          </a:p>
          <a:p>
            <a:pPr algn="l">
              <a:buFont typeface="+mj-lt"/>
              <a:buAutoNum type="arabicPeriod"/>
            </a:pPr>
            <a:endParaRPr lang="en-US" b="0" i="0" dirty="0">
              <a:solidFill>
                <a:srgbClr val="242424"/>
              </a:solidFill>
              <a:effectLst/>
            </a:endParaRPr>
          </a:p>
          <a:p>
            <a:pPr fontAlgn="base">
              <a:spcBef>
                <a:spcPct val="0"/>
              </a:spcBef>
              <a:spcAft>
                <a:spcPct val="0"/>
              </a:spcAft>
              <a:defRPr/>
            </a:pPr>
            <a:endParaRPr lang="en-US" dirty="0">
              <a:cs typeface="Arial" pitchFamily="34" charset="0"/>
            </a:endParaRPr>
          </a:p>
        </p:txBody>
      </p:sp>
      <p:sp>
        <p:nvSpPr>
          <p:cNvPr id="7" name="TextBox 6">
            <a:extLst>
              <a:ext uri="{FF2B5EF4-FFF2-40B4-BE49-F238E27FC236}">
                <a16:creationId xmlns:a16="http://schemas.microsoft.com/office/drawing/2014/main" id="{C6A7B143-A888-D4F6-F27A-66292C81D2EA}"/>
              </a:ext>
            </a:extLst>
          </p:cNvPr>
          <p:cNvSpPr txBox="1"/>
          <p:nvPr>
            <p:custDataLst>
              <p:tags r:id="rId2"/>
            </p:custDataLst>
          </p:nvPr>
        </p:nvSpPr>
        <p:spPr>
          <a:xfrm>
            <a:off x="5986351" y="1573621"/>
            <a:ext cx="305308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Flex Secure Income Offers: </a:t>
            </a:r>
          </a:p>
        </p:txBody>
      </p:sp>
      <p:sp>
        <p:nvSpPr>
          <p:cNvPr id="8" name="Text Placeholder 2">
            <a:extLst>
              <a:ext uri="{FF2B5EF4-FFF2-40B4-BE49-F238E27FC236}">
                <a16:creationId xmlns:a16="http://schemas.microsoft.com/office/drawing/2014/main" id="{47FF6C42-FE62-0043-D6BB-6E9328004F03}"/>
              </a:ext>
            </a:extLst>
          </p:cNvPr>
          <p:cNvSpPr txBox="1"/>
          <p:nvPr>
            <p:custDataLst>
              <p:tags r:id="rId3"/>
            </p:custDataLst>
          </p:nvPr>
        </p:nvSpPr>
        <p:spPr>
          <a:xfrm>
            <a:off x="6085368" y="1985562"/>
            <a:ext cx="5291467" cy="615553"/>
          </a:xfrm>
          <a:prstGeom prst="rect">
            <a:avLst/>
          </a:prstGeom>
          <a:solidFill>
            <a:srgbClr val="F3F3F5"/>
          </a:solidFill>
        </p:spPr>
        <p:txBody>
          <a:bodyPr vert="horz" wrap="square" lIns="182880" tIns="182880" rIns="182880" bIns="182880" rtlCol="0" anchor="ctr" anchorCtr="0">
            <a:spAutoFit/>
          </a:bodyPr>
          <a:lstStyle>
            <a:defPPr>
              <a:defRPr lang="en-US"/>
            </a:defPPr>
            <a:lvl1pPr marL="14288" indent="-14288" algn="l" defTabSz="914400" rtl="0" eaLnBrk="1" latinLnBrk="0" hangingPunct="1">
              <a:lnSpc>
                <a:spcPct val="90000"/>
              </a:lnSpc>
              <a:spcBef>
                <a:spcPts val="1000"/>
              </a:spcBef>
              <a:buFont typeface="Arial" pitchFamily="34" charset="0"/>
              <a:buNone/>
              <a:defRPr sz="2000" kern="1200">
                <a:solidFill>
                  <a:schemeClr val="tx1"/>
                </a:solidFill>
                <a:latin typeface="Arial" pitchFamily="34" charset="0"/>
                <a:ea typeface="+mn-ea"/>
                <a:cs typeface="Arial" pitchFamily="34" charset="0"/>
              </a:defRPr>
            </a:lvl1pPr>
            <a:lvl2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2pPr>
            <a:lvl3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3pPr>
            <a:lvl4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4pPr>
            <a:lvl5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defRPr/>
            </a:pPr>
            <a:r>
              <a:rPr lang="en-US" sz="1600" b="1" dirty="0">
                <a:latin typeface="+mn-lt"/>
              </a:rPr>
              <a:t>Income</a:t>
            </a:r>
            <a:r>
              <a:rPr lang="en-US" sz="1600" dirty="0">
                <a:latin typeface="+mn-lt"/>
              </a:rPr>
              <a:t> driven by accumulation value</a:t>
            </a:r>
          </a:p>
        </p:txBody>
      </p:sp>
      <p:cxnSp>
        <p:nvCxnSpPr>
          <p:cNvPr id="9" name="Straight Connector 8">
            <a:extLst>
              <a:ext uri="{FF2B5EF4-FFF2-40B4-BE49-F238E27FC236}">
                <a16:creationId xmlns:a16="http://schemas.microsoft.com/office/drawing/2014/main" id="{8D305E84-362C-44C4-1A98-4D1A3D33C193}"/>
              </a:ext>
            </a:extLst>
          </p:cNvPr>
          <p:cNvCxnSpPr/>
          <p:nvPr>
            <p:custDataLst>
              <p:tags r:id="rId4"/>
            </p:custDataLst>
          </p:nvPr>
        </p:nvCxnSpPr>
        <p:spPr>
          <a:xfrm flipH="1">
            <a:off x="5893497" y="1997873"/>
            <a:ext cx="0" cy="590931"/>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1C092316-E97E-FF65-D993-20946E2AD333}"/>
              </a:ext>
            </a:extLst>
          </p:cNvPr>
          <p:cNvSpPr txBox="1"/>
          <p:nvPr>
            <p:custDataLst>
              <p:tags r:id="rId5"/>
            </p:custDataLst>
          </p:nvPr>
        </p:nvSpPr>
        <p:spPr>
          <a:xfrm>
            <a:off x="6085368" y="2752784"/>
            <a:ext cx="5291467" cy="590931"/>
          </a:xfrm>
          <a:prstGeom prst="rect">
            <a:avLst/>
          </a:prstGeom>
          <a:solidFill>
            <a:srgbClr val="F3F3F5"/>
          </a:solidFill>
        </p:spPr>
        <p:txBody>
          <a:bodyPr vert="horz" wrap="square" lIns="182880" tIns="182880" rIns="182880" bIns="182880" rtlCol="0" anchor="ctr" anchorCtr="0">
            <a:spAutoFit/>
          </a:bodyPr>
          <a:lstStyle>
            <a:defPPr>
              <a:defRPr lang="en-US"/>
            </a:defPPr>
            <a:lvl1pPr marL="14288" indent="-14288" algn="l" defTabSz="914400" rtl="0" eaLnBrk="1" latinLnBrk="0" hangingPunct="1">
              <a:lnSpc>
                <a:spcPct val="90000"/>
              </a:lnSpc>
              <a:spcBef>
                <a:spcPts val="1000"/>
              </a:spcBef>
              <a:buFont typeface="Arial" pitchFamily="34" charset="0"/>
              <a:buNone/>
              <a:defRPr sz="2000" kern="1200">
                <a:solidFill>
                  <a:schemeClr val="tx1"/>
                </a:solidFill>
                <a:latin typeface="Arial" pitchFamily="34" charset="0"/>
                <a:ea typeface="+mn-ea"/>
                <a:cs typeface="Arial" pitchFamily="34" charset="0"/>
              </a:defRPr>
            </a:lvl1pPr>
            <a:lvl2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2pPr>
            <a:lvl3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3pPr>
            <a:lvl4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4pPr>
            <a:lvl5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1600" dirty="0">
                <a:latin typeface="+mn-lt"/>
              </a:rPr>
              <a:t>Grow retirement savings, </a:t>
            </a:r>
            <a:r>
              <a:rPr lang="en-US" sz="1600" b="1" dirty="0">
                <a:latin typeface="+mn-lt"/>
              </a:rPr>
              <a:t>tax deferred</a:t>
            </a:r>
          </a:p>
        </p:txBody>
      </p:sp>
      <p:cxnSp>
        <p:nvCxnSpPr>
          <p:cNvPr id="11" name="Straight Connector 10">
            <a:extLst>
              <a:ext uri="{FF2B5EF4-FFF2-40B4-BE49-F238E27FC236}">
                <a16:creationId xmlns:a16="http://schemas.microsoft.com/office/drawing/2014/main" id="{704898DE-EF7D-C3F8-AC89-E8B63EA5AE5D}"/>
              </a:ext>
            </a:extLst>
          </p:cNvPr>
          <p:cNvCxnSpPr/>
          <p:nvPr>
            <p:custDataLst>
              <p:tags r:id="rId6"/>
            </p:custDataLst>
          </p:nvPr>
        </p:nvCxnSpPr>
        <p:spPr>
          <a:xfrm flipH="1">
            <a:off x="5893497" y="2752784"/>
            <a:ext cx="0" cy="590931"/>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E0F7C06B-DCB2-A684-A0CF-947462AAE6C0}"/>
              </a:ext>
            </a:extLst>
          </p:cNvPr>
          <p:cNvSpPr txBox="1"/>
          <p:nvPr>
            <p:custDataLst>
              <p:tags r:id="rId7"/>
            </p:custDataLst>
          </p:nvPr>
        </p:nvSpPr>
        <p:spPr>
          <a:xfrm>
            <a:off x="6085368" y="3507695"/>
            <a:ext cx="5291467" cy="812530"/>
          </a:xfrm>
          <a:prstGeom prst="rect">
            <a:avLst/>
          </a:prstGeom>
          <a:solidFill>
            <a:srgbClr val="F3F3F5"/>
          </a:solidFill>
        </p:spPr>
        <p:txBody>
          <a:bodyPr vert="horz" wrap="square" lIns="182880" tIns="182880" rIns="182880" bIns="182880" rtlCol="0" anchor="ctr" anchorCtr="0">
            <a:spAutoFit/>
          </a:bodyPr>
          <a:lstStyle>
            <a:defPPr>
              <a:defRPr lang="en-US"/>
            </a:defPPr>
            <a:lvl1pPr marL="14288" indent="-14288" algn="l" defTabSz="914400" rtl="0" eaLnBrk="1" latinLnBrk="0" hangingPunct="1">
              <a:lnSpc>
                <a:spcPct val="90000"/>
              </a:lnSpc>
              <a:spcBef>
                <a:spcPts val="1000"/>
              </a:spcBef>
              <a:buFont typeface="Arial" pitchFamily="34" charset="0"/>
              <a:buNone/>
              <a:defRPr sz="2000" kern="1200">
                <a:solidFill>
                  <a:schemeClr val="tx1"/>
                </a:solidFill>
                <a:latin typeface="Arial" pitchFamily="34" charset="0"/>
                <a:ea typeface="+mn-ea"/>
                <a:cs typeface="Arial" pitchFamily="34" charset="0"/>
              </a:defRPr>
            </a:lvl1pPr>
            <a:lvl2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2pPr>
            <a:lvl3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3pPr>
            <a:lvl4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4pPr>
            <a:lvl5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1600">
                <a:latin typeface="+mn-lt"/>
              </a:rPr>
              <a:t>Complete safety, premium paid and interest earned is </a:t>
            </a:r>
            <a:r>
              <a:rPr lang="en-US" sz="1600" b="1">
                <a:latin typeface="+mn-lt"/>
              </a:rPr>
              <a:t>not exposed to the market</a:t>
            </a:r>
          </a:p>
        </p:txBody>
      </p:sp>
      <p:cxnSp>
        <p:nvCxnSpPr>
          <p:cNvPr id="13" name="Straight Connector 12">
            <a:extLst>
              <a:ext uri="{FF2B5EF4-FFF2-40B4-BE49-F238E27FC236}">
                <a16:creationId xmlns:a16="http://schemas.microsoft.com/office/drawing/2014/main" id="{7698E57D-325F-EC43-5953-1385E878BBEF}"/>
              </a:ext>
            </a:extLst>
          </p:cNvPr>
          <p:cNvCxnSpPr/>
          <p:nvPr>
            <p:custDataLst>
              <p:tags r:id="rId8"/>
            </p:custDataLst>
          </p:nvPr>
        </p:nvCxnSpPr>
        <p:spPr>
          <a:xfrm flipH="1">
            <a:off x="5893497" y="3507695"/>
            <a:ext cx="0" cy="81253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47B13D40-C593-2057-9E80-E9154B684DAD}"/>
              </a:ext>
            </a:extLst>
          </p:cNvPr>
          <p:cNvSpPr txBox="1"/>
          <p:nvPr>
            <p:custDataLst>
              <p:tags r:id="rId9"/>
            </p:custDataLst>
          </p:nvPr>
        </p:nvSpPr>
        <p:spPr>
          <a:xfrm>
            <a:off x="6085368" y="4480294"/>
            <a:ext cx="5291467" cy="590931"/>
          </a:xfrm>
          <a:prstGeom prst="rect">
            <a:avLst/>
          </a:prstGeom>
          <a:solidFill>
            <a:srgbClr val="F3F3F5"/>
          </a:solidFill>
        </p:spPr>
        <p:txBody>
          <a:bodyPr vert="horz" wrap="square" lIns="182880" tIns="182880" rIns="182880" bIns="182880" rtlCol="0" anchor="ctr" anchorCtr="0">
            <a:spAutoFit/>
          </a:bodyPr>
          <a:lstStyle>
            <a:defPPr>
              <a:defRPr lang="en-US"/>
            </a:defPPr>
            <a:lvl1pPr marL="14288" indent="-14288" algn="l" defTabSz="914400" rtl="0" eaLnBrk="1" latinLnBrk="0" hangingPunct="1">
              <a:lnSpc>
                <a:spcPct val="90000"/>
              </a:lnSpc>
              <a:spcBef>
                <a:spcPts val="1000"/>
              </a:spcBef>
              <a:buFont typeface="Arial" pitchFamily="34" charset="0"/>
              <a:buNone/>
              <a:defRPr sz="2000" kern="1200">
                <a:solidFill>
                  <a:schemeClr val="tx1"/>
                </a:solidFill>
                <a:latin typeface="Arial" pitchFamily="34" charset="0"/>
                <a:ea typeface="+mn-ea"/>
                <a:cs typeface="Arial" pitchFamily="34" charset="0"/>
              </a:defRPr>
            </a:lvl1pPr>
            <a:lvl2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2pPr>
            <a:lvl3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3pPr>
            <a:lvl4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4pPr>
            <a:lvl5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1600" b="1" dirty="0">
                <a:latin typeface="+mn-lt"/>
              </a:rPr>
              <a:t>Guaranteed Lifetime Income Rider </a:t>
            </a:r>
            <a:r>
              <a:rPr lang="en-US" sz="1600" dirty="0">
                <a:latin typeface="+mn-lt"/>
              </a:rPr>
              <a:t>choice</a:t>
            </a:r>
          </a:p>
        </p:txBody>
      </p:sp>
      <p:cxnSp>
        <p:nvCxnSpPr>
          <p:cNvPr id="15" name="Straight Connector 14">
            <a:extLst>
              <a:ext uri="{FF2B5EF4-FFF2-40B4-BE49-F238E27FC236}">
                <a16:creationId xmlns:a16="http://schemas.microsoft.com/office/drawing/2014/main" id="{20FFE223-5E0A-C488-8588-130EEE3E65BB}"/>
              </a:ext>
            </a:extLst>
          </p:cNvPr>
          <p:cNvCxnSpPr/>
          <p:nvPr>
            <p:custDataLst>
              <p:tags r:id="rId10"/>
            </p:custDataLst>
          </p:nvPr>
        </p:nvCxnSpPr>
        <p:spPr>
          <a:xfrm flipH="1">
            <a:off x="5893497" y="4480294"/>
            <a:ext cx="0" cy="590931"/>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700FC56-2A22-63B5-8784-21622DD88546}"/>
              </a:ext>
            </a:extLst>
          </p:cNvPr>
          <p:cNvSpPr txBox="1"/>
          <p:nvPr/>
        </p:nvSpPr>
        <p:spPr>
          <a:xfrm>
            <a:off x="382769" y="5388941"/>
            <a:ext cx="10687308" cy="1015663"/>
          </a:xfrm>
          <a:prstGeom prst="rect">
            <a:avLst/>
          </a:prstGeom>
          <a:noFill/>
        </p:spPr>
        <p:txBody>
          <a:bodyPr wrap="square" rtlCol="0">
            <a:spAutoFit/>
          </a:bodyPr>
          <a:lstStyle/>
          <a:p>
            <a:r>
              <a:rPr lang="en-US" sz="1000" dirty="0">
                <a:solidFill>
                  <a:schemeClr val="tx2"/>
                </a:solidFill>
              </a:rPr>
              <a:t>*</a:t>
            </a:r>
            <a:r>
              <a:rPr lang="en-US" sz="1000" b="0" i="0" u="none" strike="noStrike" baseline="0" dirty="0">
                <a:solidFill>
                  <a:schemeClr val="tx2"/>
                </a:solidFill>
              </a:rPr>
              <a:t>The 0% floor provided by an indexed annuity ensures that during crediting periods where the index is negative, that no less than 0% interest is credited to the index strategy. This means that premiums paid and interest earned will not be reduced by market volatility. Rider charges continue to be deducted regardless of whether interest is credited. Indexed annuities do not directly participate in any stock or equity investments.</a:t>
            </a:r>
          </a:p>
          <a:p>
            <a:r>
              <a:rPr lang="en-US" sz="1000" dirty="0">
                <a:solidFill>
                  <a:schemeClr val="tx2"/>
                </a:solidFill>
              </a:rPr>
              <a:t>The Guaranteed Lifetime Income Rider (GLIR) is a rider that may be available on select fixed indexed annuity policies issued by Life Insurance Company of the Southwest. Electing this rider is optional, incurs an additional cost, and rider charges continue to be deducted regardless of whether interest is credited. The GLIR may not be available on all products or in all states. Guaranteed Withdrawal Payments reduce the policy’s accumulated value, but you will continue to receive these payments during your lifetime even if your accumulation value declines to zero.</a:t>
            </a:r>
          </a:p>
        </p:txBody>
      </p:sp>
    </p:spTree>
    <p:extLst>
      <p:ext uri="{BB962C8B-B14F-4D97-AF65-F5344CB8AC3E}">
        <p14:creationId xmlns:p14="http://schemas.microsoft.com/office/powerpoint/2010/main" val="172513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DC1C-28D9-B6CE-B36B-498033C2E3DA}"/>
              </a:ext>
            </a:extLst>
          </p:cNvPr>
          <p:cNvSpPr>
            <a:spLocks noGrp="1"/>
          </p:cNvSpPr>
          <p:nvPr>
            <p:ph type="title"/>
          </p:nvPr>
        </p:nvSpPr>
        <p:spPr/>
        <p:txBody>
          <a:bodyPr/>
          <a:lstStyle/>
          <a:p>
            <a:r>
              <a:rPr lang="en-US" dirty="0"/>
              <a:t>Flex Select Income 10</a:t>
            </a:r>
          </a:p>
        </p:txBody>
      </p:sp>
      <p:sp>
        <p:nvSpPr>
          <p:cNvPr id="3" name="Slide Number Placeholder 2">
            <a:extLst>
              <a:ext uri="{FF2B5EF4-FFF2-40B4-BE49-F238E27FC236}">
                <a16:creationId xmlns:a16="http://schemas.microsoft.com/office/drawing/2014/main" id="{D6307389-4B7A-7999-63D3-A5BA18762906}"/>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12</a:t>
            </a:fld>
            <a:endParaRPr lang="en-US" dirty="0">
              <a:latin typeface="Aptos Light" panose="020B0004020202020204" pitchFamily="34" charset="0"/>
            </a:endParaRPr>
          </a:p>
        </p:txBody>
      </p:sp>
      <p:graphicFrame>
        <p:nvGraphicFramePr>
          <p:cNvPr id="4" name="Content Placeholder 3">
            <a:extLst>
              <a:ext uri="{FF2B5EF4-FFF2-40B4-BE49-F238E27FC236}">
                <a16:creationId xmlns:a16="http://schemas.microsoft.com/office/drawing/2014/main" id="{A2A18051-4D5D-AD51-198A-F7B2982D99EF}"/>
              </a:ext>
            </a:extLst>
          </p:cNvPr>
          <p:cNvGraphicFramePr>
            <a:graphicFrameLocks noGrp="1"/>
          </p:cNvGraphicFramePr>
          <p:nvPr>
            <p:custDataLst>
              <p:tags r:id="rId1"/>
            </p:custDataLst>
            <p:extLst>
              <p:ext uri="{D42A27DB-BD31-4B8C-83A1-F6EECF244321}">
                <p14:modId xmlns:p14="http://schemas.microsoft.com/office/powerpoint/2010/main" val="2842324298"/>
              </p:ext>
            </p:extLst>
          </p:nvPr>
        </p:nvGraphicFramePr>
        <p:xfrm>
          <a:off x="457200" y="1224875"/>
          <a:ext cx="11093823" cy="4559237"/>
        </p:xfrm>
        <a:graphic>
          <a:graphicData uri="http://schemas.openxmlformats.org/drawingml/2006/table">
            <a:tbl>
              <a:tblPr>
                <a:tableStyleId>{5940675A-B579-460E-94D1-54222C63F5DA}</a:tableStyleId>
              </a:tblPr>
              <a:tblGrid>
                <a:gridCol w="1719072">
                  <a:extLst>
                    <a:ext uri="{9D8B030D-6E8A-4147-A177-3AD203B41FA5}">
                      <a16:colId xmlns:a16="http://schemas.microsoft.com/office/drawing/2014/main" val="20000"/>
                    </a:ext>
                  </a:extLst>
                </a:gridCol>
                <a:gridCol w="9374751">
                  <a:extLst>
                    <a:ext uri="{9D8B030D-6E8A-4147-A177-3AD203B41FA5}">
                      <a16:colId xmlns:a16="http://schemas.microsoft.com/office/drawing/2014/main" val="20001"/>
                    </a:ext>
                  </a:extLst>
                </a:gridCol>
              </a:tblGrid>
              <a:tr h="276222">
                <a:tc>
                  <a:txBody>
                    <a:bodyPr/>
                    <a:lstStyle/>
                    <a:p>
                      <a:r>
                        <a:rPr lang="en-US" sz="1050" b="1">
                          <a:effectLst/>
                          <a:latin typeface="+mn-lt"/>
                        </a:rPr>
                        <a:t>Minimum Premium</a:t>
                      </a:r>
                      <a:endParaRPr lang="en-US" sz="1050" b="1">
                        <a:solidFill>
                          <a:schemeClr val="accent1"/>
                        </a:solidFill>
                        <a:effectLst/>
                        <a:latin typeface="+mn-lt"/>
                        <a:cs typeface="Arial" pitchFamily="34" charset="0"/>
                      </a:endParaRPr>
                    </a:p>
                  </a:txBody>
                  <a:tcPr marT="91440" marB="91440" anchor="ctr">
                    <a:lnL w="12700" cmpd="sng">
                      <a:noFill/>
                    </a:lnL>
                    <a:lnR w="6350" cap="flat" cmpd="sng" algn="ctr">
                      <a:solidFill>
                        <a:schemeClr val="tx1">
                          <a:lumMod val="40000"/>
                          <a:lumOff val="6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3F3F5"/>
                    </a:solidFill>
                  </a:tcPr>
                </a:tc>
                <a:tc>
                  <a:txBody>
                    <a:bodyPr/>
                    <a:lstStyle/>
                    <a:p>
                      <a:r>
                        <a:rPr lang="en-US" sz="1050" dirty="0">
                          <a:effectLst/>
                          <a:latin typeface="+mn-lt"/>
                        </a:rPr>
                        <a:t>$100 per month salary reduction/bank draft or $5,000 single sum</a:t>
                      </a:r>
                      <a:endParaRPr lang="en-US" sz="1050" dirty="0">
                        <a:solidFill>
                          <a:schemeClr val="tx1"/>
                        </a:solidFill>
                        <a:effectLst/>
                        <a:latin typeface="+mn-lt"/>
                        <a:cs typeface="Arial" pitchFamily="34" charset="0"/>
                      </a:endParaRPr>
                    </a:p>
                  </a:txBody>
                  <a:tcPr marL="182880" marT="91440" marB="91440" anchor="ctr">
                    <a:lnL w="6350" cap="flat" cmpd="sng" algn="ctr">
                      <a:solidFill>
                        <a:schemeClr val="tx1">
                          <a:lumMod val="40000"/>
                          <a:lumOff val="60000"/>
                        </a:schemeClr>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3F3F5"/>
                    </a:solidFill>
                  </a:tcPr>
                </a:tc>
                <a:extLst>
                  <a:ext uri="{0D108BD9-81ED-4DB2-BD59-A6C34878D82A}">
                    <a16:rowId xmlns:a16="http://schemas.microsoft.com/office/drawing/2014/main" val="10001"/>
                  </a:ext>
                </a:extLst>
              </a:tr>
              <a:tr h="276222">
                <a:tc>
                  <a:txBody>
                    <a:bodyPr/>
                    <a:lstStyle/>
                    <a:p>
                      <a:r>
                        <a:rPr lang="en-US" sz="1050" b="1">
                          <a:effectLst/>
                          <a:latin typeface="+mn-lt"/>
                        </a:rPr>
                        <a:t>Maximum Premium</a:t>
                      </a:r>
                      <a:endParaRPr lang="en-US" sz="1050" b="1">
                        <a:solidFill>
                          <a:schemeClr val="accent1"/>
                        </a:solidFill>
                        <a:effectLst/>
                        <a:latin typeface="+mn-lt"/>
                        <a:cs typeface="Arial" pitchFamily="34" charset="0"/>
                      </a:endParaRPr>
                    </a:p>
                  </a:txBody>
                  <a:tcPr marT="91440" marB="91440" anchor="ctr">
                    <a:lnL w="12700" cmpd="sng">
                      <a:noFill/>
                    </a:lnL>
                    <a:lnR w="6350" cap="flat" cmpd="sng" algn="ctr">
                      <a:solidFill>
                        <a:schemeClr val="tx1">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alpha val="20000"/>
                      </a:schemeClr>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en-US" sz="1050" u="none" strike="noStrike" cap="none" normalizeH="0" baseline="0" dirty="0">
                          <a:ln>
                            <a:noFill/>
                          </a:ln>
                          <a:effectLst/>
                          <a:latin typeface="+mn-lt"/>
                        </a:rPr>
                        <a:t>Cumulative max: $1,000,000 0-70; $750,000 71-75</a:t>
                      </a:r>
                    </a:p>
                    <a:p>
                      <a:r>
                        <a:rPr lang="en-US" sz="1050" kern="1200" dirty="0">
                          <a:solidFill>
                            <a:schemeClr val="tx1"/>
                          </a:solidFill>
                          <a:effectLst/>
                          <a:latin typeface="+mn-lt"/>
                          <a:ea typeface="+mn-ea"/>
                          <a:cs typeface="+mn-cs"/>
                        </a:rPr>
                        <a:t>Only salary reduction/deduction or auto bank draft accepted after fifth policy year subject to $50,000 annual limit</a:t>
                      </a:r>
                    </a:p>
                  </a:txBody>
                  <a:tcPr marL="182880" marT="91440" marB="91440" anchor="ctr">
                    <a:lnL w="6350" cap="flat" cmpd="sng" algn="ctr">
                      <a:solidFill>
                        <a:schemeClr val="tx1">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alpha val="20000"/>
                      </a:schemeClr>
                    </a:solidFill>
                  </a:tcPr>
                </a:tc>
                <a:extLst>
                  <a:ext uri="{0D108BD9-81ED-4DB2-BD59-A6C34878D82A}">
                    <a16:rowId xmlns:a16="http://schemas.microsoft.com/office/drawing/2014/main" val="10002"/>
                  </a:ext>
                </a:extLst>
              </a:tr>
              <a:tr h="276222">
                <a:tc>
                  <a:txBody>
                    <a:bodyPr/>
                    <a:lstStyle/>
                    <a:p>
                      <a:r>
                        <a:rPr lang="en-US" sz="1050" b="1">
                          <a:effectLst/>
                          <a:latin typeface="+mn-lt"/>
                        </a:rPr>
                        <a:t>Issue Age</a:t>
                      </a:r>
                      <a:endParaRPr lang="en-US" sz="1050" b="1">
                        <a:solidFill>
                          <a:schemeClr val="accent1"/>
                        </a:solidFill>
                        <a:effectLst/>
                        <a:latin typeface="+mn-lt"/>
                        <a:cs typeface="Arial" pitchFamily="34" charset="0"/>
                      </a:endParaRPr>
                    </a:p>
                  </a:txBody>
                  <a:tcPr marT="91440" marB="91440" anchor="ctr">
                    <a:lnL w="12700" cmpd="sng">
                      <a:noFill/>
                    </a:lnL>
                    <a:lnR w="6350" cap="flat" cmpd="sng" algn="ctr">
                      <a:solidFill>
                        <a:schemeClr val="tx1">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3F3F5"/>
                    </a:solidFill>
                  </a:tcPr>
                </a:tc>
                <a:tc>
                  <a:txBody>
                    <a:bodyPr/>
                    <a:lstStyle/>
                    <a:p>
                      <a:r>
                        <a:rPr lang="en-US" sz="1050" dirty="0">
                          <a:effectLst/>
                          <a:latin typeface="+mn-lt"/>
                        </a:rPr>
                        <a:t>18 – 75</a:t>
                      </a:r>
                      <a:endParaRPr lang="en-US" sz="1050" dirty="0">
                        <a:solidFill>
                          <a:schemeClr val="tx1"/>
                        </a:solidFill>
                        <a:effectLst/>
                        <a:latin typeface="+mn-lt"/>
                        <a:cs typeface="Arial" pitchFamily="34" charset="0"/>
                      </a:endParaRPr>
                    </a:p>
                  </a:txBody>
                  <a:tcPr marL="182880" marT="91440" marB="91440" anchor="ctr">
                    <a:lnL w="6350" cap="flat" cmpd="sng" algn="ctr">
                      <a:solidFill>
                        <a:schemeClr val="tx1">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3F3F5"/>
                    </a:solidFill>
                  </a:tcPr>
                </a:tc>
                <a:extLst>
                  <a:ext uri="{0D108BD9-81ED-4DB2-BD59-A6C34878D82A}">
                    <a16:rowId xmlns:a16="http://schemas.microsoft.com/office/drawing/2014/main" val="10003"/>
                  </a:ext>
                </a:extLst>
              </a:tr>
              <a:tr h="454943">
                <a:tc>
                  <a:txBody>
                    <a:bodyPr/>
                    <a:lstStyle/>
                    <a:p>
                      <a:r>
                        <a:rPr lang="en-US" sz="1050" b="1" baseline="0">
                          <a:effectLst/>
                          <a:latin typeface="+mn-lt"/>
                        </a:rPr>
                        <a:t>Crediting Strategies</a:t>
                      </a:r>
                      <a:endParaRPr lang="en-US" sz="1050" b="1">
                        <a:solidFill>
                          <a:schemeClr val="accent1"/>
                        </a:solidFill>
                        <a:effectLst/>
                        <a:latin typeface="+mn-lt"/>
                        <a:cs typeface="Arial" pitchFamily="34" charset="0"/>
                      </a:endParaRPr>
                    </a:p>
                  </a:txBody>
                  <a:tcPr marT="91440" marB="91440" anchor="ctr">
                    <a:lnL w="12700" cmpd="sng">
                      <a:noFill/>
                    </a:lnL>
                    <a:lnR w="6350" cap="flat" cmpd="sng" algn="ctr">
                      <a:solidFill>
                        <a:schemeClr val="tx1">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alpha val="20000"/>
                      </a:schemeClr>
                    </a:solidFill>
                  </a:tcPr>
                </a:tc>
                <a:tc>
                  <a:txBody>
                    <a:bodyPr/>
                    <a:lstStyle/>
                    <a:p>
                      <a:r>
                        <a:rPr lang="en-US" sz="1050" dirty="0">
                          <a:effectLst/>
                          <a:latin typeface="+mn-lt"/>
                        </a:rPr>
                        <a:t>S&amp;P</a:t>
                      </a:r>
                      <a:r>
                        <a:rPr lang="en-US" sz="1050" baseline="0" dirty="0">
                          <a:effectLst/>
                          <a:latin typeface="+mn-lt"/>
                        </a:rPr>
                        <a:t> 500: Annual Point to Point Cap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effectLst/>
                          <a:latin typeface="+mn-lt"/>
                        </a:rPr>
                        <a:t>S&amp;P 500: Monthly Sum Cap</a:t>
                      </a:r>
                      <a:br>
                        <a:rPr lang="en-US" sz="1050" baseline="0" dirty="0">
                          <a:effectLst/>
                          <a:latin typeface="+mn-lt"/>
                        </a:rPr>
                      </a:br>
                      <a:r>
                        <a:rPr lang="en-US" sz="1050" baseline="0" dirty="0">
                          <a:effectLst/>
                          <a:latin typeface="+mn-lt"/>
                        </a:rPr>
                        <a:t>S&amp;P 500: Performance Trigger</a:t>
                      </a:r>
                    </a:p>
                    <a:p>
                      <a:pPr marL="0" marR="0" lvl="0" indent="0" algn="l" defTabSz="685766" rtl="0" eaLnBrk="1" fontAlgn="auto" latinLnBrk="0" hangingPunct="1">
                        <a:lnSpc>
                          <a:spcPct val="100000"/>
                        </a:lnSpc>
                        <a:spcBef>
                          <a:spcPct val="0"/>
                        </a:spcBef>
                        <a:spcAft>
                          <a:spcPct val="0"/>
                        </a:spcAft>
                        <a:buClrTx/>
                        <a:buSzTx/>
                        <a:buFontTx/>
                        <a:buNone/>
                        <a:defRPr/>
                      </a:pPr>
                      <a:r>
                        <a:rPr lang="en-US" sz="1050" baseline="0" dirty="0">
                          <a:effectLst/>
                          <a:latin typeface="+mn-lt"/>
                        </a:rPr>
                        <a:t>US Fundamental Balanced Index: Annual Point to Point Participation Rate</a:t>
                      </a:r>
                    </a:p>
                    <a:p>
                      <a:r>
                        <a:rPr lang="en-US" sz="1050" baseline="0" dirty="0">
                          <a:effectLst/>
                          <a:latin typeface="+mn-lt"/>
                        </a:rPr>
                        <a:t>Global Balanced Index: Annual Point to Point Participation Rate</a:t>
                      </a:r>
                    </a:p>
                    <a:p>
                      <a:r>
                        <a:rPr lang="en-US" sz="1050" baseline="0" dirty="0">
                          <a:effectLst/>
                          <a:latin typeface="+mn-lt"/>
                        </a:rPr>
                        <a:t>Declared Fixed Account</a:t>
                      </a:r>
                      <a:endParaRPr lang="en-US" sz="1050" dirty="0">
                        <a:solidFill>
                          <a:schemeClr val="tx1"/>
                        </a:solidFill>
                        <a:effectLst/>
                        <a:latin typeface="+mn-lt"/>
                        <a:cs typeface="Arial" pitchFamily="34" charset="0"/>
                      </a:endParaRPr>
                    </a:p>
                  </a:txBody>
                  <a:tcPr marL="182880" marT="91440" marB="91440" anchor="ctr">
                    <a:lnL w="6350" cap="flat" cmpd="sng" algn="ctr">
                      <a:solidFill>
                        <a:schemeClr val="tx1">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alpha val="20000"/>
                      </a:schemeClr>
                    </a:solidFill>
                  </a:tcPr>
                </a:tc>
                <a:extLst>
                  <a:ext uri="{0D108BD9-81ED-4DB2-BD59-A6C34878D82A}">
                    <a16:rowId xmlns:a16="http://schemas.microsoft.com/office/drawing/2014/main" val="10004"/>
                  </a:ext>
                </a:extLst>
              </a:tr>
              <a:tr h="276222">
                <a:tc>
                  <a:txBody>
                    <a:bodyPr/>
                    <a:lstStyle/>
                    <a:p>
                      <a:r>
                        <a:rPr lang="en-US" sz="1050" b="1">
                          <a:effectLst/>
                          <a:latin typeface="+mn-lt"/>
                        </a:rPr>
                        <a:t>Free Withdrawal</a:t>
                      </a:r>
                      <a:endParaRPr lang="en-US" sz="1050" b="1">
                        <a:solidFill>
                          <a:schemeClr val="accent1"/>
                        </a:solidFill>
                        <a:effectLst/>
                        <a:latin typeface="+mn-lt"/>
                        <a:cs typeface="Arial" pitchFamily="34" charset="0"/>
                      </a:endParaRPr>
                    </a:p>
                  </a:txBody>
                  <a:tcPr marT="91440" marB="91440" anchor="ctr">
                    <a:lnL w="12700" cmpd="sng">
                      <a:noFill/>
                    </a:lnL>
                    <a:lnR w="6350" cap="flat" cmpd="sng" algn="ctr">
                      <a:solidFill>
                        <a:schemeClr val="tx1">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3F3F5"/>
                    </a:solidFill>
                  </a:tcPr>
                </a:tc>
                <a:tc>
                  <a:txBody>
                    <a:bodyPr/>
                    <a:lstStyle/>
                    <a:p>
                      <a:r>
                        <a:rPr lang="en-US" sz="1050" dirty="0">
                          <a:effectLst/>
                          <a:latin typeface="+mn-lt"/>
                        </a:rPr>
                        <a:t>10% of Accumulation Value after 1</a:t>
                      </a:r>
                      <a:r>
                        <a:rPr lang="en-US" sz="1050" baseline="30000" dirty="0">
                          <a:effectLst/>
                          <a:latin typeface="+mn-lt"/>
                        </a:rPr>
                        <a:t>st</a:t>
                      </a:r>
                      <a:r>
                        <a:rPr lang="en-US" sz="1050" dirty="0">
                          <a:effectLst/>
                          <a:latin typeface="+mn-lt"/>
                        </a:rPr>
                        <a:t> policy year as available by law</a:t>
                      </a:r>
                      <a:endParaRPr lang="en-US" sz="1050" dirty="0">
                        <a:solidFill>
                          <a:schemeClr val="tx1"/>
                        </a:solidFill>
                        <a:effectLst/>
                        <a:latin typeface="+mn-lt"/>
                        <a:cs typeface="Arial" pitchFamily="34" charset="0"/>
                      </a:endParaRPr>
                    </a:p>
                  </a:txBody>
                  <a:tcPr marL="182880" marT="91440" marB="91440" anchor="ctr">
                    <a:lnL w="6350" cap="flat" cmpd="sng" algn="ctr">
                      <a:solidFill>
                        <a:schemeClr val="tx1">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3F3F5"/>
                    </a:solidFill>
                  </a:tcPr>
                </a:tc>
                <a:extLst>
                  <a:ext uri="{0D108BD9-81ED-4DB2-BD59-A6C34878D82A}">
                    <a16:rowId xmlns:a16="http://schemas.microsoft.com/office/drawing/2014/main" val="10005"/>
                  </a:ext>
                </a:extLst>
              </a:tr>
              <a:tr h="352632">
                <a:tc>
                  <a:txBody>
                    <a:bodyPr/>
                    <a:lstStyle/>
                    <a:p>
                      <a:r>
                        <a:rPr lang="en-US" sz="1050" b="1">
                          <a:effectLst/>
                          <a:latin typeface="+mn-lt"/>
                        </a:rPr>
                        <a:t>Withdrawal Charges</a:t>
                      </a:r>
                      <a:endParaRPr lang="en-US" sz="1050" b="1">
                        <a:solidFill>
                          <a:schemeClr val="accent1"/>
                        </a:solidFill>
                        <a:effectLst/>
                        <a:latin typeface="+mn-lt"/>
                        <a:cs typeface="Arial" pitchFamily="34" charset="0"/>
                      </a:endParaRPr>
                    </a:p>
                  </a:txBody>
                  <a:tcPr marT="91440" marB="91440" anchor="ctr">
                    <a:lnL w="12700" cmpd="sng">
                      <a:noFill/>
                    </a:lnL>
                    <a:lnR w="6350" cap="flat" cmpd="sng" algn="ctr">
                      <a:solidFill>
                        <a:schemeClr val="tx1">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alpha val="20000"/>
                      </a:schemeClr>
                    </a:solidFill>
                  </a:tcPr>
                </a:tc>
                <a:tc>
                  <a:txBody>
                    <a:bodyPr/>
                    <a:lstStyle/>
                    <a:p>
                      <a:r>
                        <a:rPr lang="en-US" sz="1050" baseline="0">
                          <a:effectLst/>
                          <a:latin typeface="+mn-lt"/>
                        </a:rPr>
                        <a:t>8.25%, 8%, 7%, 6%, 5%, 4%, 3%, 2%, 1%, 0% </a:t>
                      </a:r>
                      <a:endParaRPr lang="en-US" sz="1050">
                        <a:solidFill>
                          <a:schemeClr val="tx1"/>
                        </a:solidFill>
                        <a:effectLst/>
                        <a:latin typeface="+mn-lt"/>
                        <a:cs typeface="Arial" pitchFamily="34" charset="0"/>
                      </a:endParaRPr>
                    </a:p>
                  </a:txBody>
                  <a:tcPr marL="182880" marT="91440" marB="91440" anchor="ctr">
                    <a:lnL w="6350" cap="flat" cmpd="sng" algn="ctr">
                      <a:solidFill>
                        <a:schemeClr val="tx1">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alpha val="20000"/>
                      </a:schemeClr>
                    </a:solidFill>
                  </a:tcPr>
                </a:tc>
                <a:extLst>
                  <a:ext uri="{0D108BD9-81ED-4DB2-BD59-A6C34878D82A}">
                    <a16:rowId xmlns:a16="http://schemas.microsoft.com/office/drawing/2014/main" val="10006"/>
                  </a:ext>
                </a:extLst>
              </a:tr>
              <a:tr h="276222">
                <a:tc>
                  <a:txBody>
                    <a:bodyPr/>
                    <a:lstStyle/>
                    <a:p>
                      <a:r>
                        <a:rPr lang="en-US" sz="1050" b="1">
                          <a:effectLst/>
                          <a:latin typeface="+mn-lt"/>
                        </a:rPr>
                        <a:t>MVA</a:t>
                      </a:r>
                      <a:endParaRPr lang="en-US" sz="1050" b="1">
                        <a:solidFill>
                          <a:schemeClr val="accent1"/>
                        </a:solidFill>
                        <a:effectLst/>
                        <a:latin typeface="+mn-lt"/>
                        <a:cs typeface="Arial" pitchFamily="34" charset="0"/>
                      </a:endParaRPr>
                    </a:p>
                  </a:txBody>
                  <a:tcPr marT="91440" marB="91440" anchor="ctr">
                    <a:lnL w="12700" cmpd="sng">
                      <a:noFill/>
                    </a:lnL>
                    <a:lnR w="6350" cap="flat" cmpd="sng" algn="ctr">
                      <a:solidFill>
                        <a:schemeClr val="tx1">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3F3F5"/>
                    </a:solidFill>
                  </a:tcPr>
                </a:tc>
                <a:tc>
                  <a:txBody>
                    <a:bodyPr/>
                    <a:lstStyle/>
                    <a:p>
                      <a:r>
                        <a:rPr lang="en-US" sz="1050" dirty="0">
                          <a:effectLst/>
                          <a:latin typeface="+mn-lt"/>
                        </a:rPr>
                        <a:t>Yes, applies to withdrawals in exces</a:t>
                      </a:r>
                      <a:r>
                        <a:rPr lang="en-US" sz="1050" baseline="0" dirty="0">
                          <a:effectLst/>
                          <a:latin typeface="+mn-lt"/>
                        </a:rPr>
                        <a:t>s of free withdrawal amount for 10 years</a:t>
                      </a:r>
                      <a:endParaRPr lang="en-US" sz="1050" dirty="0">
                        <a:solidFill>
                          <a:schemeClr val="tx1"/>
                        </a:solidFill>
                        <a:effectLst/>
                        <a:latin typeface="+mn-lt"/>
                        <a:cs typeface="Arial" pitchFamily="34" charset="0"/>
                      </a:endParaRPr>
                    </a:p>
                  </a:txBody>
                  <a:tcPr marL="182880" marT="91440" marB="91440" anchor="ctr">
                    <a:lnL w="6350" cap="flat" cmpd="sng" algn="ctr">
                      <a:solidFill>
                        <a:schemeClr val="tx1">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3F3F5"/>
                    </a:solidFill>
                  </a:tcPr>
                </a:tc>
                <a:extLst>
                  <a:ext uri="{0D108BD9-81ED-4DB2-BD59-A6C34878D82A}">
                    <a16:rowId xmlns:a16="http://schemas.microsoft.com/office/drawing/2014/main" val="3812317656"/>
                  </a:ext>
                </a:extLst>
              </a:tr>
              <a:tr h="276222">
                <a:tc>
                  <a:txBody>
                    <a:bodyPr/>
                    <a:lstStyle/>
                    <a:p>
                      <a:r>
                        <a:rPr lang="en-US" sz="1050" b="1">
                          <a:effectLst/>
                          <a:latin typeface="+mn-lt"/>
                        </a:rPr>
                        <a:t>Loans</a:t>
                      </a:r>
                      <a:endParaRPr lang="en-US" sz="1050" b="1">
                        <a:solidFill>
                          <a:schemeClr val="accent1"/>
                        </a:solidFill>
                        <a:effectLst/>
                        <a:latin typeface="+mn-lt"/>
                        <a:cs typeface="Arial" pitchFamily="34" charset="0"/>
                      </a:endParaRPr>
                    </a:p>
                  </a:txBody>
                  <a:tcPr marT="91440" marB="91440" anchor="ctr">
                    <a:lnL w="12700" cmpd="sng">
                      <a:noFill/>
                    </a:lnL>
                    <a:lnR w="6350" cap="flat" cmpd="sng" algn="ctr">
                      <a:solidFill>
                        <a:schemeClr val="tx1">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alpha val="20000"/>
                      </a:schemeClr>
                    </a:solidFill>
                  </a:tcPr>
                </a:tc>
                <a:tc>
                  <a:txBody>
                    <a:bodyPr/>
                    <a:lstStyle/>
                    <a:p>
                      <a:r>
                        <a:rPr lang="en-US" sz="1050">
                          <a:effectLst/>
                          <a:latin typeface="+mn-lt"/>
                        </a:rPr>
                        <a:t>Yes if 403(b)/457(b) plan permits; Multiple loans available</a:t>
                      </a:r>
                      <a:endParaRPr lang="en-US" sz="1050">
                        <a:solidFill>
                          <a:schemeClr val="tx1"/>
                        </a:solidFill>
                        <a:effectLst/>
                        <a:latin typeface="+mn-lt"/>
                        <a:cs typeface="Arial" pitchFamily="34" charset="0"/>
                      </a:endParaRPr>
                    </a:p>
                  </a:txBody>
                  <a:tcPr marL="182880" marT="91440" marB="91440" anchor="ctr">
                    <a:lnL w="6350" cap="flat" cmpd="sng" algn="ctr">
                      <a:solidFill>
                        <a:schemeClr val="tx1">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alpha val="20000"/>
                      </a:schemeClr>
                    </a:solidFill>
                  </a:tcPr>
                </a:tc>
                <a:extLst>
                  <a:ext uri="{0D108BD9-81ED-4DB2-BD59-A6C34878D82A}">
                    <a16:rowId xmlns:a16="http://schemas.microsoft.com/office/drawing/2014/main" val="10008"/>
                  </a:ext>
                </a:extLst>
              </a:tr>
              <a:tr h="454943">
                <a:tc>
                  <a:txBody>
                    <a:bodyPr/>
                    <a:lstStyle/>
                    <a:p>
                      <a:r>
                        <a:rPr lang="en-US" sz="1050" b="1" dirty="0">
                          <a:effectLst/>
                          <a:latin typeface="+mn-lt"/>
                        </a:rPr>
                        <a:t>Riders</a:t>
                      </a:r>
                      <a:endParaRPr lang="en-US" sz="1050" b="1" dirty="0">
                        <a:solidFill>
                          <a:schemeClr val="accent1"/>
                        </a:solidFill>
                        <a:effectLst/>
                        <a:latin typeface="+mn-lt"/>
                        <a:cs typeface="Arial" pitchFamily="34" charset="0"/>
                      </a:endParaRPr>
                    </a:p>
                  </a:txBody>
                  <a:tcPr marT="91440" marB="91440" anchor="ctr">
                    <a:lnL w="12700" cmpd="sng">
                      <a:noFill/>
                    </a:lnL>
                    <a:lnR w="6350" cap="flat" cmpd="sng" algn="ctr">
                      <a:solidFill>
                        <a:schemeClr val="tx1">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3F3F5"/>
                    </a:solidFill>
                  </a:tcPr>
                </a:tc>
                <a:tc>
                  <a:txBody>
                    <a:bodyPr/>
                    <a:lstStyle/>
                    <a:p>
                      <a:r>
                        <a:rPr lang="en-US" sz="1050" dirty="0">
                          <a:effectLst/>
                          <a:latin typeface="+mn-lt"/>
                        </a:rPr>
                        <a:t>Nursing Care, Terminal Illness, 403(b)/457 Emergency Access Waiver, and Domestic Abuse Waiver at no additional cost</a:t>
                      </a:r>
                    </a:p>
                    <a:p>
                      <a:r>
                        <a:rPr lang="en-US" sz="1050" dirty="0">
                          <a:solidFill>
                            <a:schemeClr val="tx1"/>
                          </a:solidFill>
                          <a:effectLst/>
                          <a:latin typeface="+mn-lt"/>
                          <a:cs typeface="Arial" pitchFamily="34" charset="0"/>
                        </a:rPr>
                        <a:t>Mandatory Guaranteed Lifetime Income Rider: 1% annual fee of Accumulation Value</a:t>
                      </a:r>
                    </a:p>
                  </a:txBody>
                  <a:tcPr marL="182880" marT="91440" marB="91440" anchor="ctr">
                    <a:lnL w="6350" cap="flat" cmpd="sng" algn="ctr">
                      <a:solidFill>
                        <a:schemeClr val="tx1">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3F3F5"/>
                    </a:solidFill>
                  </a:tcPr>
                </a:tc>
                <a:extLst>
                  <a:ext uri="{0D108BD9-81ED-4DB2-BD59-A6C34878D82A}">
                    <a16:rowId xmlns:a16="http://schemas.microsoft.com/office/drawing/2014/main" val="10009"/>
                  </a:ext>
                </a:extLst>
              </a:tr>
              <a:tr h="343265">
                <a:tc>
                  <a:txBody>
                    <a:bodyPr/>
                    <a:lstStyle/>
                    <a:p>
                      <a:r>
                        <a:rPr lang="en-US" sz="1050" b="1">
                          <a:effectLst/>
                          <a:latin typeface="+mn-lt"/>
                        </a:rPr>
                        <a:t>Plan Types</a:t>
                      </a:r>
                      <a:endParaRPr lang="en-US" sz="1050" b="1">
                        <a:solidFill>
                          <a:schemeClr val="accent1"/>
                        </a:solidFill>
                        <a:effectLst/>
                        <a:latin typeface="+mn-lt"/>
                        <a:cs typeface="Arial" pitchFamily="34" charset="0"/>
                      </a:endParaRPr>
                    </a:p>
                  </a:txBody>
                  <a:tcPr marT="91440" marB="91440" anchor="ctr">
                    <a:lnL w="12700" cmpd="sng">
                      <a:noFill/>
                    </a:lnL>
                    <a:lnR w="6350" cap="flat" cmpd="sng" algn="ctr">
                      <a:solidFill>
                        <a:schemeClr val="tx1">
                          <a:lumMod val="40000"/>
                          <a:lumOff val="60000"/>
                        </a:schemeClr>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0000"/>
                      </a:schemeClr>
                    </a:solidFill>
                  </a:tcPr>
                </a:tc>
                <a:tc>
                  <a:txBody>
                    <a:bodyPr/>
                    <a:lstStyle/>
                    <a:p>
                      <a:r>
                        <a:rPr lang="en-US" sz="1050" dirty="0">
                          <a:solidFill>
                            <a:schemeClr val="tx1"/>
                          </a:solidFill>
                          <a:effectLst/>
                          <a:latin typeface="+mn-lt"/>
                          <a:cs typeface="Arial" pitchFamily="34" charset="0"/>
                        </a:rPr>
                        <a:t>Non-qualified, IRA, Roth IRA, 403(b), Roth 403(b), 457(b), Roth 457(b), SEP IRA, Simple IRA, ORP, Pension/Profit Sharing </a:t>
                      </a:r>
                    </a:p>
                  </a:txBody>
                  <a:tcPr marL="182880" marT="91440" marB="91440" anchor="ctr">
                    <a:lnL w="6350" cap="flat" cmpd="sng" algn="ctr">
                      <a:solidFill>
                        <a:schemeClr val="tx1">
                          <a:lumMod val="40000"/>
                          <a:lumOff val="60000"/>
                        </a:schemeClr>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0000"/>
                      </a:schemeClr>
                    </a:solidFill>
                  </a:tcPr>
                </a:tc>
                <a:extLst>
                  <a:ext uri="{0D108BD9-81ED-4DB2-BD59-A6C34878D82A}">
                    <a16:rowId xmlns:a16="http://schemas.microsoft.com/office/drawing/2014/main" val="810838206"/>
                  </a:ext>
                </a:extLst>
              </a:tr>
            </a:tbl>
          </a:graphicData>
        </a:graphic>
      </p:graphicFrame>
      <p:sp>
        <p:nvSpPr>
          <p:cNvPr id="5" name="Rectangle 4">
            <a:extLst>
              <a:ext uri="{FF2B5EF4-FFF2-40B4-BE49-F238E27FC236}">
                <a16:creationId xmlns:a16="http://schemas.microsoft.com/office/drawing/2014/main" id="{F0133D63-12E0-6554-7A39-CF47170A0E4F}"/>
              </a:ext>
            </a:extLst>
          </p:cNvPr>
          <p:cNvSpPr/>
          <p:nvPr>
            <p:custDataLst>
              <p:tags r:id="rId2"/>
            </p:custDataLst>
          </p:nvPr>
        </p:nvSpPr>
        <p:spPr>
          <a:xfrm>
            <a:off x="10094976" y="2429932"/>
            <a:ext cx="1456047" cy="1130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US" sz="1100" dirty="0">
                <a:solidFill>
                  <a:schemeClr val="bg2"/>
                </a:solidFill>
              </a:rPr>
              <a:t>Rate Booster* available on all indexed crediting options</a:t>
            </a:r>
          </a:p>
        </p:txBody>
      </p:sp>
      <p:sp>
        <p:nvSpPr>
          <p:cNvPr id="6" name="TextBox 5">
            <a:extLst>
              <a:ext uri="{FF2B5EF4-FFF2-40B4-BE49-F238E27FC236}">
                <a16:creationId xmlns:a16="http://schemas.microsoft.com/office/drawing/2014/main" id="{89210EDA-5B82-73F3-8B6D-3A83A4FB0057}"/>
              </a:ext>
            </a:extLst>
          </p:cNvPr>
          <p:cNvSpPr txBox="1"/>
          <p:nvPr/>
        </p:nvSpPr>
        <p:spPr>
          <a:xfrm>
            <a:off x="387706" y="6277467"/>
            <a:ext cx="3857146" cy="246221"/>
          </a:xfrm>
          <a:prstGeom prst="rect">
            <a:avLst/>
          </a:prstGeom>
          <a:noFill/>
        </p:spPr>
        <p:txBody>
          <a:bodyPr wrap="none" rtlCol="0">
            <a:spAutoFit/>
          </a:bodyPr>
          <a:lstStyle/>
          <a:p>
            <a:r>
              <a:rPr lang="en-US" sz="1000" dirty="0">
                <a:solidFill>
                  <a:schemeClr val="tx2"/>
                </a:solidFill>
              </a:rPr>
              <a:t>*A 1% annual charge applies to the Rate Booster crediting options  </a:t>
            </a:r>
          </a:p>
        </p:txBody>
      </p:sp>
    </p:spTree>
    <p:extLst>
      <p:ext uri="{BB962C8B-B14F-4D97-AF65-F5344CB8AC3E}">
        <p14:creationId xmlns:p14="http://schemas.microsoft.com/office/powerpoint/2010/main" val="3559675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B010-EE7A-4815-8245-2A9AFB48F139}"/>
              </a:ext>
            </a:extLst>
          </p:cNvPr>
          <p:cNvSpPr>
            <a:spLocks noGrp="1"/>
          </p:cNvSpPr>
          <p:nvPr>
            <p:ph type="title"/>
            <p:custDataLst>
              <p:tags r:id="rId1"/>
            </p:custDataLst>
          </p:nvPr>
        </p:nvSpPr>
        <p:spPr/>
        <p:txBody>
          <a:bodyPr/>
          <a:lstStyle/>
          <a:p>
            <a:r>
              <a:rPr lang="en-US" b="0" dirty="0"/>
              <a:t>Flex Select Income 10 GLIR</a:t>
            </a:r>
          </a:p>
        </p:txBody>
      </p:sp>
      <p:sp>
        <p:nvSpPr>
          <p:cNvPr id="7" name="TextBox 6">
            <a:extLst>
              <a:ext uri="{FF2B5EF4-FFF2-40B4-BE49-F238E27FC236}">
                <a16:creationId xmlns:a16="http://schemas.microsoft.com/office/drawing/2014/main" id="{B98C26E2-E39F-5341-831F-A3377A854E74}"/>
              </a:ext>
            </a:extLst>
          </p:cNvPr>
          <p:cNvSpPr txBox="1"/>
          <p:nvPr>
            <p:custDataLst>
              <p:tags r:id="rId2"/>
            </p:custDataLst>
          </p:nvPr>
        </p:nvSpPr>
        <p:spPr>
          <a:xfrm>
            <a:off x="497957" y="6246912"/>
            <a:ext cx="12192001" cy="153888"/>
          </a:xfrm>
          <a:prstGeom prst="rect">
            <a:avLst/>
          </a:prstGeom>
          <a:noFill/>
          <a:ln w="38100">
            <a:noFill/>
            <a:bevel/>
          </a:ln>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defRPr/>
            </a:pPr>
            <a:r>
              <a:rPr lang="en-US" sz="1000" dirty="0">
                <a:solidFill>
                  <a:schemeClr val="tx2"/>
                </a:solidFill>
                <a:cs typeface="Arial Narrow" panose="020B0604020202020204" pitchFamily="34" charset="0"/>
              </a:rPr>
              <a:t>*Subject to Recapture 90%, 80%, 70%, 60%, 50%, 40%, 30%, 20%, 0%</a:t>
            </a:r>
          </a:p>
        </p:txBody>
      </p:sp>
      <p:graphicFrame>
        <p:nvGraphicFramePr>
          <p:cNvPr id="10" name="Content Placeholder 4">
            <a:extLst>
              <a:ext uri="{FF2B5EF4-FFF2-40B4-BE49-F238E27FC236}">
                <a16:creationId xmlns:a16="http://schemas.microsoft.com/office/drawing/2014/main" id="{22DC7F27-9CD5-1247-B771-D78770D6BDCD}"/>
              </a:ext>
            </a:extLst>
          </p:cNvPr>
          <p:cNvGraphicFramePr>
            <a:graphicFrameLocks noGrp="1"/>
          </p:cNvGraphicFramePr>
          <p:nvPr>
            <p:custDataLst>
              <p:tags r:id="rId3"/>
            </p:custDataLst>
            <p:extLst>
              <p:ext uri="{D42A27DB-BD31-4B8C-83A1-F6EECF244321}">
                <p14:modId xmlns:p14="http://schemas.microsoft.com/office/powerpoint/2010/main" val="636146388"/>
              </p:ext>
            </p:extLst>
          </p:nvPr>
        </p:nvGraphicFramePr>
        <p:xfrm>
          <a:off x="457200" y="2040681"/>
          <a:ext cx="10020975" cy="3901440"/>
        </p:xfrm>
        <a:graphic>
          <a:graphicData uri="http://schemas.openxmlformats.org/drawingml/2006/table">
            <a:tbl>
              <a:tblPr firstRow="1" bandRow="1">
                <a:tableStyleId>{5C22544A-7EE6-4342-B048-85BDC9FD1C3A}</a:tableStyleId>
              </a:tblPr>
              <a:tblGrid>
                <a:gridCol w="2897210">
                  <a:extLst>
                    <a:ext uri="{9D8B030D-6E8A-4147-A177-3AD203B41FA5}">
                      <a16:colId xmlns:a16="http://schemas.microsoft.com/office/drawing/2014/main" val="797160613"/>
                    </a:ext>
                  </a:extLst>
                </a:gridCol>
                <a:gridCol w="3544234">
                  <a:extLst>
                    <a:ext uri="{9D8B030D-6E8A-4147-A177-3AD203B41FA5}">
                      <a16:colId xmlns:a16="http://schemas.microsoft.com/office/drawing/2014/main" val="1656795512"/>
                    </a:ext>
                  </a:extLst>
                </a:gridCol>
                <a:gridCol w="3579531">
                  <a:extLst>
                    <a:ext uri="{9D8B030D-6E8A-4147-A177-3AD203B41FA5}">
                      <a16:colId xmlns:a16="http://schemas.microsoft.com/office/drawing/2014/main" val="732022361"/>
                    </a:ext>
                  </a:extLst>
                </a:gridCol>
              </a:tblGrid>
              <a:tr h="457200">
                <a:tc>
                  <a:txBody>
                    <a:bodyPr/>
                    <a:lstStyle/>
                    <a:p>
                      <a:pPr algn="ctr"/>
                      <a:endParaRPr lang="en-US" sz="1600" dirty="0">
                        <a:solidFill>
                          <a:schemeClr val="bg2"/>
                        </a:solidFill>
                      </a:endParaRP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a:solidFill>
                            <a:schemeClr val="bg2"/>
                          </a:solidFill>
                        </a:rPr>
                        <a:t>Max Bonus</a:t>
                      </a:r>
                    </a:p>
                  </a:txBody>
                  <a:tcPr marL="52418" marR="52418" marT="73152" marB="73152" anchor="ctr">
                    <a:lnL w="12700" cap="flat" cmpd="sng" algn="ctr">
                      <a:no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B8C"/>
                    </a:solidFill>
                  </a:tcPr>
                </a:tc>
                <a:tc>
                  <a:txBody>
                    <a:bodyPr/>
                    <a:lstStyle/>
                    <a:p>
                      <a:pPr algn="ctr"/>
                      <a:r>
                        <a:rPr lang="en-US" sz="1400">
                          <a:solidFill>
                            <a:schemeClr val="bg2"/>
                          </a:solidFill>
                        </a:rPr>
                        <a:t>Split</a:t>
                      </a:r>
                      <a:r>
                        <a:rPr lang="en-US" sz="1400" baseline="0">
                          <a:solidFill>
                            <a:schemeClr val="bg2"/>
                          </a:solidFill>
                        </a:rPr>
                        <a:t> Bonus</a:t>
                      </a:r>
                      <a:endParaRPr lang="en-US" sz="1400">
                        <a:solidFill>
                          <a:schemeClr val="bg2"/>
                        </a:solidFill>
                      </a:endParaRPr>
                    </a:p>
                  </a:txBody>
                  <a:tcPr marL="52418" marR="52418" marT="73152" marB="73152" anchor="ctr">
                    <a:lnL w="12700" cap="flat" cmpd="sng" algn="ctr">
                      <a:solidFill>
                        <a:schemeClr val="tx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62531399"/>
                  </a:ext>
                </a:extLst>
              </a:tr>
              <a:tr h="265880">
                <a:tc>
                  <a:txBody>
                    <a:bodyPr/>
                    <a:lstStyle/>
                    <a:p>
                      <a:pPr algn="l"/>
                      <a:r>
                        <a:rPr lang="en-US" sz="1600" dirty="0">
                          <a:solidFill>
                            <a:schemeClr val="tx1"/>
                          </a:solidFill>
                        </a:rPr>
                        <a:t>Focus</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0000"/>
                      </a:schemeClr>
                    </a:solidFill>
                  </a:tcPr>
                </a:tc>
                <a:tc>
                  <a:txBody>
                    <a:bodyPr/>
                    <a:lstStyle/>
                    <a:p>
                      <a:pPr algn="ctr"/>
                      <a:r>
                        <a:rPr lang="en-US" sz="1400">
                          <a:solidFill>
                            <a:schemeClr val="tx1"/>
                          </a:solidFill>
                        </a:rPr>
                        <a:t>Income </a:t>
                      </a:r>
                    </a:p>
                  </a:txBody>
                  <a:tcPr marL="52418" marR="52418" marT="73152" marB="73152" anchor="ctr">
                    <a:lnL w="12700" cap="flat" cmpd="sng" algn="ctr">
                      <a:no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a:txBody>
                    <a:bodyPr/>
                    <a:lstStyle/>
                    <a:p>
                      <a:pPr algn="ctr"/>
                      <a:r>
                        <a:rPr lang="en-US" sz="1400">
                          <a:solidFill>
                            <a:schemeClr val="tx1"/>
                          </a:solidFill>
                        </a:rPr>
                        <a:t>Balance of Income and Accumulation</a:t>
                      </a:r>
                    </a:p>
                  </a:txBody>
                  <a:tcPr marL="52418" marR="52418" marT="73152" marB="73152" anchor="ctr">
                    <a:lnL w="12700" cap="flat" cmpd="sng" algn="ctr">
                      <a:solidFill>
                        <a:schemeClr val="tx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3862108219"/>
                  </a:ext>
                </a:extLst>
              </a:tr>
              <a:tr h="0">
                <a:tc>
                  <a:txBody>
                    <a:bodyPr/>
                    <a:lstStyle/>
                    <a:p>
                      <a:pPr algn="l"/>
                      <a:r>
                        <a:rPr lang="en-US" sz="1600">
                          <a:solidFill>
                            <a:schemeClr val="tx1"/>
                          </a:solidFill>
                        </a:rPr>
                        <a:t>Immediate Interest Credit</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a:solidFill>
                            <a:schemeClr val="tx1"/>
                          </a:solidFill>
                        </a:rPr>
                        <a:t>None</a:t>
                      </a:r>
                    </a:p>
                  </a:txBody>
                  <a:tcPr marL="52418" marR="52418" marT="73152" marB="73152" anchor="ctr">
                    <a:lnL w="12700" cap="flat" cmpd="sng" algn="ctr">
                      <a:no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30000"/>
                      </a:schemeClr>
                    </a:solidFill>
                  </a:tcPr>
                </a:tc>
                <a:tc>
                  <a:txBody>
                    <a:bodyPr/>
                    <a:lstStyle/>
                    <a:p>
                      <a:pPr algn="ctr"/>
                      <a:r>
                        <a:rPr lang="en-US" sz="1400">
                          <a:solidFill>
                            <a:schemeClr val="tx1"/>
                          </a:solidFill>
                        </a:rPr>
                        <a:t>5% on Premium Years 1-8*</a:t>
                      </a:r>
                    </a:p>
                  </a:txBody>
                  <a:tcPr marL="52418" marR="52418" marT="73152" marB="73152" anchor="ctr">
                    <a:lnL w="12700" cap="flat" cmpd="sng" algn="ctr">
                      <a:solidFill>
                        <a:schemeClr val="tx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30000"/>
                      </a:schemeClr>
                    </a:solidFill>
                  </a:tcPr>
                </a:tc>
                <a:extLst>
                  <a:ext uri="{0D108BD9-81ED-4DB2-BD59-A6C34878D82A}">
                    <a16:rowId xmlns:a16="http://schemas.microsoft.com/office/drawing/2014/main" val="2688162411"/>
                  </a:ext>
                </a:extLst>
              </a:tr>
              <a:tr h="0">
                <a:tc>
                  <a:txBody>
                    <a:bodyPr/>
                    <a:lstStyle/>
                    <a:p>
                      <a:pPr algn="l"/>
                      <a:endParaRPr lang="en-US" sz="1800">
                        <a:solidFill>
                          <a:schemeClr val="tx1"/>
                        </a:solidFill>
                      </a:endParaRP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0000"/>
                      </a:schemeClr>
                    </a:solidFill>
                  </a:tcPr>
                </a:tc>
                <a:tc gridSpan="2">
                  <a:txBody>
                    <a:bodyPr/>
                    <a:lstStyle/>
                    <a:p>
                      <a:pPr algn="ctr"/>
                      <a:r>
                        <a:rPr lang="en-US" sz="1400" b="1">
                          <a:solidFill>
                            <a:schemeClr val="bg2"/>
                          </a:solidFill>
                        </a:rPr>
                        <a:t>Activation Bonus</a:t>
                      </a:r>
                      <a:endParaRPr lang="en-US" sz="1400">
                        <a:solidFill>
                          <a:schemeClr val="tx1"/>
                        </a:solidFill>
                      </a:endParaRPr>
                    </a:p>
                  </a:txBody>
                  <a:tcPr marL="52418" marR="52418"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7424"/>
                    </a:solidFill>
                  </a:tcPr>
                </a:tc>
                <a:tc hMerge="1">
                  <a:txBody>
                    <a:bodyPr/>
                    <a:lstStyle/>
                    <a:p>
                      <a:pPr algn="ctr"/>
                      <a:endParaRPr lang="en-US" sz="1800">
                        <a:solidFill>
                          <a:schemeClr val="tx1"/>
                        </a:solidFill>
                      </a:endParaRPr>
                    </a:p>
                  </a:txBody>
                  <a:tcPr marL="52418" marR="52418" marT="73152" marB="7315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7559443"/>
                  </a:ext>
                </a:extLst>
              </a:tr>
              <a:tr h="0">
                <a:tc>
                  <a:txBody>
                    <a:bodyPr/>
                    <a:lstStyle/>
                    <a:p>
                      <a:pPr algn="l"/>
                      <a:r>
                        <a:rPr lang="en-US" sz="1600" dirty="0">
                          <a:solidFill>
                            <a:schemeClr val="tx1"/>
                          </a:solidFill>
                        </a:rPr>
                        <a:t>Years 2-5</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a:solidFill>
                            <a:schemeClr val="tx1"/>
                          </a:solidFill>
                        </a:rPr>
                        <a:t>115%</a:t>
                      </a:r>
                    </a:p>
                  </a:txBody>
                  <a:tcPr marL="45720" marR="45720" marT="73152" marB="73152" anchor="ctr">
                    <a:lnL w="12700" cap="flat" cmpd="sng" algn="ctr">
                      <a:no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7424">
                        <a:alpha val="10000"/>
                      </a:srgbClr>
                    </a:solidFill>
                  </a:tcPr>
                </a:tc>
                <a:tc>
                  <a:txBody>
                    <a:bodyPr/>
                    <a:lstStyle/>
                    <a:p>
                      <a:pPr algn="ctr"/>
                      <a:r>
                        <a:rPr lang="en-US" sz="1400">
                          <a:solidFill>
                            <a:schemeClr val="tx1"/>
                          </a:solidFill>
                        </a:rPr>
                        <a:t>100%</a:t>
                      </a:r>
                    </a:p>
                  </a:txBody>
                  <a:tcPr marL="45720" marR="45720" marT="73152" marB="73152" anchor="ctr">
                    <a:lnL w="12700" cap="flat" cmpd="sng" algn="ctr">
                      <a:solidFill>
                        <a:schemeClr val="tx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7424">
                        <a:alpha val="10000"/>
                      </a:srgbClr>
                    </a:solidFill>
                  </a:tcPr>
                </a:tc>
                <a:extLst>
                  <a:ext uri="{0D108BD9-81ED-4DB2-BD59-A6C34878D82A}">
                    <a16:rowId xmlns:a16="http://schemas.microsoft.com/office/drawing/2014/main" val="1149320072"/>
                  </a:ext>
                </a:extLst>
              </a:tr>
              <a:tr h="0">
                <a:tc>
                  <a:txBody>
                    <a:bodyPr/>
                    <a:lstStyle/>
                    <a:p>
                      <a:pPr algn="l"/>
                      <a:r>
                        <a:rPr lang="en-US" sz="1600" dirty="0">
                          <a:solidFill>
                            <a:schemeClr val="tx1"/>
                          </a:solidFill>
                        </a:rPr>
                        <a:t>Years 6-10</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0000"/>
                      </a:schemeClr>
                    </a:solidFill>
                  </a:tcPr>
                </a:tc>
                <a:tc>
                  <a:txBody>
                    <a:bodyPr/>
                    <a:lstStyle/>
                    <a:p>
                      <a:pPr algn="ctr"/>
                      <a:r>
                        <a:rPr lang="en-US" sz="1400">
                          <a:solidFill>
                            <a:schemeClr val="tx1"/>
                          </a:solidFill>
                        </a:rPr>
                        <a:t>125%</a:t>
                      </a:r>
                    </a:p>
                  </a:txBody>
                  <a:tcPr marL="45720" marR="45720" marT="73152" marB="73152" anchor="ctr">
                    <a:lnL w="12700" cap="flat" cmpd="sng" algn="ctr">
                      <a:no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7424">
                        <a:alpha val="40000"/>
                      </a:srgbClr>
                    </a:solidFill>
                  </a:tcPr>
                </a:tc>
                <a:tc>
                  <a:txBody>
                    <a:bodyPr/>
                    <a:lstStyle/>
                    <a:p>
                      <a:pPr algn="ctr"/>
                      <a:r>
                        <a:rPr lang="en-US" sz="1400">
                          <a:solidFill>
                            <a:schemeClr val="tx1"/>
                          </a:solidFill>
                        </a:rPr>
                        <a:t>110%</a:t>
                      </a:r>
                    </a:p>
                  </a:txBody>
                  <a:tcPr marL="45720" marR="45720" marT="73152" marB="73152" anchor="ctr">
                    <a:lnL w="12700" cap="flat" cmpd="sng" algn="ctr">
                      <a:solidFill>
                        <a:schemeClr val="tx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7424">
                        <a:alpha val="40000"/>
                      </a:srgbClr>
                    </a:solidFill>
                  </a:tcPr>
                </a:tc>
                <a:extLst>
                  <a:ext uri="{0D108BD9-81ED-4DB2-BD59-A6C34878D82A}">
                    <a16:rowId xmlns:a16="http://schemas.microsoft.com/office/drawing/2014/main" val="340317363"/>
                  </a:ext>
                </a:extLst>
              </a:tr>
              <a:tr h="0">
                <a:tc>
                  <a:txBody>
                    <a:bodyPr/>
                    <a:lstStyle/>
                    <a:p>
                      <a:pPr algn="l"/>
                      <a:r>
                        <a:rPr lang="en-US" sz="1600" dirty="0">
                          <a:solidFill>
                            <a:schemeClr val="tx1"/>
                          </a:solidFill>
                        </a:rPr>
                        <a:t>Years 11-15</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a:solidFill>
                            <a:schemeClr val="tx1"/>
                          </a:solidFill>
                        </a:rPr>
                        <a:t>145%</a:t>
                      </a:r>
                    </a:p>
                  </a:txBody>
                  <a:tcPr marL="45720" marR="45720" marT="73152" marB="73152" anchor="ctr">
                    <a:lnL w="12700" cap="flat" cmpd="sng" algn="ctr">
                      <a:no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7424">
                        <a:alpha val="10000"/>
                      </a:srgbClr>
                    </a:solidFill>
                  </a:tcPr>
                </a:tc>
                <a:tc>
                  <a:txBody>
                    <a:bodyPr/>
                    <a:lstStyle/>
                    <a:p>
                      <a:pPr algn="ctr"/>
                      <a:r>
                        <a:rPr lang="en-US" sz="1400">
                          <a:solidFill>
                            <a:schemeClr val="tx1"/>
                          </a:solidFill>
                        </a:rPr>
                        <a:t>125%</a:t>
                      </a:r>
                    </a:p>
                  </a:txBody>
                  <a:tcPr marL="45720" marR="45720" marT="73152" marB="73152" anchor="ctr">
                    <a:lnL w="12700" cap="flat" cmpd="sng" algn="ctr">
                      <a:solidFill>
                        <a:schemeClr val="tx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7424">
                        <a:alpha val="10000"/>
                      </a:srgbClr>
                    </a:solidFill>
                  </a:tcPr>
                </a:tc>
                <a:extLst>
                  <a:ext uri="{0D108BD9-81ED-4DB2-BD59-A6C34878D82A}">
                    <a16:rowId xmlns:a16="http://schemas.microsoft.com/office/drawing/2014/main" val="4053571196"/>
                  </a:ext>
                </a:extLst>
              </a:tr>
              <a:tr h="0">
                <a:tc>
                  <a:txBody>
                    <a:bodyPr/>
                    <a:lstStyle/>
                    <a:p>
                      <a:pPr algn="l"/>
                      <a:r>
                        <a:rPr lang="en-US" sz="1600">
                          <a:solidFill>
                            <a:schemeClr val="tx1"/>
                          </a:solidFill>
                        </a:rPr>
                        <a:t>Years 16-20</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0000"/>
                      </a:schemeClr>
                    </a:solidFill>
                  </a:tcPr>
                </a:tc>
                <a:tc>
                  <a:txBody>
                    <a:bodyPr/>
                    <a:lstStyle/>
                    <a:p>
                      <a:pPr algn="ctr"/>
                      <a:r>
                        <a:rPr lang="en-US" sz="1400">
                          <a:solidFill>
                            <a:schemeClr val="tx1"/>
                          </a:solidFill>
                        </a:rPr>
                        <a:t>170%</a:t>
                      </a:r>
                    </a:p>
                  </a:txBody>
                  <a:tcPr marL="45720" marR="45720" marT="73152" marB="73152" anchor="ctr">
                    <a:lnL w="12700" cap="flat" cmpd="sng" algn="ctr">
                      <a:no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7424">
                        <a:alpha val="40000"/>
                      </a:srgbClr>
                    </a:solidFill>
                  </a:tcPr>
                </a:tc>
                <a:tc>
                  <a:txBody>
                    <a:bodyPr/>
                    <a:lstStyle/>
                    <a:p>
                      <a:pPr algn="ctr"/>
                      <a:r>
                        <a:rPr lang="en-US" sz="1400">
                          <a:solidFill>
                            <a:schemeClr val="tx1"/>
                          </a:solidFill>
                        </a:rPr>
                        <a:t>145%</a:t>
                      </a:r>
                    </a:p>
                  </a:txBody>
                  <a:tcPr marL="45720" marR="45720" marT="73152" marB="73152" anchor="ctr">
                    <a:lnL w="12700" cap="flat" cmpd="sng" algn="ctr">
                      <a:solidFill>
                        <a:schemeClr val="tx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7424">
                        <a:alpha val="40000"/>
                      </a:srgbClr>
                    </a:solidFill>
                  </a:tcPr>
                </a:tc>
                <a:extLst>
                  <a:ext uri="{0D108BD9-81ED-4DB2-BD59-A6C34878D82A}">
                    <a16:rowId xmlns:a16="http://schemas.microsoft.com/office/drawing/2014/main" val="4134611243"/>
                  </a:ext>
                </a:extLst>
              </a:tr>
              <a:tr h="0">
                <a:tc>
                  <a:txBody>
                    <a:bodyPr/>
                    <a:lstStyle/>
                    <a:p>
                      <a:pPr algn="l"/>
                      <a:r>
                        <a:rPr lang="en-US" sz="1600" dirty="0">
                          <a:solidFill>
                            <a:schemeClr val="tx1"/>
                          </a:solidFill>
                        </a:rPr>
                        <a:t>Years 21+</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a:solidFill>
                            <a:schemeClr val="tx1"/>
                          </a:solidFill>
                        </a:rPr>
                        <a:t>200%</a:t>
                      </a:r>
                    </a:p>
                  </a:txBody>
                  <a:tcPr marL="45720" marR="45720" marT="73152" marB="73152" anchor="ctr">
                    <a:lnL w="12700" cap="flat" cmpd="sng" algn="ctr">
                      <a:no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7424">
                        <a:alpha val="10000"/>
                      </a:srgbClr>
                    </a:solidFill>
                  </a:tcPr>
                </a:tc>
                <a:tc>
                  <a:txBody>
                    <a:bodyPr/>
                    <a:lstStyle/>
                    <a:p>
                      <a:pPr algn="ctr"/>
                      <a:r>
                        <a:rPr lang="en-US" sz="1400" dirty="0">
                          <a:solidFill>
                            <a:schemeClr val="tx1"/>
                          </a:solidFill>
                        </a:rPr>
                        <a:t>170%</a:t>
                      </a:r>
                    </a:p>
                  </a:txBody>
                  <a:tcPr marL="45720" marR="45720" marT="73152" marB="73152" anchor="ctr">
                    <a:lnL w="12700" cap="flat" cmpd="sng" algn="ctr">
                      <a:solidFill>
                        <a:schemeClr val="tx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7424">
                        <a:alpha val="10000"/>
                      </a:srgbClr>
                    </a:solidFill>
                  </a:tcPr>
                </a:tc>
                <a:extLst>
                  <a:ext uri="{0D108BD9-81ED-4DB2-BD59-A6C34878D82A}">
                    <a16:rowId xmlns:a16="http://schemas.microsoft.com/office/drawing/2014/main" val="3365370502"/>
                  </a:ext>
                </a:extLst>
              </a:tr>
            </a:tbl>
          </a:graphicData>
        </a:graphic>
      </p:graphicFrame>
      <p:sp>
        <p:nvSpPr>
          <p:cNvPr id="3" name="Content Placeholder 2">
            <a:extLst>
              <a:ext uri="{FF2B5EF4-FFF2-40B4-BE49-F238E27FC236}">
                <a16:creationId xmlns:a16="http://schemas.microsoft.com/office/drawing/2014/main" id="{24D5BAC3-C4F8-9CAA-ED49-0BE0BC9987D7}"/>
              </a:ext>
            </a:extLst>
          </p:cNvPr>
          <p:cNvSpPr txBox="1"/>
          <p:nvPr>
            <p:custDataLst>
              <p:tags r:id="rId4"/>
            </p:custDataLst>
          </p:nvPr>
        </p:nvSpPr>
        <p:spPr>
          <a:xfrm>
            <a:off x="382772" y="959004"/>
            <a:ext cx="11205147" cy="866904"/>
          </a:xfrm>
          <a:prstGeom prst="rect">
            <a:avLst/>
          </a:prstGeom>
          <a:solidFill>
            <a:schemeClr val="bg2"/>
          </a:solidFill>
        </p:spPr>
        <p:txBody>
          <a:bodyPr lIns="91440" tIns="91440" rIns="91440" bIns="91440" anchor="ctr" anchorCtr="0">
            <a:spAutoFit/>
          </a:bodyPr>
          <a:lstStyle>
            <a:defPPr>
              <a:defRPr lang="en-US"/>
            </a:defPPr>
            <a:lvl1pPr marL="174625" indent="-174625" algn="l" defTabSz="914400" rtl="0" eaLnBrk="1" latinLnBrk="0" hangingPunct="1">
              <a:lnSpc>
                <a:spcPct val="90000"/>
              </a:lnSpc>
              <a:spcBef>
                <a:spcPts val="1000"/>
              </a:spcBef>
              <a:buFont typeface="Arial" pitchFamily="34" charset="0"/>
              <a:buChar char="•"/>
              <a:defRPr sz="2000" kern="1200">
                <a:solidFill>
                  <a:schemeClr val="tx1"/>
                </a:solidFill>
                <a:latin typeface="Arial" pitchFamily="34" charset="0"/>
                <a:ea typeface="+mn-ea"/>
                <a:cs typeface="Arial" pitchFamily="34" charset="0"/>
              </a:defRPr>
            </a:lvl1pPr>
            <a:lvl2pPr marL="174625" indent="-174625" algn="l" defTabSz="914400" rtl="0" eaLnBrk="1" latinLnBrk="0" hangingPunct="1">
              <a:lnSpc>
                <a:spcPct val="90000"/>
              </a:lnSpc>
              <a:spcBef>
                <a:spcPts val="500"/>
              </a:spcBef>
              <a:buFont typeface="Arial" pitchFamily="34" charset="0"/>
              <a:buChar char="•"/>
              <a:defRPr sz="2000" kern="1200">
                <a:solidFill>
                  <a:schemeClr val="tx1"/>
                </a:solidFill>
                <a:latin typeface="Arial" pitchFamily="34" charset="0"/>
                <a:ea typeface="+mn-ea"/>
                <a:cs typeface="Arial" pitchFamily="34" charset="0"/>
              </a:defRPr>
            </a:lvl2pPr>
            <a:lvl3pPr marL="174625" indent="-174625" algn="l" defTabSz="914400" rtl="0" eaLnBrk="1" latinLnBrk="0" hangingPunct="1">
              <a:lnSpc>
                <a:spcPct val="90000"/>
              </a:lnSpc>
              <a:spcBef>
                <a:spcPts val="500"/>
              </a:spcBef>
              <a:buFont typeface="Arial" pitchFamily="34" charset="0"/>
              <a:buChar char="•"/>
              <a:defRPr sz="2000" kern="1200">
                <a:solidFill>
                  <a:schemeClr val="tx1"/>
                </a:solidFill>
                <a:latin typeface="Arial" pitchFamily="34" charset="0"/>
                <a:ea typeface="+mn-ea"/>
                <a:cs typeface="Arial" pitchFamily="34" charset="0"/>
              </a:defRPr>
            </a:lvl3pPr>
            <a:lvl4pPr marL="174625" indent="-174625" algn="l" defTabSz="914400" rtl="0" eaLnBrk="1" latinLnBrk="0" hangingPunct="1">
              <a:lnSpc>
                <a:spcPct val="90000"/>
              </a:lnSpc>
              <a:spcBef>
                <a:spcPts val="500"/>
              </a:spcBef>
              <a:buFont typeface="Arial" pitchFamily="34" charset="0"/>
              <a:buChar char="•"/>
              <a:defRPr sz="2000" kern="1200">
                <a:solidFill>
                  <a:schemeClr val="tx1"/>
                </a:solidFill>
                <a:latin typeface="Arial" pitchFamily="34" charset="0"/>
                <a:ea typeface="+mn-ea"/>
                <a:cs typeface="Arial" pitchFamily="34" charset="0"/>
              </a:defRPr>
            </a:lvl4pPr>
            <a:lvl5pPr marL="174625" indent="-174625" algn="l" defTabSz="914400" rtl="0" eaLnBrk="1" latinLnBrk="0" hangingPunct="1">
              <a:lnSpc>
                <a:spcPct val="90000"/>
              </a:lnSpc>
              <a:spcBef>
                <a:spcPts val="5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b="1" dirty="0"/>
              <a:t>Income Calculation Method:</a:t>
            </a:r>
          </a:p>
          <a:p>
            <a:pPr marL="0" indent="0">
              <a:buFont typeface="Arial" pitchFamily="34" charset="0"/>
              <a:buNone/>
            </a:pPr>
            <a:r>
              <a:rPr lang="en-US" dirty="0"/>
              <a:t>Accumulation Value </a:t>
            </a:r>
            <a:r>
              <a:rPr lang="en-US" b="1" dirty="0"/>
              <a:t>x</a:t>
            </a:r>
            <a:r>
              <a:rPr lang="en-US" dirty="0"/>
              <a:t> Activation Bonus </a:t>
            </a:r>
            <a:r>
              <a:rPr lang="en-US" b="1" dirty="0"/>
              <a:t>x</a:t>
            </a:r>
            <a:r>
              <a:rPr lang="en-US" dirty="0"/>
              <a:t> Guaranteed Withdrawal Percentage</a:t>
            </a:r>
          </a:p>
        </p:txBody>
      </p:sp>
      <p:sp>
        <p:nvSpPr>
          <p:cNvPr id="4" name="Slide Number Placeholder 5">
            <a:extLst>
              <a:ext uri="{FF2B5EF4-FFF2-40B4-BE49-F238E27FC236}">
                <a16:creationId xmlns:a16="http://schemas.microsoft.com/office/drawing/2014/main" id="{039C5070-2979-0425-53F2-85CF5AE549A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t>13</a:t>
            </a:fld>
            <a:endParaRPr lang="en-US" dirty="0">
              <a:latin typeface="Aptos Light" panose="020B0004020202020204" pitchFamily="34" charset="0"/>
            </a:endParaRPr>
          </a:p>
        </p:txBody>
      </p:sp>
    </p:spTree>
    <p:extLst>
      <p:ext uri="{BB962C8B-B14F-4D97-AF65-F5344CB8AC3E}">
        <p14:creationId xmlns:p14="http://schemas.microsoft.com/office/powerpoint/2010/main" val="31012821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6849-E331-629C-23EF-9B71DA22F98C}"/>
              </a:ext>
            </a:extLst>
          </p:cNvPr>
          <p:cNvSpPr>
            <a:spLocks noGrp="1"/>
          </p:cNvSpPr>
          <p:nvPr>
            <p:ph type="title"/>
          </p:nvPr>
        </p:nvSpPr>
        <p:spPr/>
        <p:txBody>
          <a:bodyPr/>
          <a:lstStyle/>
          <a:p>
            <a:r>
              <a:rPr lang="en-US" dirty="0"/>
              <a:t>Guaranteed Withdrawal Percentage</a:t>
            </a:r>
          </a:p>
        </p:txBody>
      </p:sp>
      <p:sp>
        <p:nvSpPr>
          <p:cNvPr id="3" name="Slide Number Placeholder 2">
            <a:extLst>
              <a:ext uri="{FF2B5EF4-FFF2-40B4-BE49-F238E27FC236}">
                <a16:creationId xmlns:a16="http://schemas.microsoft.com/office/drawing/2014/main" id="{89B40694-CD98-C019-6B42-CB43D2565B28}"/>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14</a:t>
            </a:fld>
            <a:endParaRPr lang="en-US" dirty="0">
              <a:latin typeface="Aptos Light" panose="020B0004020202020204" pitchFamily="34" charset="0"/>
            </a:endParaRPr>
          </a:p>
        </p:txBody>
      </p:sp>
      <p:graphicFrame>
        <p:nvGraphicFramePr>
          <p:cNvPr id="4" name="Table 3">
            <a:extLst>
              <a:ext uri="{FF2B5EF4-FFF2-40B4-BE49-F238E27FC236}">
                <a16:creationId xmlns:a16="http://schemas.microsoft.com/office/drawing/2014/main" id="{5E726FC1-FD34-83F3-5F62-095A94D82270}"/>
              </a:ext>
            </a:extLst>
          </p:cNvPr>
          <p:cNvGraphicFramePr>
            <a:graphicFrameLocks noGrp="1"/>
          </p:cNvGraphicFramePr>
          <p:nvPr>
            <p:custDataLst>
              <p:tags r:id="rId1"/>
            </p:custDataLst>
            <p:extLst>
              <p:ext uri="{D42A27DB-BD31-4B8C-83A1-F6EECF244321}">
                <p14:modId xmlns:p14="http://schemas.microsoft.com/office/powerpoint/2010/main" val="1157961484"/>
              </p:ext>
            </p:extLst>
          </p:nvPr>
        </p:nvGraphicFramePr>
        <p:xfrm>
          <a:off x="975586" y="1649789"/>
          <a:ext cx="10240829" cy="3619314"/>
        </p:xfrm>
        <a:graphic>
          <a:graphicData uri="http://schemas.openxmlformats.org/drawingml/2006/table">
            <a:tbl>
              <a:tblPr firstRow="1" firstCol="1" bandRow="1">
                <a:tableStyleId>{9D7B26C5-4107-4FEC-AEDC-1716B250A1EF}</a:tableStyleId>
              </a:tblPr>
              <a:tblGrid>
                <a:gridCol w="1097280">
                  <a:extLst>
                    <a:ext uri="{9D8B030D-6E8A-4147-A177-3AD203B41FA5}">
                      <a16:colId xmlns:a16="http://schemas.microsoft.com/office/drawing/2014/main" val="2238304747"/>
                    </a:ext>
                  </a:extLst>
                </a:gridCol>
                <a:gridCol w="1463040">
                  <a:extLst>
                    <a:ext uri="{9D8B030D-6E8A-4147-A177-3AD203B41FA5}">
                      <a16:colId xmlns:a16="http://schemas.microsoft.com/office/drawing/2014/main" val="2126558679"/>
                    </a:ext>
                  </a:extLst>
                </a:gridCol>
                <a:gridCol w="1096829">
                  <a:extLst>
                    <a:ext uri="{9D8B030D-6E8A-4147-A177-3AD203B41FA5}">
                      <a16:colId xmlns:a16="http://schemas.microsoft.com/office/drawing/2014/main" val="1051450332"/>
                    </a:ext>
                  </a:extLst>
                </a:gridCol>
                <a:gridCol w="1463040">
                  <a:extLst>
                    <a:ext uri="{9D8B030D-6E8A-4147-A177-3AD203B41FA5}">
                      <a16:colId xmlns:a16="http://schemas.microsoft.com/office/drawing/2014/main" val="2791412221"/>
                    </a:ext>
                  </a:extLst>
                </a:gridCol>
                <a:gridCol w="1097280">
                  <a:extLst>
                    <a:ext uri="{9D8B030D-6E8A-4147-A177-3AD203B41FA5}">
                      <a16:colId xmlns:a16="http://schemas.microsoft.com/office/drawing/2014/main" val="300327007"/>
                    </a:ext>
                  </a:extLst>
                </a:gridCol>
                <a:gridCol w="1463040">
                  <a:extLst>
                    <a:ext uri="{9D8B030D-6E8A-4147-A177-3AD203B41FA5}">
                      <a16:colId xmlns:a16="http://schemas.microsoft.com/office/drawing/2014/main" val="3701630842"/>
                    </a:ext>
                  </a:extLst>
                </a:gridCol>
                <a:gridCol w="1097280">
                  <a:extLst>
                    <a:ext uri="{9D8B030D-6E8A-4147-A177-3AD203B41FA5}">
                      <a16:colId xmlns:a16="http://schemas.microsoft.com/office/drawing/2014/main" val="3914159069"/>
                    </a:ext>
                  </a:extLst>
                </a:gridCol>
                <a:gridCol w="1463040">
                  <a:extLst>
                    <a:ext uri="{9D8B030D-6E8A-4147-A177-3AD203B41FA5}">
                      <a16:colId xmlns:a16="http://schemas.microsoft.com/office/drawing/2014/main" val="1072955617"/>
                    </a:ext>
                  </a:extLst>
                </a:gridCol>
              </a:tblGrid>
              <a:tr h="690622">
                <a:tc>
                  <a:txBody>
                    <a:bodyPr/>
                    <a:lstStyle/>
                    <a:p>
                      <a:pPr marL="0" marR="0" algn="ctr">
                        <a:lnSpc>
                          <a:spcPct val="105000"/>
                        </a:lnSpc>
                        <a:spcBef>
                          <a:spcPct val="0"/>
                        </a:spcBef>
                        <a:spcAft>
                          <a:spcPct val="0"/>
                        </a:spcAft>
                      </a:pPr>
                      <a:r>
                        <a:rPr lang="en-US" sz="1600">
                          <a:solidFill>
                            <a:schemeClr val="tx1"/>
                          </a:solidFill>
                          <a:effectLst/>
                        </a:rPr>
                        <a:t>Attained </a:t>
                      </a:r>
                      <a:br>
                        <a:rPr lang="en-US" sz="1600">
                          <a:solidFill>
                            <a:schemeClr val="tx1"/>
                          </a:solidFill>
                          <a:effectLst/>
                        </a:rPr>
                      </a:br>
                      <a:r>
                        <a:rPr lang="en-US" sz="1600">
                          <a:solidFill>
                            <a:schemeClr val="tx1"/>
                          </a:solidFill>
                          <a:effectLst/>
                        </a:rPr>
                        <a:t>Age</a:t>
                      </a:r>
                      <a:endParaRPr lang="en-US" sz="1600" b="1">
                        <a:solidFill>
                          <a:schemeClr val="tx1"/>
                        </a:solidFill>
                        <a:effectLst/>
                        <a:latin typeface="Calibri" pitchFamily="34" charset="0"/>
                        <a:ea typeface="Calibri" panose="020F0502020204030204" pitchFamily="34" charset="0"/>
                      </a:endParaRPr>
                    </a:p>
                  </a:txBody>
                  <a:tcPr marL="182880" marR="0" marT="73152" marB="73152"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Guaranteed Withdrawal Percentage</a:t>
                      </a:r>
                      <a:endParaRPr lang="en-US" sz="1600" b="1">
                        <a:solidFill>
                          <a:schemeClr val="tx1"/>
                        </a:solidFill>
                        <a:effectLst/>
                        <a:latin typeface="Calibri" pitchFamily="34" charset="0"/>
                        <a:ea typeface="Calibri" panose="020F0502020204030204" pitchFamily="34" charset="0"/>
                      </a:endParaRPr>
                    </a:p>
                  </a:txBody>
                  <a:tcPr marL="182880" marR="0" marT="73152" marB="73152"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Attained </a:t>
                      </a:r>
                      <a:br>
                        <a:rPr lang="en-US" sz="1600">
                          <a:solidFill>
                            <a:schemeClr val="tx1"/>
                          </a:solidFill>
                          <a:effectLst/>
                        </a:rPr>
                      </a:br>
                      <a:r>
                        <a:rPr lang="en-US" sz="1600">
                          <a:solidFill>
                            <a:schemeClr val="tx1"/>
                          </a:solidFill>
                          <a:effectLst/>
                        </a:rPr>
                        <a:t>Age</a:t>
                      </a:r>
                      <a:endParaRPr lang="en-US" sz="1600" b="1">
                        <a:solidFill>
                          <a:schemeClr val="tx1"/>
                        </a:solidFill>
                        <a:effectLst/>
                        <a:latin typeface="Calibri" pitchFamily="34" charset="0"/>
                        <a:ea typeface="Calibri" panose="020F0502020204030204" pitchFamily="34" charset="0"/>
                      </a:endParaRPr>
                    </a:p>
                  </a:txBody>
                  <a:tcPr marL="182880" marR="0" marT="73152" marB="73152"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Guaranteed Withdrawal Percentage</a:t>
                      </a:r>
                      <a:endParaRPr lang="en-US" sz="1600" b="1">
                        <a:solidFill>
                          <a:schemeClr val="tx1"/>
                        </a:solidFill>
                        <a:effectLst/>
                        <a:latin typeface="Calibri" pitchFamily="34" charset="0"/>
                        <a:ea typeface="Calibri" panose="020F0502020204030204" pitchFamily="34" charset="0"/>
                      </a:endParaRPr>
                    </a:p>
                  </a:txBody>
                  <a:tcPr marL="182880" marR="0" marT="73152" marB="73152"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Attained Age</a:t>
                      </a:r>
                      <a:endParaRPr lang="en-US" sz="1600" b="1">
                        <a:solidFill>
                          <a:schemeClr val="tx1"/>
                        </a:solidFill>
                        <a:effectLst/>
                        <a:latin typeface="Calibri" pitchFamily="34" charset="0"/>
                        <a:ea typeface="Calibri" panose="020F0502020204030204" pitchFamily="34" charset="0"/>
                      </a:endParaRPr>
                    </a:p>
                  </a:txBody>
                  <a:tcPr marL="182880" marR="45720" marT="73152" marB="73152"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Guaranteed Withdrawal Percentage</a:t>
                      </a:r>
                      <a:endParaRPr lang="en-US" sz="1600" b="1">
                        <a:solidFill>
                          <a:schemeClr val="tx1"/>
                        </a:solidFill>
                        <a:effectLst/>
                        <a:latin typeface="Calibri" pitchFamily="34" charset="0"/>
                        <a:ea typeface="Calibri" panose="020F0502020204030204" pitchFamily="34" charset="0"/>
                      </a:endParaRPr>
                    </a:p>
                  </a:txBody>
                  <a:tcPr marL="182880" marR="0" marT="73152" marB="73152"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Attained Age</a:t>
                      </a:r>
                      <a:endParaRPr lang="en-US" sz="1600" b="1">
                        <a:solidFill>
                          <a:schemeClr val="tx1"/>
                        </a:solidFill>
                        <a:effectLst/>
                        <a:latin typeface="Calibri" pitchFamily="34" charset="0"/>
                        <a:ea typeface="Calibri" panose="020F0502020204030204" pitchFamily="34" charset="0"/>
                      </a:endParaRPr>
                    </a:p>
                  </a:txBody>
                  <a:tcPr marL="182880" marR="45720" marT="73152" marB="73152"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Guaranteed Withdrawal Percentage</a:t>
                      </a:r>
                      <a:endParaRPr lang="en-US" sz="1600" b="1">
                        <a:solidFill>
                          <a:schemeClr val="tx1"/>
                        </a:solidFill>
                        <a:effectLst/>
                        <a:latin typeface="Calibri" pitchFamily="34" charset="0"/>
                        <a:ea typeface="Calibri" panose="020F0502020204030204" pitchFamily="34" charset="0"/>
                      </a:endParaRPr>
                    </a:p>
                  </a:txBody>
                  <a:tcPr marL="182880" marR="0" marT="73152" marB="73152"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521436"/>
                  </a:ext>
                </a:extLst>
              </a:tr>
              <a:tr h="259816">
                <a:tc>
                  <a:txBody>
                    <a:bodyPr/>
                    <a:lstStyle/>
                    <a:p>
                      <a:pPr marL="0" marR="0" algn="ctr">
                        <a:lnSpc>
                          <a:spcPct val="105000"/>
                        </a:lnSpc>
                        <a:spcBef>
                          <a:spcPct val="0"/>
                        </a:spcBef>
                        <a:spcAft>
                          <a:spcPct val="0"/>
                        </a:spcAft>
                      </a:pPr>
                      <a:r>
                        <a:rPr lang="en-US" sz="1600" b="0">
                          <a:solidFill>
                            <a:schemeClr val="tx1"/>
                          </a:solidFill>
                          <a:effectLst/>
                        </a:rPr>
                        <a:t>55</a:t>
                      </a:r>
                      <a:endParaRPr lang="en-US" sz="1600" b="0">
                        <a:solidFill>
                          <a:schemeClr val="tx1"/>
                        </a:solidFill>
                        <a:effectLst/>
                        <a:latin typeface="Calibri" pitchFamily="34" charset="0"/>
                        <a:ea typeface="Calibri" panose="020F0502020204030204" pitchFamily="34" charset="0"/>
                      </a:endParaRPr>
                    </a:p>
                  </a:txBody>
                  <a:tcPr marL="182880" marR="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4.15%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63</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5.45%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71</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6.25%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79</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dirty="0">
                          <a:solidFill>
                            <a:schemeClr val="tx1"/>
                          </a:solidFill>
                          <a:effectLst/>
                        </a:rPr>
                        <a:t>7.05%</a:t>
                      </a:r>
                      <a:endParaRPr lang="en-US" sz="1600" dirty="0">
                        <a:solidFill>
                          <a:schemeClr val="tx1"/>
                        </a:solidFill>
                        <a:effectLst/>
                        <a:latin typeface="Calibri" pitchFamily="34" charset="0"/>
                        <a:ea typeface="Calibri" panose="020F0502020204030204" pitchFamily="34" charset="0"/>
                      </a:endParaRPr>
                    </a:p>
                  </a:txBody>
                  <a:tcPr marL="182880" marR="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3F3F5"/>
                    </a:solidFill>
                  </a:tcPr>
                </a:tc>
                <a:extLst>
                  <a:ext uri="{0D108BD9-81ED-4DB2-BD59-A6C34878D82A}">
                    <a16:rowId xmlns:a16="http://schemas.microsoft.com/office/drawing/2014/main" val="3030770341"/>
                  </a:ext>
                </a:extLst>
              </a:tr>
              <a:tr h="259816">
                <a:tc>
                  <a:txBody>
                    <a:bodyPr/>
                    <a:lstStyle/>
                    <a:p>
                      <a:pPr marL="0" marR="0" algn="ctr">
                        <a:lnSpc>
                          <a:spcPct val="105000"/>
                        </a:lnSpc>
                        <a:spcBef>
                          <a:spcPct val="0"/>
                        </a:spcBef>
                        <a:spcAft>
                          <a:spcPct val="0"/>
                        </a:spcAft>
                      </a:pPr>
                      <a:r>
                        <a:rPr lang="en-US" sz="1600" b="0">
                          <a:solidFill>
                            <a:schemeClr val="tx1"/>
                          </a:solidFill>
                          <a:effectLst/>
                        </a:rPr>
                        <a:t>56</a:t>
                      </a:r>
                      <a:endParaRPr lang="en-US" sz="1600" b="0">
                        <a:solidFill>
                          <a:schemeClr val="tx1"/>
                        </a:solidFill>
                        <a:effectLst/>
                        <a:latin typeface="Calibri" pitchFamily="34" charset="0"/>
                        <a:ea typeface="Calibri" panose="020F0502020204030204" pitchFamily="34" charset="0"/>
                      </a:endParaRPr>
                    </a:p>
                  </a:txBody>
                  <a:tcPr marL="182880" marR="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4.35%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64</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5.55%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72</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6.35%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80</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dirty="0">
                          <a:solidFill>
                            <a:schemeClr val="tx1"/>
                          </a:solidFill>
                          <a:effectLst/>
                        </a:rPr>
                        <a:t>7.15%</a:t>
                      </a:r>
                      <a:endParaRPr lang="en-US" sz="1600" dirty="0">
                        <a:solidFill>
                          <a:schemeClr val="tx1"/>
                        </a:solidFill>
                        <a:effectLst/>
                        <a:latin typeface="Calibri" pitchFamily="34" charset="0"/>
                        <a:ea typeface="Calibri" panose="020F0502020204030204" pitchFamily="34" charset="0"/>
                      </a:endParaRPr>
                    </a:p>
                  </a:txBody>
                  <a:tcPr marL="182880" marR="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76436993"/>
                  </a:ext>
                </a:extLst>
              </a:tr>
              <a:tr h="259816">
                <a:tc>
                  <a:txBody>
                    <a:bodyPr/>
                    <a:lstStyle/>
                    <a:p>
                      <a:pPr marL="0" marR="0" algn="ctr">
                        <a:lnSpc>
                          <a:spcPct val="105000"/>
                        </a:lnSpc>
                        <a:spcBef>
                          <a:spcPct val="0"/>
                        </a:spcBef>
                        <a:spcAft>
                          <a:spcPct val="0"/>
                        </a:spcAft>
                      </a:pPr>
                      <a:r>
                        <a:rPr lang="en-US" sz="1600" b="0">
                          <a:solidFill>
                            <a:schemeClr val="tx1"/>
                          </a:solidFill>
                          <a:effectLst/>
                        </a:rPr>
                        <a:t>57</a:t>
                      </a:r>
                      <a:endParaRPr lang="en-US" sz="1600" b="0">
                        <a:solidFill>
                          <a:schemeClr val="tx1"/>
                        </a:solidFill>
                        <a:effectLst/>
                        <a:latin typeface="Calibri" pitchFamily="34" charset="0"/>
                        <a:ea typeface="Calibri" panose="020F0502020204030204" pitchFamily="34" charset="0"/>
                      </a:endParaRPr>
                    </a:p>
                  </a:txBody>
                  <a:tcPr marL="182880" marR="0" anchor="ctr">
                    <a:lnL>
                      <a:noFill/>
                    </a:lnL>
                    <a:lnR>
                      <a:noFill/>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4.55%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65</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5.65%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73</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6.45%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81</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dirty="0">
                          <a:solidFill>
                            <a:schemeClr val="tx1"/>
                          </a:solidFill>
                          <a:effectLst/>
                        </a:rPr>
                        <a:t>7.25%</a:t>
                      </a:r>
                      <a:endParaRPr lang="en-US" sz="1600" dirty="0">
                        <a:solidFill>
                          <a:schemeClr val="tx1"/>
                        </a:solidFill>
                        <a:effectLst/>
                        <a:latin typeface="Calibri" pitchFamily="34" charset="0"/>
                        <a:ea typeface="Calibri" panose="020F0502020204030204" pitchFamily="34" charset="0"/>
                      </a:endParaRPr>
                    </a:p>
                  </a:txBody>
                  <a:tcPr marL="182880" marR="0" anchor="ctr">
                    <a:lnL>
                      <a:noFill/>
                    </a:lnL>
                    <a:lnR>
                      <a:noFill/>
                    </a:lnR>
                    <a:lnT>
                      <a:noFill/>
                    </a:lnT>
                    <a:lnB>
                      <a:noFill/>
                    </a:lnB>
                    <a:lnTlToBr w="12700" cmpd="sng">
                      <a:noFill/>
                      <a:prstDash val="solid"/>
                    </a:lnTlToBr>
                    <a:lnBlToTr w="12700" cmpd="sng">
                      <a:noFill/>
                      <a:prstDash val="solid"/>
                    </a:lnBlToTr>
                    <a:solidFill>
                      <a:srgbClr val="F3F3F5"/>
                    </a:solidFill>
                  </a:tcPr>
                </a:tc>
                <a:extLst>
                  <a:ext uri="{0D108BD9-81ED-4DB2-BD59-A6C34878D82A}">
                    <a16:rowId xmlns:a16="http://schemas.microsoft.com/office/drawing/2014/main" val="3187907518"/>
                  </a:ext>
                </a:extLst>
              </a:tr>
              <a:tr h="259816">
                <a:tc>
                  <a:txBody>
                    <a:bodyPr/>
                    <a:lstStyle/>
                    <a:p>
                      <a:pPr marL="0" marR="0" algn="ctr">
                        <a:lnSpc>
                          <a:spcPct val="105000"/>
                        </a:lnSpc>
                        <a:spcBef>
                          <a:spcPct val="0"/>
                        </a:spcBef>
                        <a:spcAft>
                          <a:spcPct val="0"/>
                        </a:spcAft>
                      </a:pPr>
                      <a:r>
                        <a:rPr lang="en-US" sz="1600" b="0">
                          <a:solidFill>
                            <a:schemeClr val="tx1"/>
                          </a:solidFill>
                          <a:effectLst/>
                        </a:rPr>
                        <a:t>58</a:t>
                      </a:r>
                      <a:endParaRPr lang="en-US" sz="1600" b="0">
                        <a:solidFill>
                          <a:schemeClr val="tx1"/>
                        </a:solidFill>
                        <a:effectLst/>
                        <a:latin typeface="Calibri" pitchFamily="34" charset="0"/>
                        <a:ea typeface="Calibri" panose="020F0502020204030204" pitchFamily="34" charset="0"/>
                      </a:endParaRPr>
                    </a:p>
                  </a:txBody>
                  <a:tcPr marL="182880" marR="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4.75%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66</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5.75%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74</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6.55%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82</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7.35%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16673643"/>
                  </a:ext>
                </a:extLst>
              </a:tr>
              <a:tr h="259816">
                <a:tc>
                  <a:txBody>
                    <a:bodyPr/>
                    <a:lstStyle/>
                    <a:p>
                      <a:pPr marL="0" marR="0" algn="ctr">
                        <a:lnSpc>
                          <a:spcPct val="105000"/>
                        </a:lnSpc>
                        <a:spcBef>
                          <a:spcPct val="0"/>
                        </a:spcBef>
                        <a:spcAft>
                          <a:spcPct val="0"/>
                        </a:spcAft>
                      </a:pPr>
                      <a:r>
                        <a:rPr lang="en-US" sz="1600" b="0">
                          <a:solidFill>
                            <a:schemeClr val="tx1"/>
                          </a:solidFill>
                          <a:effectLst/>
                        </a:rPr>
                        <a:t>59</a:t>
                      </a:r>
                      <a:endParaRPr lang="en-US" sz="1600" b="0">
                        <a:solidFill>
                          <a:schemeClr val="tx1"/>
                        </a:solidFill>
                        <a:effectLst/>
                        <a:latin typeface="Calibri" pitchFamily="34" charset="0"/>
                        <a:ea typeface="Calibri" panose="020F0502020204030204" pitchFamily="34" charset="0"/>
                      </a:endParaRPr>
                    </a:p>
                  </a:txBody>
                  <a:tcPr marL="182880" marR="0" anchor="ctr">
                    <a:lnL>
                      <a:noFill/>
                    </a:lnL>
                    <a:lnR>
                      <a:noFill/>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4.95%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67</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5.85%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75</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6.65%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83</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dirty="0">
                          <a:solidFill>
                            <a:schemeClr val="tx1"/>
                          </a:solidFill>
                          <a:effectLst/>
                        </a:rPr>
                        <a:t>7.45%</a:t>
                      </a:r>
                      <a:endParaRPr lang="en-US" sz="1600" dirty="0">
                        <a:solidFill>
                          <a:schemeClr val="tx1"/>
                        </a:solidFill>
                        <a:effectLst/>
                        <a:latin typeface="Calibri" pitchFamily="34" charset="0"/>
                        <a:ea typeface="Calibri" panose="020F0502020204030204" pitchFamily="34" charset="0"/>
                      </a:endParaRPr>
                    </a:p>
                  </a:txBody>
                  <a:tcPr marL="182880" marR="0" anchor="ctr">
                    <a:lnL>
                      <a:noFill/>
                    </a:lnL>
                    <a:lnR>
                      <a:noFill/>
                    </a:lnR>
                    <a:lnT>
                      <a:noFill/>
                    </a:lnT>
                    <a:lnB>
                      <a:noFill/>
                    </a:lnB>
                    <a:lnTlToBr w="12700" cmpd="sng">
                      <a:noFill/>
                      <a:prstDash val="solid"/>
                    </a:lnTlToBr>
                    <a:lnBlToTr w="12700" cmpd="sng">
                      <a:noFill/>
                      <a:prstDash val="solid"/>
                    </a:lnBlToTr>
                    <a:solidFill>
                      <a:srgbClr val="F3F3F5"/>
                    </a:solidFill>
                  </a:tcPr>
                </a:tc>
                <a:extLst>
                  <a:ext uri="{0D108BD9-81ED-4DB2-BD59-A6C34878D82A}">
                    <a16:rowId xmlns:a16="http://schemas.microsoft.com/office/drawing/2014/main" val="236230732"/>
                  </a:ext>
                </a:extLst>
              </a:tr>
              <a:tr h="259816">
                <a:tc>
                  <a:txBody>
                    <a:bodyPr/>
                    <a:lstStyle/>
                    <a:p>
                      <a:pPr marL="0" marR="0" algn="ctr">
                        <a:lnSpc>
                          <a:spcPct val="105000"/>
                        </a:lnSpc>
                        <a:spcBef>
                          <a:spcPct val="0"/>
                        </a:spcBef>
                        <a:spcAft>
                          <a:spcPct val="0"/>
                        </a:spcAft>
                      </a:pPr>
                      <a:r>
                        <a:rPr lang="en-US" sz="1600" b="0">
                          <a:solidFill>
                            <a:schemeClr val="tx1"/>
                          </a:solidFill>
                          <a:effectLst/>
                        </a:rPr>
                        <a:t>60</a:t>
                      </a:r>
                      <a:endParaRPr lang="en-US" sz="1600" b="0">
                        <a:solidFill>
                          <a:schemeClr val="tx1"/>
                        </a:solidFill>
                        <a:effectLst/>
                        <a:latin typeface="Calibri" pitchFamily="34" charset="0"/>
                        <a:ea typeface="Calibri" panose="020F0502020204030204" pitchFamily="34" charset="0"/>
                      </a:endParaRPr>
                    </a:p>
                  </a:txBody>
                  <a:tcPr marL="182880" marR="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5.15%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68</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5.95%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76</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6.75%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84</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7.55%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21227768"/>
                  </a:ext>
                </a:extLst>
              </a:tr>
              <a:tr h="259816">
                <a:tc>
                  <a:txBody>
                    <a:bodyPr/>
                    <a:lstStyle/>
                    <a:p>
                      <a:pPr marL="0" marR="0" algn="ctr">
                        <a:lnSpc>
                          <a:spcPct val="105000"/>
                        </a:lnSpc>
                        <a:spcBef>
                          <a:spcPct val="0"/>
                        </a:spcBef>
                        <a:spcAft>
                          <a:spcPct val="0"/>
                        </a:spcAft>
                      </a:pPr>
                      <a:r>
                        <a:rPr lang="en-US" sz="1600" b="0">
                          <a:solidFill>
                            <a:schemeClr val="tx1"/>
                          </a:solidFill>
                          <a:effectLst/>
                        </a:rPr>
                        <a:t>61</a:t>
                      </a:r>
                      <a:endParaRPr lang="en-US" sz="1600" b="0">
                        <a:solidFill>
                          <a:schemeClr val="tx1"/>
                        </a:solidFill>
                        <a:effectLst/>
                        <a:latin typeface="Calibri" pitchFamily="34" charset="0"/>
                        <a:ea typeface="Calibri" panose="020F0502020204030204" pitchFamily="34" charset="0"/>
                      </a:endParaRPr>
                    </a:p>
                  </a:txBody>
                  <a:tcPr marL="182880" marR="0" anchor="ctr">
                    <a:lnL>
                      <a:noFill/>
                    </a:lnL>
                    <a:lnR>
                      <a:noFill/>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5.25%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69</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6.05%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77</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6.85%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a:solidFill>
                            <a:schemeClr val="tx1"/>
                          </a:solidFill>
                          <a:effectLst/>
                        </a:rPr>
                        <a:t>85+</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3F3F5"/>
                    </a:solidFill>
                  </a:tcPr>
                </a:tc>
                <a:tc>
                  <a:txBody>
                    <a:bodyPr/>
                    <a:lstStyle/>
                    <a:p>
                      <a:pPr marL="0" marR="0" algn="ctr">
                        <a:lnSpc>
                          <a:spcPct val="105000"/>
                        </a:lnSpc>
                        <a:spcBef>
                          <a:spcPct val="0"/>
                        </a:spcBef>
                        <a:spcAft>
                          <a:spcPct val="0"/>
                        </a:spcAft>
                      </a:pPr>
                      <a:r>
                        <a:rPr lang="en-US" sz="1600" dirty="0">
                          <a:solidFill>
                            <a:schemeClr val="tx1"/>
                          </a:solidFill>
                          <a:effectLst/>
                        </a:rPr>
                        <a:t>7.65%</a:t>
                      </a:r>
                      <a:endParaRPr lang="en-US" sz="1600" dirty="0">
                        <a:solidFill>
                          <a:schemeClr val="tx1"/>
                        </a:solidFill>
                        <a:effectLst/>
                        <a:latin typeface="Calibri" pitchFamily="34" charset="0"/>
                        <a:ea typeface="Calibri" panose="020F0502020204030204" pitchFamily="34" charset="0"/>
                      </a:endParaRPr>
                    </a:p>
                  </a:txBody>
                  <a:tcPr marL="182880" marR="0" anchor="ctr">
                    <a:lnL>
                      <a:noFill/>
                    </a:lnL>
                    <a:lnR>
                      <a:noFill/>
                    </a:lnR>
                    <a:lnT>
                      <a:noFill/>
                    </a:lnT>
                    <a:lnB>
                      <a:noFill/>
                    </a:lnB>
                    <a:lnTlToBr w="12700" cmpd="sng">
                      <a:noFill/>
                      <a:prstDash val="solid"/>
                    </a:lnTlToBr>
                    <a:lnBlToTr w="12700" cmpd="sng">
                      <a:noFill/>
                      <a:prstDash val="solid"/>
                    </a:lnBlToTr>
                    <a:solidFill>
                      <a:srgbClr val="F3F3F5"/>
                    </a:solidFill>
                  </a:tcPr>
                </a:tc>
                <a:extLst>
                  <a:ext uri="{0D108BD9-81ED-4DB2-BD59-A6C34878D82A}">
                    <a16:rowId xmlns:a16="http://schemas.microsoft.com/office/drawing/2014/main" val="270612448"/>
                  </a:ext>
                </a:extLst>
              </a:tr>
              <a:tr h="259816">
                <a:tc>
                  <a:txBody>
                    <a:bodyPr/>
                    <a:lstStyle/>
                    <a:p>
                      <a:pPr marL="0" marR="0" algn="ctr">
                        <a:lnSpc>
                          <a:spcPct val="105000"/>
                        </a:lnSpc>
                        <a:spcBef>
                          <a:spcPct val="0"/>
                        </a:spcBef>
                        <a:spcAft>
                          <a:spcPct val="0"/>
                        </a:spcAft>
                      </a:pPr>
                      <a:r>
                        <a:rPr lang="en-US" sz="1600" b="0">
                          <a:solidFill>
                            <a:schemeClr val="tx1"/>
                          </a:solidFill>
                          <a:effectLst/>
                        </a:rPr>
                        <a:t>62</a:t>
                      </a:r>
                      <a:endParaRPr lang="en-US" sz="1600" b="0">
                        <a:solidFill>
                          <a:schemeClr val="tx1"/>
                        </a:solidFill>
                        <a:effectLst/>
                        <a:latin typeface="Calibri" pitchFamily="34" charset="0"/>
                        <a:ea typeface="Calibri" panose="020F0502020204030204" pitchFamily="34" charset="0"/>
                      </a:endParaRPr>
                    </a:p>
                  </a:txBody>
                  <a:tcPr marL="182880" marR="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dirty="0">
                          <a:solidFill>
                            <a:schemeClr val="tx1"/>
                          </a:solidFill>
                          <a:effectLst/>
                        </a:rPr>
                        <a:t>5.35%</a:t>
                      </a:r>
                      <a:endParaRPr lang="en-US" sz="1600" dirty="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70</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6.15%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78</a:t>
                      </a:r>
                      <a:endParaRPr lang="en-US" sz="160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a:solidFill>
                            <a:schemeClr val="tx1"/>
                          </a:solidFill>
                          <a:effectLst/>
                        </a:rPr>
                        <a:t>6.95%</a:t>
                      </a:r>
                      <a:endParaRPr lang="en-US" sz="1600">
                        <a:solidFill>
                          <a:schemeClr val="tx1"/>
                        </a:solidFill>
                        <a:effectLst/>
                        <a:latin typeface="Calibri" pitchFamily="34" charset="0"/>
                        <a:ea typeface="Calibri" panose="020F0502020204030204" pitchFamily="34" charset="0"/>
                      </a:endParaRPr>
                    </a:p>
                  </a:txBody>
                  <a:tcPr marL="182880" marR="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dirty="0">
                          <a:solidFill>
                            <a:schemeClr val="tx1"/>
                          </a:solidFill>
                          <a:effectLst/>
                        </a:rPr>
                        <a:t> </a:t>
                      </a:r>
                      <a:endParaRPr lang="en-US" sz="1600" dirty="0">
                        <a:solidFill>
                          <a:schemeClr val="tx1"/>
                        </a:solidFill>
                        <a:effectLst/>
                        <a:latin typeface="Calibri" pitchFamily="34" charset="0"/>
                        <a:ea typeface="Calibri" panose="020F0502020204030204" pitchFamily="34" charset="0"/>
                      </a:endParaRPr>
                    </a:p>
                  </a:txBody>
                  <a:tcPr marL="182880" marR="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5000"/>
                        </a:lnSpc>
                        <a:spcBef>
                          <a:spcPct val="0"/>
                        </a:spcBef>
                        <a:spcAft>
                          <a:spcPct val="0"/>
                        </a:spcAft>
                      </a:pPr>
                      <a:r>
                        <a:rPr lang="en-US" sz="1600" dirty="0">
                          <a:solidFill>
                            <a:schemeClr val="tx1"/>
                          </a:solidFill>
                          <a:effectLst/>
                        </a:rPr>
                        <a:t> </a:t>
                      </a:r>
                      <a:endParaRPr lang="en-US" sz="1600" dirty="0">
                        <a:solidFill>
                          <a:schemeClr val="tx1"/>
                        </a:solidFill>
                        <a:effectLst/>
                        <a:latin typeface="Calibri" pitchFamily="34" charset="0"/>
                        <a:ea typeface="Calibri" panose="020F0502020204030204" pitchFamily="34" charset="0"/>
                      </a:endParaRPr>
                    </a:p>
                  </a:txBody>
                  <a:tcPr marL="182880" marR="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6508521"/>
                  </a:ext>
                </a:extLst>
              </a:tr>
            </a:tbl>
          </a:graphicData>
        </a:graphic>
      </p:graphicFrame>
      <p:sp>
        <p:nvSpPr>
          <p:cNvPr id="5" name="TextBox 4">
            <a:extLst>
              <a:ext uri="{FF2B5EF4-FFF2-40B4-BE49-F238E27FC236}">
                <a16:creationId xmlns:a16="http://schemas.microsoft.com/office/drawing/2014/main" id="{1C5480D5-B6FA-33DA-A707-72B56B5B4013}"/>
              </a:ext>
            </a:extLst>
          </p:cNvPr>
          <p:cNvSpPr txBox="1"/>
          <p:nvPr>
            <p:custDataLst>
              <p:tags r:id="rId2"/>
            </p:custDataLst>
          </p:nvPr>
        </p:nvSpPr>
        <p:spPr>
          <a:xfrm>
            <a:off x="-95694" y="6077245"/>
            <a:ext cx="12191999" cy="400110"/>
          </a:xfrm>
          <a:prstGeom prst="rect">
            <a:avLst/>
          </a:prstGeom>
          <a:noFill/>
        </p:spPr>
        <p:txBody>
          <a:bodyPr wrap="square" lIns="548640" rIns="54864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ts val="400"/>
              </a:spcAft>
              <a:buClr>
                <a:srgbClr val="78468F"/>
              </a:buClr>
              <a:defRPr/>
            </a:pPr>
            <a:r>
              <a:rPr lang="en-US" sz="1000" dirty="0">
                <a:solidFill>
                  <a:schemeClr val="bg1">
                    <a:lumMod val="65000"/>
                  </a:schemeClr>
                </a:solidFill>
                <a:cs typeface="Arial" pitchFamily="34" charset="0"/>
              </a:rPr>
              <a:t>Withdrawal percentage for Single Life Level Option shown above; Joint Life Level Option, subtract 0.50%; Single Life 2.5% Increasing Option, subtract 1.00%; Joint Life 2.5% Increasing Option, </a:t>
            </a:r>
            <a:br>
              <a:rPr lang="en-US" sz="1000" dirty="0">
                <a:solidFill>
                  <a:schemeClr val="bg1">
                    <a:lumMod val="65000"/>
                  </a:schemeClr>
                </a:solidFill>
                <a:cs typeface="Arial" pitchFamily="34" charset="0"/>
              </a:rPr>
            </a:br>
            <a:r>
              <a:rPr lang="en-US" sz="1000" dirty="0">
                <a:solidFill>
                  <a:schemeClr val="bg1">
                    <a:lumMod val="65000"/>
                  </a:schemeClr>
                </a:solidFill>
                <a:cs typeface="Arial" pitchFamily="34" charset="0"/>
              </a:rPr>
              <a:t>subtract 1.50%.</a:t>
            </a:r>
          </a:p>
        </p:txBody>
      </p:sp>
    </p:spTree>
    <p:extLst>
      <p:ext uri="{BB962C8B-B14F-4D97-AF65-F5344CB8AC3E}">
        <p14:creationId xmlns:p14="http://schemas.microsoft.com/office/powerpoint/2010/main" val="2597133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8DF57-6E23-174D-7D1B-95489BE2098C}"/>
              </a:ext>
            </a:extLst>
          </p:cNvPr>
          <p:cNvSpPr>
            <a:spLocks noGrp="1"/>
          </p:cNvSpPr>
          <p:nvPr>
            <p:ph type="title"/>
          </p:nvPr>
        </p:nvSpPr>
        <p:spPr/>
        <p:txBody>
          <a:bodyPr/>
          <a:lstStyle/>
          <a:p>
            <a:r>
              <a:rPr lang="en-US" dirty="0"/>
              <a:t>Max Bonus vs. Split Bonus GLIR Income</a:t>
            </a:r>
          </a:p>
        </p:txBody>
      </p:sp>
      <p:sp>
        <p:nvSpPr>
          <p:cNvPr id="3" name="Slide Number Placeholder 2">
            <a:extLst>
              <a:ext uri="{FF2B5EF4-FFF2-40B4-BE49-F238E27FC236}">
                <a16:creationId xmlns:a16="http://schemas.microsoft.com/office/drawing/2014/main" id="{EEBB97C8-5387-2927-EFDD-EA14EB01047E}"/>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15</a:t>
            </a:fld>
            <a:endParaRPr lang="en-US" dirty="0">
              <a:latin typeface="Aptos Light" panose="020B0004020202020204" pitchFamily="34" charset="0"/>
            </a:endParaRPr>
          </a:p>
        </p:txBody>
      </p:sp>
      <p:sp>
        <p:nvSpPr>
          <p:cNvPr id="4" name="Text Placeholder 2">
            <a:extLst>
              <a:ext uri="{FF2B5EF4-FFF2-40B4-BE49-F238E27FC236}">
                <a16:creationId xmlns:a16="http://schemas.microsoft.com/office/drawing/2014/main" id="{8D8FC04B-5204-F0B2-4089-D988CDD80832}"/>
              </a:ext>
            </a:extLst>
          </p:cNvPr>
          <p:cNvSpPr txBox="1">
            <a:spLocks/>
          </p:cNvSpPr>
          <p:nvPr>
            <p:custDataLst>
              <p:tags r:id="rId1"/>
            </p:custDataLst>
          </p:nvPr>
        </p:nvSpPr>
        <p:spPr>
          <a:xfrm>
            <a:off x="847165" y="1660347"/>
            <a:ext cx="5147359" cy="3241592"/>
          </a:xfrm>
          <a:prstGeom prst="rect">
            <a:avLst/>
          </a:prstGeom>
          <a:solidFill>
            <a:schemeClr val="bg1"/>
          </a:solidFill>
        </p:spPr>
        <p:txBody>
          <a:bodyPr vert="horz" lIns="182880" tIns="274320" rIns="182880" bIns="228600" rtlCol="0">
            <a:noAutofit/>
          </a:bodyPr>
          <a:lstStyle>
            <a:lvl1pPr marL="228600" indent="-2286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tabLst/>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Max Bonus GLIR</a:t>
            </a:r>
          </a:p>
        </p:txBody>
      </p:sp>
      <p:sp>
        <p:nvSpPr>
          <p:cNvPr id="5" name="Text Placeholder 3">
            <a:extLst>
              <a:ext uri="{FF2B5EF4-FFF2-40B4-BE49-F238E27FC236}">
                <a16:creationId xmlns:a16="http://schemas.microsoft.com/office/drawing/2014/main" id="{C7B9BE47-4F5A-CA04-9345-832E52BD7315}"/>
              </a:ext>
            </a:extLst>
          </p:cNvPr>
          <p:cNvSpPr txBox="1">
            <a:spLocks/>
          </p:cNvSpPr>
          <p:nvPr>
            <p:custDataLst>
              <p:tags r:id="rId2"/>
            </p:custDataLst>
          </p:nvPr>
        </p:nvSpPr>
        <p:spPr>
          <a:xfrm>
            <a:off x="6185209" y="1660347"/>
            <a:ext cx="5147359" cy="3241592"/>
          </a:xfrm>
          <a:prstGeom prst="rect">
            <a:avLst/>
          </a:prstGeom>
          <a:solidFill>
            <a:schemeClr val="bg1"/>
          </a:solidFill>
        </p:spPr>
        <p:txBody>
          <a:bodyPr vert="horz" lIns="182880" tIns="274320" rIns="182880" bIns="228600" rtlCol="0">
            <a:noAutofit/>
          </a:bodyPr>
          <a:lstStyle>
            <a:lvl1pPr marL="228600" indent="-2286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tabLst/>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t>Split Bonus GLIR</a:t>
            </a:r>
          </a:p>
        </p:txBody>
      </p:sp>
      <p:sp>
        <p:nvSpPr>
          <p:cNvPr id="6" name="TextBox 5">
            <a:extLst>
              <a:ext uri="{FF2B5EF4-FFF2-40B4-BE49-F238E27FC236}">
                <a16:creationId xmlns:a16="http://schemas.microsoft.com/office/drawing/2014/main" id="{B6DFFA5F-5A37-31ED-4250-EE2E013CBF85}"/>
              </a:ext>
            </a:extLst>
          </p:cNvPr>
          <p:cNvSpPr txBox="1"/>
          <p:nvPr>
            <p:custDataLst>
              <p:tags r:id="rId3"/>
            </p:custDataLst>
          </p:nvPr>
        </p:nvSpPr>
        <p:spPr>
          <a:xfrm>
            <a:off x="1143002" y="2352527"/>
            <a:ext cx="2396586" cy="2210046"/>
          </a:xfrm>
          <a:prstGeom prst="rect">
            <a:avLst/>
          </a:prstGeom>
          <a:solidFill>
            <a:schemeClr val="bg2"/>
          </a:solidFill>
        </p:spPr>
        <p:txBody>
          <a:bodyPr wrap="square" lIns="182880" tIns="182880" rIns="0" bIns="182880" numCol="1"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1800"/>
              <a:t>AV at Distribution</a:t>
            </a:r>
          </a:p>
          <a:p>
            <a:pPr>
              <a:spcAft>
                <a:spcPts val="1200"/>
              </a:spcAft>
            </a:pPr>
            <a:r>
              <a:rPr lang="en-US" sz="1800"/>
              <a:t>Activation Bonus</a:t>
            </a:r>
          </a:p>
          <a:p>
            <a:pPr>
              <a:spcAft>
                <a:spcPts val="1200"/>
              </a:spcAft>
            </a:pPr>
            <a:r>
              <a:rPr lang="en-US" sz="1800"/>
              <a:t>Withdrawal Percentage</a:t>
            </a:r>
          </a:p>
          <a:p>
            <a:pPr>
              <a:spcAft>
                <a:spcPts val="1200"/>
              </a:spcAft>
            </a:pPr>
            <a:r>
              <a:rPr lang="en-US" sz="1800" b="1"/>
              <a:t>Lifetime Income</a:t>
            </a:r>
          </a:p>
        </p:txBody>
      </p:sp>
      <p:sp>
        <p:nvSpPr>
          <p:cNvPr id="7" name="TextBox 6">
            <a:extLst>
              <a:ext uri="{FF2B5EF4-FFF2-40B4-BE49-F238E27FC236}">
                <a16:creationId xmlns:a16="http://schemas.microsoft.com/office/drawing/2014/main" id="{C45F82B0-226A-3634-2B8E-5F8D95E6B83F}"/>
              </a:ext>
            </a:extLst>
          </p:cNvPr>
          <p:cNvSpPr txBox="1"/>
          <p:nvPr>
            <p:custDataLst>
              <p:tags r:id="rId4"/>
            </p:custDataLst>
          </p:nvPr>
        </p:nvSpPr>
        <p:spPr>
          <a:xfrm>
            <a:off x="3523129" y="2352527"/>
            <a:ext cx="2214057" cy="2210046"/>
          </a:xfrm>
          <a:prstGeom prst="rect">
            <a:avLst/>
          </a:prstGeom>
          <a:solidFill>
            <a:schemeClr val="bg2"/>
          </a:solidFill>
        </p:spPr>
        <p:txBody>
          <a:bodyPr wrap="square" lIns="182880" tIns="182880" rIns="182880" bIns="182880" numCol="1"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1200"/>
              </a:spcAft>
            </a:pPr>
            <a:r>
              <a:rPr lang="en-US" sz="1800"/>
              <a:t>$250,000</a:t>
            </a:r>
          </a:p>
          <a:p>
            <a:pPr algn="r">
              <a:spcAft>
                <a:spcPts val="1200"/>
              </a:spcAft>
            </a:pPr>
            <a:r>
              <a:rPr lang="en-US" sz="1800"/>
              <a:t>x 170%</a:t>
            </a:r>
          </a:p>
          <a:p>
            <a:pPr algn="r">
              <a:spcAft>
                <a:spcPts val="600"/>
              </a:spcAft>
            </a:pPr>
            <a:r>
              <a:rPr lang="en-US" sz="1800"/>
              <a:t>x 5.65%</a:t>
            </a:r>
          </a:p>
          <a:p>
            <a:pPr algn="r">
              <a:spcAft>
                <a:spcPts val="600"/>
              </a:spcAft>
            </a:pPr>
            <a:endParaRPr lang="en-US" sz="1800"/>
          </a:p>
          <a:p>
            <a:pPr algn="r">
              <a:spcAft>
                <a:spcPts val="600"/>
              </a:spcAft>
            </a:pPr>
            <a:r>
              <a:rPr lang="en-US" sz="1800" b="1"/>
              <a:t>$24,012</a:t>
            </a:r>
          </a:p>
        </p:txBody>
      </p:sp>
      <p:cxnSp>
        <p:nvCxnSpPr>
          <p:cNvPr id="8" name="Straight Connector 7">
            <a:extLst>
              <a:ext uri="{FF2B5EF4-FFF2-40B4-BE49-F238E27FC236}">
                <a16:creationId xmlns:a16="http://schemas.microsoft.com/office/drawing/2014/main" id="{6636687A-4A77-88C2-82C3-E24CCE947776}"/>
              </a:ext>
            </a:extLst>
          </p:cNvPr>
          <p:cNvCxnSpPr/>
          <p:nvPr>
            <p:custDataLst>
              <p:tags r:id="rId5"/>
            </p:custDataLst>
          </p:nvPr>
        </p:nvCxnSpPr>
        <p:spPr>
          <a:xfrm>
            <a:off x="4822785" y="3755956"/>
            <a:ext cx="72920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509FFDF-74E6-3B31-4203-679719CC3697}"/>
              </a:ext>
            </a:extLst>
          </p:cNvPr>
          <p:cNvSpPr/>
          <p:nvPr>
            <p:custDataLst>
              <p:tags r:id="rId6"/>
            </p:custDataLst>
          </p:nvPr>
        </p:nvSpPr>
        <p:spPr>
          <a:xfrm>
            <a:off x="847165" y="5267509"/>
            <a:ext cx="10485403"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sp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US" sz="1800">
                <a:solidFill>
                  <a:schemeClr val="tx1"/>
                </a:solidFill>
                <a:latin typeface="+mn-lt"/>
              </a:rPr>
              <a:t>GLIR Rider charge is 1% for both versions and is applied at the end of the policy year.</a:t>
            </a:r>
          </a:p>
        </p:txBody>
      </p:sp>
      <p:sp>
        <p:nvSpPr>
          <p:cNvPr id="10" name="TextBox 9">
            <a:extLst>
              <a:ext uri="{FF2B5EF4-FFF2-40B4-BE49-F238E27FC236}">
                <a16:creationId xmlns:a16="http://schemas.microsoft.com/office/drawing/2014/main" id="{145407FA-1560-D789-0F07-217A5FDCC9CA}"/>
              </a:ext>
            </a:extLst>
          </p:cNvPr>
          <p:cNvSpPr txBox="1"/>
          <p:nvPr>
            <p:custDataLst>
              <p:tags r:id="rId7"/>
            </p:custDataLst>
          </p:nvPr>
        </p:nvSpPr>
        <p:spPr>
          <a:xfrm>
            <a:off x="6481708" y="2352527"/>
            <a:ext cx="2396586" cy="2210046"/>
          </a:xfrm>
          <a:prstGeom prst="rect">
            <a:avLst/>
          </a:prstGeom>
          <a:solidFill>
            <a:schemeClr val="bg2"/>
          </a:solidFill>
        </p:spPr>
        <p:txBody>
          <a:bodyPr wrap="square" lIns="182880" tIns="182880" rIns="0" bIns="182880" numCol="1"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1800"/>
              <a:t>AV at Distribution</a:t>
            </a:r>
          </a:p>
          <a:p>
            <a:pPr>
              <a:spcAft>
                <a:spcPts val="1200"/>
              </a:spcAft>
            </a:pPr>
            <a:r>
              <a:rPr lang="en-US" sz="1800"/>
              <a:t>Activation Bonus</a:t>
            </a:r>
          </a:p>
          <a:p>
            <a:pPr>
              <a:spcAft>
                <a:spcPts val="1200"/>
              </a:spcAft>
            </a:pPr>
            <a:r>
              <a:rPr lang="en-US" sz="1800"/>
              <a:t>Withdrawal Percentage</a:t>
            </a:r>
          </a:p>
          <a:p>
            <a:pPr>
              <a:spcAft>
                <a:spcPts val="1200"/>
              </a:spcAft>
            </a:pPr>
            <a:r>
              <a:rPr lang="en-US" sz="1800" b="1"/>
              <a:t>Lifetime Income</a:t>
            </a:r>
          </a:p>
        </p:txBody>
      </p:sp>
      <p:sp>
        <p:nvSpPr>
          <p:cNvPr id="11" name="TextBox 10">
            <a:extLst>
              <a:ext uri="{FF2B5EF4-FFF2-40B4-BE49-F238E27FC236}">
                <a16:creationId xmlns:a16="http://schemas.microsoft.com/office/drawing/2014/main" id="{9AE4A9D4-9CE3-BA1E-33C4-F30D09A27493}"/>
              </a:ext>
            </a:extLst>
          </p:cNvPr>
          <p:cNvSpPr txBox="1"/>
          <p:nvPr>
            <p:custDataLst>
              <p:tags r:id="rId8"/>
            </p:custDataLst>
          </p:nvPr>
        </p:nvSpPr>
        <p:spPr>
          <a:xfrm>
            <a:off x="8848388" y="2352527"/>
            <a:ext cx="2214057" cy="2210046"/>
          </a:xfrm>
          <a:prstGeom prst="rect">
            <a:avLst/>
          </a:prstGeom>
          <a:solidFill>
            <a:schemeClr val="bg2"/>
          </a:solidFill>
        </p:spPr>
        <p:txBody>
          <a:bodyPr wrap="square" lIns="182880" tIns="182880" rIns="182880" bIns="182880" numCol="1"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1200"/>
              </a:spcAft>
            </a:pPr>
            <a:r>
              <a:rPr lang="en-US" sz="1800"/>
              <a:t>$262,500</a:t>
            </a:r>
          </a:p>
          <a:p>
            <a:pPr algn="r">
              <a:spcAft>
                <a:spcPts val="1200"/>
              </a:spcAft>
            </a:pPr>
            <a:r>
              <a:rPr lang="en-US" sz="1800"/>
              <a:t>x 145%</a:t>
            </a:r>
          </a:p>
          <a:p>
            <a:pPr algn="r">
              <a:spcAft>
                <a:spcPts val="600"/>
              </a:spcAft>
            </a:pPr>
            <a:r>
              <a:rPr lang="en-US" sz="1800"/>
              <a:t>x 5.65%</a:t>
            </a:r>
          </a:p>
          <a:p>
            <a:pPr algn="r">
              <a:spcAft>
                <a:spcPts val="600"/>
              </a:spcAft>
            </a:pPr>
            <a:endParaRPr lang="en-US" sz="1800"/>
          </a:p>
          <a:p>
            <a:pPr algn="r">
              <a:spcAft>
                <a:spcPts val="600"/>
              </a:spcAft>
            </a:pPr>
            <a:r>
              <a:rPr lang="en-US" sz="1800" b="1"/>
              <a:t>$21,505</a:t>
            </a:r>
          </a:p>
        </p:txBody>
      </p:sp>
      <p:cxnSp>
        <p:nvCxnSpPr>
          <p:cNvPr id="12" name="Straight Connector 11">
            <a:extLst>
              <a:ext uri="{FF2B5EF4-FFF2-40B4-BE49-F238E27FC236}">
                <a16:creationId xmlns:a16="http://schemas.microsoft.com/office/drawing/2014/main" id="{040D03A3-5251-5A94-6E67-30CB9DCBC678}"/>
              </a:ext>
            </a:extLst>
          </p:cNvPr>
          <p:cNvCxnSpPr/>
          <p:nvPr>
            <p:custDataLst>
              <p:tags r:id="rId9"/>
            </p:custDataLst>
          </p:nvPr>
        </p:nvCxnSpPr>
        <p:spPr>
          <a:xfrm>
            <a:off x="10137091" y="3755956"/>
            <a:ext cx="72920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69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13C5-4E6F-3F7E-F4E8-651B3C85F7C0}"/>
              </a:ext>
            </a:extLst>
          </p:cNvPr>
          <p:cNvSpPr>
            <a:spLocks noGrp="1"/>
          </p:cNvSpPr>
          <p:nvPr>
            <p:ph type="title"/>
            <p:custDataLst>
              <p:tags r:id="rId1"/>
            </p:custDataLst>
          </p:nvPr>
        </p:nvSpPr>
        <p:spPr/>
        <p:txBody>
          <a:bodyPr/>
          <a:lstStyle/>
          <a:p>
            <a:r>
              <a:rPr lang="en-US" b="0" dirty="0"/>
              <a:t>Income Pay Out Options</a:t>
            </a:r>
          </a:p>
        </p:txBody>
      </p:sp>
      <p:grpSp>
        <p:nvGrpSpPr>
          <p:cNvPr id="3" name="Group 2">
            <a:extLst>
              <a:ext uri="{FF2B5EF4-FFF2-40B4-BE49-F238E27FC236}">
                <a16:creationId xmlns:a16="http://schemas.microsoft.com/office/drawing/2014/main" id="{DE0EBA42-6419-75D8-7262-CDA189A3991B}"/>
              </a:ext>
            </a:extLst>
          </p:cNvPr>
          <p:cNvGrpSpPr/>
          <p:nvPr>
            <p:custDataLst>
              <p:tags r:id="rId2"/>
            </p:custDataLst>
          </p:nvPr>
        </p:nvGrpSpPr>
        <p:grpSpPr>
          <a:xfrm>
            <a:off x="457200" y="1419489"/>
            <a:ext cx="11129553" cy="644434"/>
            <a:chOff x="528186" y="1419489"/>
            <a:chExt cx="11129553" cy="644434"/>
          </a:xfrm>
        </p:grpSpPr>
        <p:sp>
          <p:nvSpPr>
            <p:cNvPr id="7" name="Rectangle 6">
              <a:extLst>
                <a:ext uri="{FF2B5EF4-FFF2-40B4-BE49-F238E27FC236}">
                  <a16:creationId xmlns:a16="http://schemas.microsoft.com/office/drawing/2014/main" id="{0B89F9BC-384A-DC32-7BD2-E4948DAC6C34}"/>
                </a:ext>
              </a:extLst>
            </p:cNvPr>
            <p:cNvSpPr/>
            <p:nvPr>
              <p:custDataLst>
                <p:tags r:id="rId13"/>
              </p:custDataLst>
            </p:nvPr>
          </p:nvSpPr>
          <p:spPr>
            <a:xfrm>
              <a:off x="528186" y="1419489"/>
              <a:ext cx="1532709" cy="6444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US">
                  <a:latin typeface="+mn-lt"/>
                </a:rPr>
                <a:t>Single Life </a:t>
              </a:r>
              <a:r>
                <a:rPr lang="en-US" b="1">
                  <a:latin typeface="+mn-lt"/>
                </a:rPr>
                <a:t>Level</a:t>
              </a:r>
            </a:p>
          </p:txBody>
        </p:sp>
        <p:sp>
          <p:nvSpPr>
            <p:cNvPr id="8" name="Rectangle 7">
              <a:extLst>
                <a:ext uri="{FF2B5EF4-FFF2-40B4-BE49-F238E27FC236}">
                  <a16:creationId xmlns:a16="http://schemas.microsoft.com/office/drawing/2014/main" id="{B530D2EF-CB5F-FF33-2330-B51BCF6F7CFD}"/>
                </a:ext>
              </a:extLst>
            </p:cNvPr>
            <p:cNvSpPr/>
            <p:nvPr>
              <p:custDataLst>
                <p:tags r:id="rId14"/>
              </p:custDataLst>
            </p:nvPr>
          </p:nvSpPr>
          <p:spPr>
            <a:xfrm>
              <a:off x="2060895" y="1419489"/>
              <a:ext cx="9596844" cy="6444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US" dirty="0">
                  <a:solidFill>
                    <a:schemeClr val="tx1"/>
                  </a:solidFill>
                  <a:latin typeface="+mn-lt"/>
                </a:rPr>
                <a:t>Level income paid until death of the annuitant</a:t>
              </a:r>
            </a:p>
          </p:txBody>
        </p:sp>
      </p:grpSp>
      <p:grpSp>
        <p:nvGrpSpPr>
          <p:cNvPr id="4" name="Group 3">
            <a:extLst>
              <a:ext uri="{FF2B5EF4-FFF2-40B4-BE49-F238E27FC236}">
                <a16:creationId xmlns:a16="http://schemas.microsoft.com/office/drawing/2014/main" id="{94703A8C-E3BC-54D1-EACA-0E0B769BA23D}"/>
              </a:ext>
            </a:extLst>
          </p:cNvPr>
          <p:cNvGrpSpPr/>
          <p:nvPr>
            <p:custDataLst>
              <p:tags r:id="rId3"/>
            </p:custDataLst>
          </p:nvPr>
        </p:nvGrpSpPr>
        <p:grpSpPr>
          <a:xfrm>
            <a:off x="457200" y="2198903"/>
            <a:ext cx="11129553" cy="944881"/>
            <a:chOff x="528186" y="2198903"/>
            <a:chExt cx="11129553" cy="944881"/>
          </a:xfrm>
        </p:grpSpPr>
        <p:sp>
          <p:nvSpPr>
            <p:cNvPr id="9" name="Rectangle 8">
              <a:extLst>
                <a:ext uri="{FF2B5EF4-FFF2-40B4-BE49-F238E27FC236}">
                  <a16:creationId xmlns:a16="http://schemas.microsoft.com/office/drawing/2014/main" id="{7FB9A1B8-9A8D-6B7A-A1C6-869CC016892A}"/>
                </a:ext>
              </a:extLst>
            </p:cNvPr>
            <p:cNvSpPr/>
            <p:nvPr>
              <p:custDataLst>
                <p:tags r:id="rId11"/>
              </p:custDataLst>
            </p:nvPr>
          </p:nvSpPr>
          <p:spPr>
            <a:xfrm>
              <a:off x="528186" y="2198903"/>
              <a:ext cx="1532709" cy="9448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US">
                  <a:latin typeface="+mn-lt"/>
                </a:rPr>
                <a:t>Joint Life </a:t>
              </a:r>
              <a:r>
                <a:rPr lang="en-US" b="1">
                  <a:latin typeface="+mn-lt"/>
                </a:rPr>
                <a:t>Level</a:t>
              </a:r>
            </a:p>
          </p:txBody>
        </p:sp>
        <p:sp>
          <p:nvSpPr>
            <p:cNvPr id="10" name="Rectangle 9">
              <a:extLst>
                <a:ext uri="{FF2B5EF4-FFF2-40B4-BE49-F238E27FC236}">
                  <a16:creationId xmlns:a16="http://schemas.microsoft.com/office/drawing/2014/main" id="{88484657-9A87-ADA2-5F80-16BB44D7BF47}"/>
                </a:ext>
              </a:extLst>
            </p:cNvPr>
            <p:cNvSpPr/>
            <p:nvPr>
              <p:custDataLst>
                <p:tags r:id="rId12"/>
              </p:custDataLst>
            </p:nvPr>
          </p:nvSpPr>
          <p:spPr>
            <a:xfrm>
              <a:off x="2060895" y="2198904"/>
              <a:ext cx="9596844" cy="944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US" dirty="0">
                  <a:solidFill>
                    <a:schemeClr val="tx1"/>
                  </a:solidFill>
                  <a:latin typeface="+mn-lt"/>
                </a:rPr>
                <a:t>Level income paid until death of the second person, only available for spousal joint payees. Guaranteed Withdrawal Percentage is 0.5% lower than single life, based on youngest person’s age.  </a:t>
              </a:r>
            </a:p>
          </p:txBody>
        </p:sp>
      </p:grpSp>
      <p:grpSp>
        <p:nvGrpSpPr>
          <p:cNvPr id="5" name="Group 4">
            <a:extLst>
              <a:ext uri="{FF2B5EF4-FFF2-40B4-BE49-F238E27FC236}">
                <a16:creationId xmlns:a16="http://schemas.microsoft.com/office/drawing/2014/main" id="{E0872872-5942-D3C9-C67B-44DCF14A905B}"/>
              </a:ext>
            </a:extLst>
          </p:cNvPr>
          <p:cNvGrpSpPr/>
          <p:nvPr>
            <p:custDataLst>
              <p:tags r:id="rId4"/>
            </p:custDataLst>
          </p:nvPr>
        </p:nvGrpSpPr>
        <p:grpSpPr>
          <a:xfrm>
            <a:off x="457200" y="3284078"/>
            <a:ext cx="11129553" cy="944879"/>
            <a:chOff x="528186" y="3435522"/>
            <a:chExt cx="11129553" cy="944879"/>
          </a:xfrm>
        </p:grpSpPr>
        <p:sp>
          <p:nvSpPr>
            <p:cNvPr id="11" name="Rectangle 10">
              <a:extLst>
                <a:ext uri="{FF2B5EF4-FFF2-40B4-BE49-F238E27FC236}">
                  <a16:creationId xmlns:a16="http://schemas.microsoft.com/office/drawing/2014/main" id="{CFEBC65A-1243-A95A-7EFF-78839297386B}"/>
                </a:ext>
              </a:extLst>
            </p:cNvPr>
            <p:cNvSpPr/>
            <p:nvPr>
              <p:custDataLst>
                <p:tags r:id="rId9"/>
              </p:custDataLst>
            </p:nvPr>
          </p:nvSpPr>
          <p:spPr>
            <a:xfrm>
              <a:off x="528186" y="3435522"/>
              <a:ext cx="1532709" cy="9448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US">
                  <a:latin typeface="+mn-lt"/>
                </a:rPr>
                <a:t>Single Life </a:t>
              </a:r>
              <a:r>
                <a:rPr lang="en-US" b="1">
                  <a:latin typeface="+mn-lt"/>
                </a:rPr>
                <a:t>Increasing</a:t>
              </a:r>
            </a:p>
          </p:txBody>
        </p:sp>
        <p:sp>
          <p:nvSpPr>
            <p:cNvPr id="12" name="Rectangle 11">
              <a:extLst>
                <a:ext uri="{FF2B5EF4-FFF2-40B4-BE49-F238E27FC236}">
                  <a16:creationId xmlns:a16="http://schemas.microsoft.com/office/drawing/2014/main" id="{E2F4B2F1-601C-5AE2-1527-EF1D46F4FC3C}"/>
                </a:ext>
              </a:extLst>
            </p:cNvPr>
            <p:cNvSpPr/>
            <p:nvPr>
              <p:custDataLst>
                <p:tags r:id="rId10"/>
              </p:custDataLst>
            </p:nvPr>
          </p:nvSpPr>
          <p:spPr>
            <a:xfrm>
              <a:off x="2060895" y="3435522"/>
              <a:ext cx="9596844" cy="944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US" dirty="0">
                  <a:solidFill>
                    <a:schemeClr val="tx1"/>
                  </a:solidFill>
                  <a:latin typeface="+mn-lt"/>
                </a:rPr>
                <a:t>Increasing income paid until death of the annuitant, income increase by 2.5% compounding until accumulation value is depleted then remains level. Guaranteed withdrawal percentage is 1% lower than single life level. </a:t>
              </a:r>
            </a:p>
          </p:txBody>
        </p:sp>
      </p:grpSp>
      <p:grpSp>
        <p:nvGrpSpPr>
          <p:cNvPr id="6" name="Group 5">
            <a:extLst>
              <a:ext uri="{FF2B5EF4-FFF2-40B4-BE49-F238E27FC236}">
                <a16:creationId xmlns:a16="http://schemas.microsoft.com/office/drawing/2014/main" id="{1F934841-3F35-4B0F-FE65-0A95DDBBD9F0}"/>
              </a:ext>
            </a:extLst>
          </p:cNvPr>
          <p:cNvGrpSpPr/>
          <p:nvPr>
            <p:custDataLst>
              <p:tags r:id="rId5"/>
            </p:custDataLst>
          </p:nvPr>
        </p:nvGrpSpPr>
        <p:grpSpPr>
          <a:xfrm>
            <a:off x="457200" y="4369251"/>
            <a:ext cx="11129553" cy="953597"/>
            <a:chOff x="528186" y="4484914"/>
            <a:chExt cx="11129553" cy="953597"/>
          </a:xfrm>
        </p:grpSpPr>
        <p:sp>
          <p:nvSpPr>
            <p:cNvPr id="13" name="Rectangle 12">
              <a:extLst>
                <a:ext uri="{FF2B5EF4-FFF2-40B4-BE49-F238E27FC236}">
                  <a16:creationId xmlns:a16="http://schemas.microsoft.com/office/drawing/2014/main" id="{29DC1E7D-83F1-1556-CD6A-EBE26588F72B}"/>
                </a:ext>
              </a:extLst>
            </p:cNvPr>
            <p:cNvSpPr/>
            <p:nvPr>
              <p:custDataLst>
                <p:tags r:id="rId7"/>
              </p:custDataLst>
            </p:nvPr>
          </p:nvSpPr>
          <p:spPr>
            <a:xfrm>
              <a:off x="528186" y="4484914"/>
              <a:ext cx="1532709" cy="95359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US">
                  <a:latin typeface="+mn-lt"/>
                </a:rPr>
                <a:t>Joint Life </a:t>
              </a:r>
              <a:r>
                <a:rPr lang="en-US" b="1">
                  <a:latin typeface="+mn-lt"/>
                </a:rPr>
                <a:t>Increasing</a:t>
              </a:r>
              <a:r>
                <a:rPr lang="en-US">
                  <a:latin typeface="+mn-lt"/>
                </a:rPr>
                <a:t> </a:t>
              </a:r>
            </a:p>
          </p:txBody>
        </p:sp>
        <p:sp>
          <p:nvSpPr>
            <p:cNvPr id="14" name="Rectangle 13">
              <a:extLst>
                <a:ext uri="{FF2B5EF4-FFF2-40B4-BE49-F238E27FC236}">
                  <a16:creationId xmlns:a16="http://schemas.microsoft.com/office/drawing/2014/main" id="{5A34FB1C-8755-B147-9F17-02C3BBD71025}"/>
                </a:ext>
              </a:extLst>
            </p:cNvPr>
            <p:cNvSpPr/>
            <p:nvPr>
              <p:custDataLst>
                <p:tags r:id="rId8"/>
              </p:custDataLst>
            </p:nvPr>
          </p:nvSpPr>
          <p:spPr>
            <a:xfrm>
              <a:off x="2060895" y="4484915"/>
              <a:ext cx="9596844" cy="9535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US" dirty="0">
                  <a:solidFill>
                    <a:schemeClr val="tx1"/>
                  </a:solidFill>
                  <a:latin typeface="+mn-lt"/>
                </a:rPr>
                <a:t>Increasing income paid until death of the second person, only available for spousal joint payees. Income increase by 2.5% compounding until accumulation value is depleted then remains level. Guaranteed withdrawal percentage is 1.5% lower than single life level. </a:t>
              </a:r>
            </a:p>
          </p:txBody>
        </p:sp>
      </p:grpSp>
      <p:sp>
        <p:nvSpPr>
          <p:cNvPr id="15" name="TextBox 14">
            <a:extLst>
              <a:ext uri="{FF2B5EF4-FFF2-40B4-BE49-F238E27FC236}">
                <a16:creationId xmlns:a16="http://schemas.microsoft.com/office/drawing/2014/main" id="{C6F5F369-F122-378D-E544-B6D9CF4B41A3}"/>
              </a:ext>
            </a:extLst>
          </p:cNvPr>
          <p:cNvSpPr txBox="1"/>
          <p:nvPr>
            <p:custDataLst>
              <p:tags r:id="rId6"/>
            </p:custDataLst>
          </p:nvPr>
        </p:nvSpPr>
        <p:spPr>
          <a:xfrm>
            <a:off x="457200" y="5559470"/>
            <a:ext cx="11129553" cy="646331"/>
          </a:xfrm>
          <a:prstGeom prst="rect">
            <a:avLst/>
          </a:prstGeom>
          <a:solidFill>
            <a:schemeClr val="tx1"/>
          </a:solidFill>
        </p:spPr>
        <p:txBody>
          <a:bodyPr wrap="square" lIns="182880" tIns="182880" rIns="182880" bIns="18288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Remaining accumulation value, if any, paid as a death benefit in all cases</a:t>
            </a:r>
          </a:p>
        </p:txBody>
      </p:sp>
      <p:sp>
        <p:nvSpPr>
          <p:cNvPr id="16" name="Slide Number Placeholder 5">
            <a:extLst>
              <a:ext uri="{FF2B5EF4-FFF2-40B4-BE49-F238E27FC236}">
                <a16:creationId xmlns:a16="http://schemas.microsoft.com/office/drawing/2014/main" id="{083A4D7A-B578-495F-4FFC-62E44E42F984}"/>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t>16</a:t>
            </a:fld>
            <a:endParaRPr lang="en-US" dirty="0">
              <a:latin typeface="Aptos Light" panose="020B0004020202020204" pitchFamily="34" charset="0"/>
            </a:endParaRPr>
          </a:p>
        </p:txBody>
      </p:sp>
    </p:spTree>
    <p:extLst>
      <p:ext uri="{BB962C8B-B14F-4D97-AF65-F5344CB8AC3E}">
        <p14:creationId xmlns:p14="http://schemas.microsoft.com/office/powerpoint/2010/main" val="24259293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565E-B5ED-A879-6E62-294E5F22FE1C}"/>
              </a:ext>
            </a:extLst>
          </p:cNvPr>
          <p:cNvSpPr>
            <a:spLocks noGrp="1"/>
          </p:cNvSpPr>
          <p:nvPr>
            <p:ph type="title"/>
          </p:nvPr>
        </p:nvSpPr>
        <p:spPr/>
        <p:txBody>
          <a:bodyPr/>
          <a:lstStyle/>
          <a:p>
            <a:r>
              <a:rPr lang="en-US" dirty="0"/>
              <a:t>Income Doubler</a:t>
            </a:r>
          </a:p>
        </p:txBody>
      </p:sp>
      <p:sp>
        <p:nvSpPr>
          <p:cNvPr id="3" name="Footer Placeholder 2">
            <a:extLst>
              <a:ext uri="{FF2B5EF4-FFF2-40B4-BE49-F238E27FC236}">
                <a16:creationId xmlns:a16="http://schemas.microsoft.com/office/drawing/2014/main" id="{53DCBA1A-44A3-1F06-C37F-0F0301E13AC3}"/>
              </a:ext>
            </a:extLst>
          </p:cNvPr>
          <p:cNvSpPr>
            <a:spLocks noGrp="1"/>
          </p:cNvSpPr>
          <p:nvPr>
            <p:ph type="ftr" sz="quarter" idx="10"/>
          </p:nvPr>
        </p:nvSpPr>
        <p:spPr/>
        <p:txBody>
          <a:bodyPr/>
          <a:lstStyle/>
          <a:p>
            <a:r>
              <a:rPr lang="en-US"/>
              <a:t>For Agent Use Only - Not for Use with the Public</a:t>
            </a:r>
            <a:endParaRPr lang="en-US" dirty="0"/>
          </a:p>
        </p:txBody>
      </p:sp>
      <p:sp>
        <p:nvSpPr>
          <p:cNvPr id="4" name="Slide Number Placeholder 3">
            <a:extLst>
              <a:ext uri="{FF2B5EF4-FFF2-40B4-BE49-F238E27FC236}">
                <a16:creationId xmlns:a16="http://schemas.microsoft.com/office/drawing/2014/main" id="{CA04555A-F39B-E12E-4592-ABF25DEFA442}"/>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17</a:t>
            </a:fld>
            <a:endParaRPr lang="en-US" dirty="0">
              <a:latin typeface="Aptos Light" panose="020B0004020202020204" pitchFamily="34" charset="0"/>
            </a:endParaRPr>
          </a:p>
        </p:txBody>
      </p:sp>
      <p:sp>
        <p:nvSpPr>
          <p:cNvPr id="5" name="Text Placeholder 4">
            <a:extLst>
              <a:ext uri="{FF2B5EF4-FFF2-40B4-BE49-F238E27FC236}">
                <a16:creationId xmlns:a16="http://schemas.microsoft.com/office/drawing/2014/main" id="{187FD512-A644-3263-9094-D9D1B2B39B97}"/>
              </a:ext>
            </a:extLst>
          </p:cNvPr>
          <p:cNvSpPr>
            <a:spLocks noGrp="1"/>
          </p:cNvSpPr>
          <p:nvPr>
            <p:ph type="body" sz="quarter" idx="11"/>
          </p:nvPr>
        </p:nvSpPr>
        <p:spPr>
          <a:xfrm>
            <a:off x="457200" y="1458744"/>
            <a:ext cx="11274552" cy="292892"/>
          </a:xfrm>
        </p:spPr>
        <p:txBody>
          <a:bodyPr>
            <a:normAutofit/>
          </a:bodyPr>
          <a:lstStyle/>
          <a:p>
            <a:r>
              <a:rPr lang="en-US" sz="2000" b="1" dirty="0"/>
              <a:t>Doubles lifetime income for up to 5 years</a:t>
            </a:r>
          </a:p>
        </p:txBody>
      </p:sp>
      <p:sp>
        <p:nvSpPr>
          <p:cNvPr id="6" name="Text Placeholder 5">
            <a:extLst>
              <a:ext uri="{FF2B5EF4-FFF2-40B4-BE49-F238E27FC236}">
                <a16:creationId xmlns:a16="http://schemas.microsoft.com/office/drawing/2014/main" id="{9AD70DA5-6C99-22B8-C69F-8DCDDA81A7DE}"/>
              </a:ext>
            </a:extLst>
          </p:cNvPr>
          <p:cNvSpPr>
            <a:spLocks noGrp="1"/>
          </p:cNvSpPr>
          <p:nvPr>
            <p:ph type="body" sz="quarter" idx="12"/>
          </p:nvPr>
        </p:nvSpPr>
        <p:spPr>
          <a:xfrm>
            <a:off x="457200" y="1852027"/>
            <a:ext cx="5638800" cy="555730"/>
          </a:xfrm>
        </p:spPr>
        <p:txBody>
          <a:bodyPr/>
          <a:lstStyle/>
          <a:p>
            <a:r>
              <a:rPr lang="en-US" dirty="0"/>
              <a:t>Providing </a:t>
            </a:r>
            <a:r>
              <a:rPr kumimoji="0" lang="en-US" sz="2000" b="0" i="0" u="none" strike="noStrike" kern="1200" cap="none" spc="0" normalizeH="0" baseline="0" noProof="0" dirty="0">
                <a:ln>
                  <a:noFill/>
                </a:ln>
                <a:solidFill>
                  <a:srgbClr val="3E3F3C"/>
                </a:solidFill>
                <a:effectLst/>
                <a:uLnTx/>
                <a:uFillTx/>
                <a:latin typeface="+mn-lt"/>
                <a:ea typeface="+mn-ea"/>
                <a:cs typeface="+mn-cs"/>
              </a:rPr>
              <a:t>additional income when needed most</a:t>
            </a:r>
            <a:endParaRPr lang="en-US" dirty="0"/>
          </a:p>
        </p:txBody>
      </p:sp>
      <p:sp>
        <p:nvSpPr>
          <p:cNvPr id="7" name="Text Placeholder 4">
            <a:extLst>
              <a:ext uri="{FF2B5EF4-FFF2-40B4-BE49-F238E27FC236}">
                <a16:creationId xmlns:a16="http://schemas.microsoft.com/office/drawing/2014/main" id="{0C087D91-ECF5-A28E-04AB-85DBD4C4A216}"/>
              </a:ext>
            </a:extLst>
          </p:cNvPr>
          <p:cNvSpPr txBox="1">
            <a:spLocks/>
          </p:cNvSpPr>
          <p:nvPr/>
        </p:nvSpPr>
        <p:spPr>
          <a:xfrm>
            <a:off x="457200" y="2359068"/>
            <a:ext cx="11274552" cy="29289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2200" kern="1200">
                <a:solidFill>
                  <a:schemeClr val="tx1"/>
                </a:solidFill>
                <a:latin typeface="+mn-lt"/>
                <a:ea typeface="+mn-ea"/>
                <a:cs typeface="+mn-cs"/>
              </a:defRPr>
            </a:lvl1pPr>
            <a:lvl2pPr marL="0" indent="0" algn="l" defTabSz="914400" rtl="0" eaLnBrk="1" latinLnBrk="0" hangingPunct="1">
              <a:lnSpc>
                <a:spcPct val="90000"/>
              </a:lnSpc>
              <a:spcBef>
                <a:spcPts val="500"/>
              </a:spcBef>
              <a:spcAft>
                <a:spcPts val="600"/>
              </a:spcAft>
              <a:buFont typeface="System Font Regular"/>
              <a:buNone/>
              <a:tabLst/>
              <a:defRPr sz="1800" kern="1200">
                <a:solidFill>
                  <a:schemeClr val="tx1"/>
                </a:solidFill>
                <a:latin typeface="+mn-lt"/>
                <a:ea typeface="+mn-ea"/>
                <a:cs typeface="+mn-cs"/>
              </a:defRPr>
            </a:lvl2pPr>
            <a:lvl3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Qualifications:</a:t>
            </a:r>
          </a:p>
        </p:txBody>
      </p:sp>
      <p:sp>
        <p:nvSpPr>
          <p:cNvPr id="8" name="Text Placeholder 5">
            <a:extLst>
              <a:ext uri="{FF2B5EF4-FFF2-40B4-BE49-F238E27FC236}">
                <a16:creationId xmlns:a16="http://schemas.microsoft.com/office/drawing/2014/main" id="{B4CA6144-A9DC-67CE-7F91-48CD83882595}"/>
              </a:ext>
            </a:extLst>
          </p:cNvPr>
          <p:cNvSpPr txBox="1">
            <a:spLocks/>
          </p:cNvSpPr>
          <p:nvPr/>
        </p:nvSpPr>
        <p:spPr>
          <a:xfrm>
            <a:off x="457199" y="2752351"/>
            <a:ext cx="6985591" cy="1846659"/>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tabLst/>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US" dirty="0"/>
              <a:t>Policy </a:t>
            </a:r>
            <a:r>
              <a:rPr lang="en-US" sz="2000" b="0" dirty="0">
                <a:solidFill>
                  <a:schemeClr val="tx1"/>
                </a:solidFill>
                <a:latin typeface="+mn-lt"/>
              </a:rPr>
              <a:t>in force for at least 2 years </a:t>
            </a:r>
            <a:endParaRPr lang="en-US" dirty="0"/>
          </a:p>
          <a:p>
            <a:pPr>
              <a:lnSpc>
                <a:spcPct val="100000"/>
              </a:lnSpc>
              <a:spcBef>
                <a:spcPts val="0"/>
              </a:spcBef>
              <a:spcAft>
                <a:spcPts val="0"/>
              </a:spcAft>
            </a:pPr>
            <a:r>
              <a:rPr lang="en-US" dirty="0"/>
              <a:t>Unable </a:t>
            </a:r>
            <a:r>
              <a:rPr lang="en-US" sz="2000" b="0" dirty="0">
                <a:solidFill>
                  <a:schemeClr val="tx1"/>
                </a:solidFill>
                <a:latin typeface="+mn-lt"/>
              </a:rPr>
              <a:t>to perform 2 of 6 Activities of Daily Living permanently </a:t>
            </a:r>
            <a:endParaRPr lang="en-US" dirty="0"/>
          </a:p>
          <a:p>
            <a:pPr>
              <a:lnSpc>
                <a:spcPct val="100000"/>
              </a:lnSpc>
              <a:spcBef>
                <a:spcPts val="0"/>
              </a:spcBef>
              <a:spcAft>
                <a:spcPts val="0"/>
              </a:spcAft>
            </a:pPr>
            <a:r>
              <a:rPr lang="en-US" dirty="0"/>
              <a:t>Policy </a:t>
            </a:r>
            <a:r>
              <a:rPr lang="en-US" sz="2000" b="0" dirty="0">
                <a:solidFill>
                  <a:schemeClr val="tx1"/>
                </a:solidFill>
                <a:latin typeface="+mn-lt"/>
              </a:rPr>
              <a:t>Accumulation Value is greater than zero</a:t>
            </a:r>
            <a:endParaRPr lang="en-US" dirty="0"/>
          </a:p>
          <a:p>
            <a:pPr>
              <a:lnSpc>
                <a:spcPct val="100000"/>
              </a:lnSpc>
              <a:spcBef>
                <a:spcPts val="0"/>
              </a:spcBef>
              <a:spcAft>
                <a:spcPts val="0"/>
              </a:spcAft>
            </a:pPr>
            <a:r>
              <a:rPr lang="en-US" dirty="0"/>
              <a:t>Income </a:t>
            </a:r>
            <a:r>
              <a:rPr lang="en-US" sz="2000" b="0" dirty="0">
                <a:solidFill>
                  <a:schemeClr val="tx1"/>
                </a:solidFill>
                <a:latin typeface="+mn-lt"/>
              </a:rPr>
              <a:t>elected on single life</a:t>
            </a:r>
            <a:endParaRPr lang="en-US" dirty="0"/>
          </a:p>
          <a:p>
            <a:pPr>
              <a:lnSpc>
                <a:spcPct val="100000"/>
              </a:lnSpc>
              <a:spcBef>
                <a:spcPts val="0"/>
              </a:spcBef>
              <a:spcAft>
                <a:spcPts val="0"/>
              </a:spcAft>
            </a:pPr>
            <a:r>
              <a:rPr lang="en-US" dirty="0"/>
              <a:t>No </a:t>
            </a:r>
            <a:r>
              <a:rPr lang="en-US" sz="2000" b="0" dirty="0">
                <a:solidFill>
                  <a:schemeClr val="tx1"/>
                </a:solidFill>
                <a:latin typeface="+mn-lt"/>
              </a:rPr>
              <a:t>Excess Withdrawals taken in current policy year</a:t>
            </a:r>
            <a:endParaRPr lang="en-US" dirty="0"/>
          </a:p>
          <a:p>
            <a:pPr>
              <a:lnSpc>
                <a:spcPct val="100000"/>
              </a:lnSpc>
              <a:spcBef>
                <a:spcPts val="0"/>
              </a:spcBef>
              <a:spcAft>
                <a:spcPts val="0"/>
              </a:spcAft>
            </a:pPr>
            <a:r>
              <a:rPr lang="en-US" dirty="0"/>
              <a:t>Annuitant </a:t>
            </a:r>
            <a:r>
              <a:rPr lang="en-US" sz="2000" b="0" dirty="0">
                <a:solidFill>
                  <a:schemeClr val="tx1"/>
                </a:solidFill>
                <a:latin typeface="+mn-lt"/>
              </a:rPr>
              <a:t>resides in United States</a:t>
            </a:r>
            <a:endParaRPr lang="en-US" dirty="0"/>
          </a:p>
        </p:txBody>
      </p:sp>
      <p:sp>
        <p:nvSpPr>
          <p:cNvPr id="9" name="Text Placeholder 4">
            <a:extLst>
              <a:ext uri="{FF2B5EF4-FFF2-40B4-BE49-F238E27FC236}">
                <a16:creationId xmlns:a16="http://schemas.microsoft.com/office/drawing/2014/main" id="{A868EE44-AFDF-1C61-E0E9-1163492E84D9}"/>
              </a:ext>
            </a:extLst>
          </p:cNvPr>
          <p:cNvSpPr txBox="1">
            <a:spLocks/>
          </p:cNvSpPr>
          <p:nvPr/>
        </p:nvSpPr>
        <p:spPr>
          <a:xfrm>
            <a:off x="457199" y="4943604"/>
            <a:ext cx="11274552" cy="29289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2200" kern="1200">
                <a:solidFill>
                  <a:schemeClr val="tx1"/>
                </a:solidFill>
                <a:latin typeface="+mn-lt"/>
                <a:ea typeface="+mn-ea"/>
                <a:cs typeface="+mn-cs"/>
              </a:defRPr>
            </a:lvl1pPr>
            <a:lvl2pPr marL="0" indent="0" algn="l" defTabSz="914400" rtl="0" eaLnBrk="1" latinLnBrk="0" hangingPunct="1">
              <a:lnSpc>
                <a:spcPct val="90000"/>
              </a:lnSpc>
              <a:spcBef>
                <a:spcPts val="500"/>
              </a:spcBef>
              <a:spcAft>
                <a:spcPts val="600"/>
              </a:spcAft>
              <a:buFont typeface="System Font Regular"/>
              <a:buNone/>
              <a:tabLst/>
              <a:defRPr sz="1800" kern="1200">
                <a:solidFill>
                  <a:schemeClr val="tx1"/>
                </a:solidFill>
                <a:latin typeface="+mn-lt"/>
                <a:ea typeface="+mn-ea"/>
                <a:cs typeface="+mn-cs"/>
              </a:defRPr>
            </a:lvl2pPr>
            <a:lvl3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Income doubled until earlier of:</a:t>
            </a:r>
          </a:p>
        </p:txBody>
      </p:sp>
      <p:sp>
        <p:nvSpPr>
          <p:cNvPr id="10" name="Text Placeholder 5">
            <a:extLst>
              <a:ext uri="{FF2B5EF4-FFF2-40B4-BE49-F238E27FC236}">
                <a16:creationId xmlns:a16="http://schemas.microsoft.com/office/drawing/2014/main" id="{871DCDE4-AABA-41FD-DDEC-0D2856996664}"/>
              </a:ext>
            </a:extLst>
          </p:cNvPr>
          <p:cNvSpPr txBox="1">
            <a:spLocks/>
          </p:cNvSpPr>
          <p:nvPr/>
        </p:nvSpPr>
        <p:spPr>
          <a:xfrm>
            <a:off x="457198" y="5336887"/>
            <a:ext cx="6985591" cy="61555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tabLst/>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US" dirty="0"/>
              <a:t>5 </a:t>
            </a:r>
            <a:r>
              <a:rPr lang="en-US" sz="2000" b="0" dirty="0">
                <a:solidFill>
                  <a:schemeClr val="tx1"/>
                </a:solidFill>
                <a:latin typeface="+mn-lt"/>
              </a:rPr>
              <a:t>years since doubler activation, </a:t>
            </a:r>
            <a:r>
              <a:rPr lang="en-US" sz="2000" b="1" dirty="0">
                <a:solidFill>
                  <a:schemeClr val="tx1"/>
                </a:solidFill>
                <a:latin typeface="+mn-lt"/>
              </a:rPr>
              <a:t>or</a:t>
            </a:r>
            <a:endParaRPr lang="en-US" dirty="0"/>
          </a:p>
          <a:p>
            <a:pPr>
              <a:lnSpc>
                <a:spcPct val="100000"/>
              </a:lnSpc>
              <a:spcBef>
                <a:spcPts val="0"/>
              </a:spcBef>
              <a:spcAft>
                <a:spcPts val="0"/>
              </a:spcAft>
            </a:pPr>
            <a:r>
              <a:rPr lang="en-US" dirty="0"/>
              <a:t>Depletion </a:t>
            </a:r>
            <a:r>
              <a:rPr lang="en-US" sz="2000" b="0" baseline="0" dirty="0">
                <a:solidFill>
                  <a:schemeClr val="tx1"/>
                </a:solidFill>
                <a:latin typeface="+mn-lt"/>
              </a:rPr>
              <a:t>of Accumulation Value</a:t>
            </a:r>
            <a:endParaRPr lang="en-US" dirty="0"/>
          </a:p>
        </p:txBody>
      </p:sp>
      <p:graphicFrame>
        <p:nvGraphicFramePr>
          <p:cNvPr id="11" name="Table 10">
            <a:extLst>
              <a:ext uri="{FF2B5EF4-FFF2-40B4-BE49-F238E27FC236}">
                <a16:creationId xmlns:a16="http://schemas.microsoft.com/office/drawing/2014/main" id="{9603309D-C59B-0629-656D-06AFACFE77DC}"/>
              </a:ext>
            </a:extLst>
          </p:cNvPr>
          <p:cNvGraphicFramePr>
            <a:graphicFrameLocks noGrp="1"/>
          </p:cNvGraphicFramePr>
          <p:nvPr>
            <p:custDataLst>
              <p:tags r:id="rId1"/>
            </p:custDataLst>
            <p:extLst>
              <p:ext uri="{D42A27DB-BD31-4B8C-83A1-F6EECF244321}">
                <p14:modId xmlns:p14="http://schemas.microsoft.com/office/powerpoint/2010/main" val="128327636"/>
              </p:ext>
            </p:extLst>
          </p:nvPr>
        </p:nvGraphicFramePr>
        <p:xfrm>
          <a:off x="8034883" y="1458744"/>
          <a:ext cx="3482789" cy="487680"/>
        </p:xfrm>
        <a:graphic>
          <a:graphicData uri="http://schemas.openxmlformats.org/drawingml/2006/table">
            <a:tbl>
              <a:tblPr firstRow="1" bandRow="1">
                <a:tableStyleId>{5C22544A-7EE6-4342-B048-85BDC9FD1C3A}</a:tableStyleId>
              </a:tblPr>
              <a:tblGrid>
                <a:gridCol w="3482789">
                  <a:extLst>
                    <a:ext uri="{9D8B030D-6E8A-4147-A177-3AD203B41FA5}">
                      <a16:colId xmlns:a16="http://schemas.microsoft.com/office/drawing/2014/main" val="873920959"/>
                    </a:ext>
                  </a:extLst>
                </a:gridCol>
              </a:tblGrid>
              <a:tr h="462659">
                <a:tc>
                  <a:txBody>
                    <a:bodyPr/>
                    <a:lstStyle/>
                    <a:p>
                      <a:pPr algn="ctr"/>
                      <a:r>
                        <a:rPr lang="en-US" sz="2000" b="0" dirty="0">
                          <a:solidFill>
                            <a:schemeClr val="bg1"/>
                          </a:solidFill>
                          <a:latin typeface="+mn-lt"/>
                        </a:rPr>
                        <a:t>Activities of Daily Living</a:t>
                      </a:r>
                      <a:endParaRPr lang="en-US" sz="2000" b="0" baseline="30000" dirty="0">
                        <a:solidFill>
                          <a:schemeClr val="bg1"/>
                        </a:solidFill>
                        <a:latin typeface="+mn-lt"/>
                      </a:endParaRP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675962247"/>
                  </a:ext>
                </a:extLst>
              </a:tr>
            </a:tbl>
          </a:graphicData>
        </a:graphic>
      </p:graphicFrame>
      <p:sp>
        <p:nvSpPr>
          <p:cNvPr id="12" name="Text Placeholder 3">
            <a:extLst>
              <a:ext uri="{FF2B5EF4-FFF2-40B4-BE49-F238E27FC236}">
                <a16:creationId xmlns:a16="http://schemas.microsoft.com/office/drawing/2014/main" id="{C55A180A-4D65-88C7-A83F-EDA70B4482B1}"/>
              </a:ext>
            </a:extLst>
          </p:cNvPr>
          <p:cNvSpPr txBox="1"/>
          <p:nvPr>
            <p:custDataLst>
              <p:tags r:id="rId2"/>
            </p:custDataLst>
          </p:nvPr>
        </p:nvSpPr>
        <p:spPr>
          <a:xfrm>
            <a:off x="8034883" y="1946424"/>
            <a:ext cx="3482788" cy="2442128"/>
          </a:xfrm>
          <a:prstGeom prst="rect">
            <a:avLst/>
          </a:prstGeom>
          <a:solidFill>
            <a:schemeClr val="bg1"/>
          </a:solidFill>
        </p:spPr>
        <p:txBody>
          <a:bodyPr vert="horz" wrap="square" lIns="182880" tIns="182880" rIns="182880" bIns="182880" numCol="1" rtlCol="0" anchor="t" anchorCtr="0">
            <a:noAutofit/>
          </a:bodyPr>
          <a:lstStyle>
            <a:defPPr>
              <a:defRPr lang="en-US"/>
            </a:defPPr>
            <a:lvl1pPr marL="0" indent="0" algn="l" defTabSz="685783" rtl="0" eaLnBrk="1" latinLnBrk="0" hangingPunct="1">
              <a:lnSpc>
                <a:spcPct val="90000"/>
              </a:lnSpc>
              <a:spcBef>
                <a:spcPts val="750"/>
              </a:spcBef>
              <a:buFont typeface="Arial" pitchFamily="34" charset="0"/>
              <a:buNone/>
              <a:defRPr sz="1600" kern="1200">
                <a:solidFill>
                  <a:schemeClr val="tx1"/>
                </a:solidFill>
                <a:latin typeface="Arial" pitchFamily="34" charset="0"/>
                <a:ea typeface="+mn-ea"/>
                <a:cs typeface="Arial" pitchFamily="34" charset="0"/>
              </a:defRPr>
            </a:lvl1pPr>
            <a:lvl2pPr marL="130966" indent="-130966" algn="l" defTabSz="685783" rtl="0" eaLnBrk="1" latinLnBrk="0" hangingPunct="1">
              <a:lnSpc>
                <a:spcPct val="90000"/>
              </a:lnSpc>
              <a:spcBef>
                <a:spcPts val="375"/>
              </a:spcBef>
              <a:buFont typeface="Arial" pitchFamily="34" charset="0"/>
              <a:buNone/>
              <a:defRPr sz="1500" kern="1200">
                <a:solidFill>
                  <a:schemeClr val="tx1"/>
                </a:solidFill>
                <a:latin typeface="Arial" pitchFamily="34" charset="0"/>
                <a:ea typeface="+mn-ea"/>
                <a:cs typeface="Arial" pitchFamily="34" charset="0"/>
              </a:defRPr>
            </a:lvl2pPr>
            <a:lvl3pPr marL="130966" indent="-130966" algn="l" defTabSz="685783" rtl="0" eaLnBrk="1" latinLnBrk="0" hangingPunct="1">
              <a:lnSpc>
                <a:spcPct val="90000"/>
              </a:lnSpc>
              <a:spcBef>
                <a:spcPts val="375"/>
              </a:spcBef>
              <a:buFont typeface="Arial" pitchFamily="34" charset="0"/>
              <a:buNone/>
              <a:defRPr sz="1500" kern="1200">
                <a:solidFill>
                  <a:schemeClr val="tx1"/>
                </a:solidFill>
                <a:latin typeface="Arial" pitchFamily="34" charset="0"/>
                <a:ea typeface="+mn-ea"/>
                <a:cs typeface="Arial" pitchFamily="34" charset="0"/>
              </a:defRPr>
            </a:lvl3pPr>
            <a:lvl4pPr marL="130966" indent="-130966" algn="l" defTabSz="685783" rtl="0" eaLnBrk="1" latinLnBrk="0" hangingPunct="1">
              <a:lnSpc>
                <a:spcPct val="90000"/>
              </a:lnSpc>
              <a:spcBef>
                <a:spcPts val="375"/>
              </a:spcBef>
              <a:buFont typeface="Arial" pitchFamily="34" charset="0"/>
              <a:buNone/>
              <a:defRPr sz="1500" kern="1200">
                <a:solidFill>
                  <a:schemeClr val="tx1"/>
                </a:solidFill>
                <a:latin typeface="Arial" pitchFamily="34" charset="0"/>
                <a:ea typeface="+mn-ea"/>
                <a:cs typeface="Arial" pitchFamily="34" charset="0"/>
              </a:defRPr>
            </a:lvl4pPr>
            <a:lvl5pPr marL="130966" indent="-130966" algn="l" defTabSz="685783" rtl="0" eaLnBrk="1" latinLnBrk="0" hangingPunct="1">
              <a:lnSpc>
                <a:spcPct val="90000"/>
              </a:lnSpc>
              <a:spcBef>
                <a:spcPts val="375"/>
              </a:spcBef>
              <a:buFont typeface="Arial" pitchFamily="34" charset="0"/>
              <a:buNone/>
              <a:defRPr sz="1500" kern="1200">
                <a:solidFill>
                  <a:schemeClr val="tx1"/>
                </a:solidFill>
                <a:latin typeface="Arial" pitchFamily="34" charset="0"/>
                <a:ea typeface="+mn-ea"/>
                <a:cs typeface="Arial" pitchFamily="34" charset="0"/>
              </a:defRPr>
            </a:lvl5pPr>
            <a:lvl6pPr marL="1885903" indent="-171446" algn="l" defTabSz="685783"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228600" indent="-228600" fontAlgn="auto">
              <a:spcAft>
                <a:spcPct val="0"/>
              </a:spcAft>
              <a:buFont typeface="+mj-lt"/>
              <a:buAutoNum type="arabicPeriod"/>
            </a:pPr>
            <a:r>
              <a:rPr lang="en-US" sz="1800">
                <a:latin typeface="+mn-lt"/>
              </a:rPr>
              <a:t>Bathing</a:t>
            </a:r>
          </a:p>
          <a:p>
            <a:pPr marL="228600" indent="-228600" fontAlgn="auto">
              <a:spcAft>
                <a:spcPct val="0"/>
              </a:spcAft>
              <a:buFont typeface="+mj-lt"/>
              <a:buAutoNum type="arabicPeriod"/>
            </a:pPr>
            <a:r>
              <a:rPr lang="en-US" sz="1800">
                <a:latin typeface="+mn-lt"/>
              </a:rPr>
              <a:t>Toileting</a:t>
            </a:r>
          </a:p>
          <a:p>
            <a:pPr marL="228600" indent="-228600" fontAlgn="auto">
              <a:spcAft>
                <a:spcPct val="0"/>
              </a:spcAft>
              <a:buFont typeface="+mj-lt"/>
              <a:buAutoNum type="arabicPeriod"/>
            </a:pPr>
            <a:r>
              <a:rPr lang="en-US" sz="1800">
                <a:latin typeface="+mn-lt"/>
              </a:rPr>
              <a:t>Transferring</a:t>
            </a:r>
          </a:p>
          <a:p>
            <a:pPr marL="228600" indent="-228600" fontAlgn="auto">
              <a:spcAft>
                <a:spcPct val="0"/>
              </a:spcAft>
              <a:buFont typeface="+mj-lt"/>
              <a:buAutoNum type="arabicPeriod"/>
            </a:pPr>
            <a:r>
              <a:rPr lang="en-US" sz="1800">
                <a:latin typeface="+mn-lt"/>
              </a:rPr>
              <a:t>Dressing</a:t>
            </a:r>
          </a:p>
          <a:p>
            <a:pPr marL="228600" indent="-228600" fontAlgn="auto">
              <a:spcAft>
                <a:spcPct val="0"/>
              </a:spcAft>
              <a:buFont typeface="+mj-lt"/>
              <a:buAutoNum type="arabicPeriod"/>
            </a:pPr>
            <a:r>
              <a:rPr lang="en-US" sz="1800">
                <a:latin typeface="+mn-lt"/>
              </a:rPr>
              <a:t>Continence</a:t>
            </a:r>
          </a:p>
          <a:p>
            <a:pPr marL="228600" indent="-228600" fontAlgn="auto">
              <a:spcAft>
                <a:spcPct val="0"/>
              </a:spcAft>
              <a:buFont typeface="+mj-lt"/>
              <a:buAutoNum type="arabicPeriod"/>
            </a:pPr>
            <a:r>
              <a:rPr lang="en-US" sz="1800">
                <a:latin typeface="+mn-lt"/>
              </a:rPr>
              <a:t>Eating</a:t>
            </a:r>
          </a:p>
        </p:txBody>
      </p:sp>
    </p:spTree>
    <p:extLst>
      <p:ext uri="{BB962C8B-B14F-4D97-AF65-F5344CB8AC3E}">
        <p14:creationId xmlns:p14="http://schemas.microsoft.com/office/powerpoint/2010/main" val="4231185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EFB6-438F-87AB-7CD2-61D83E418CC3}"/>
              </a:ext>
            </a:extLst>
          </p:cNvPr>
          <p:cNvSpPr>
            <a:spLocks noGrp="1"/>
          </p:cNvSpPr>
          <p:nvPr>
            <p:ph type="title"/>
          </p:nvPr>
        </p:nvSpPr>
        <p:spPr/>
        <p:txBody>
          <a:bodyPr/>
          <a:lstStyle/>
          <a:p>
            <a:r>
              <a:rPr lang="en-US" dirty="0"/>
              <a:t>Spousal Continuation at Death of Annuitant</a:t>
            </a:r>
          </a:p>
        </p:txBody>
      </p:sp>
      <p:sp>
        <p:nvSpPr>
          <p:cNvPr id="3" name="Footer Placeholder 2">
            <a:extLst>
              <a:ext uri="{FF2B5EF4-FFF2-40B4-BE49-F238E27FC236}">
                <a16:creationId xmlns:a16="http://schemas.microsoft.com/office/drawing/2014/main" id="{D0970A9E-8A12-1840-89F2-F807F41080D6}"/>
              </a:ext>
            </a:extLst>
          </p:cNvPr>
          <p:cNvSpPr>
            <a:spLocks noGrp="1"/>
          </p:cNvSpPr>
          <p:nvPr>
            <p:ph type="ftr" sz="quarter" idx="10"/>
          </p:nvPr>
        </p:nvSpPr>
        <p:spPr/>
        <p:txBody>
          <a:bodyPr/>
          <a:lstStyle/>
          <a:p>
            <a:r>
              <a:rPr lang="en-US"/>
              <a:t>For Agent Use Only - Not for Use with the Public</a:t>
            </a:r>
            <a:endParaRPr lang="en-US" dirty="0"/>
          </a:p>
        </p:txBody>
      </p:sp>
      <p:sp>
        <p:nvSpPr>
          <p:cNvPr id="4" name="Slide Number Placeholder 3">
            <a:extLst>
              <a:ext uri="{FF2B5EF4-FFF2-40B4-BE49-F238E27FC236}">
                <a16:creationId xmlns:a16="http://schemas.microsoft.com/office/drawing/2014/main" id="{AF630C1B-27BD-C3F8-B0F5-A6D85E3F974F}"/>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18</a:t>
            </a:fld>
            <a:endParaRPr lang="en-US" dirty="0">
              <a:latin typeface="Aptos Light" panose="020B0004020202020204" pitchFamily="34" charset="0"/>
            </a:endParaRPr>
          </a:p>
        </p:txBody>
      </p:sp>
      <p:sp>
        <p:nvSpPr>
          <p:cNvPr id="5" name="Text Placeholder 4">
            <a:extLst>
              <a:ext uri="{FF2B5EF4-FFF2-40B4-BE49-F238E27FC236}">
                <a16:creationId xmlns:a16="http://schemas.microsoft.com/office/drawing/2014/main" id="{D17DAB65-2021-B11E-03EA-6070A8698832}"/>
              </a:ext>
            </a:extLst>
          </p:cNvPr>
          <p:cNvSpPr>
            <a:spLocks noGrp="1"/>
          </p:cNvSpPr>
          <p:nvPr>
            <p:ph type="body" sz="quarter" idx="11"/>
          </p:nvPr>
        </p:nvSpPr>
        <p:spPr>
          <a:xfrm>
            <a:off x="515814" y="2000001"/>
            <a:ext cx="3932237" cy="555730"/>
          </a:xfrm>
        </p:spPr>
        <p:txBody>
          <a:bodyPr/>
          <a:lstStyle/>
          <a:p>
            <a:r>
              <a:rPr lang="en-US" dirty="0"/>
              <a:t>Spouse can continue as annuitant with rider still in effect</a:t>
            </a:r>
          </a:p>
        </p:txBody>
      </p:sp>
      <p:sp>
        <p:nvSpPr>
          <p:cNvPr id="6" name="Text Placeholder 3">
            <a:extLst>
              <a:ext uri="{FF2B5EF4-FFF2-40B4-BE49-F238E27FC236}">
                <a16:creationId xmlns:a16="http://schemas.microsoft.com/office/drawing/2014/main" id="{DC46B77A-5D28-4649-99A7-BF7CD329C65D}"/>
              </a:ext>
            </a:extLst>
          </p:cNvPr>
          <p:cNvSpPr txBox="1">
            <a:spLocks/>
          </p:cNvSpPr>
          <p:nvPr/>
        </p:nvSpPr>
        <p:spPr>
          <a:xfrm>
            <a:off x="457200" y="1595260"/>
            <a:ext cx="4457051" cy="324215"/>
          </a:xfrm>
          <a:prstGeom prst="rect">
            <a:avLst/>
          </a:prstGeom>
        </p:spPr>
        <p:txBody>
          <a:bodyPr/>
          <a:lstStyle>
            <a:lvl1pPr marL="228600" indent="-2286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tabLst/>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Before election of income:</a:t>
            </a:r>
          </a:p>
        </p:txBody>
      </p:sp>
      <p:sp>
        <p:nvSpPr>
          <p:cNvPr id="7" name="Text Placeholder 3">
            <a:extLst>
              <a:ext uri="{FF2B5EF4-FFF2-40B4-BE49-F238E27FC236}">
                <a16:creationId xmlns:a16="http://schemas.microsoft.com/office/drawing/2014/main" id="{86716CBB-5A8A-A9E3-EF4F-A89136F75323}"/>
              </a:ext>
            </a:extLst>
          </p:cNvPr>
          <p:cNvSpPr txBox="1">
            <a:spLocks/>
          </p:cNvSpPr>
          <p:nvPr/>
        </p:nvSpPr>
        <p:spPr>
          <a:xfrm>
            <a:off x="457199" y="3165605"/>
            <a:ext cx="4457051" cy="324215"/>
          </a:xfrm>
          <a:prstGeom prst="rect">
            <a:avLst/>
          </a:prstGeom>
        </p:spPr>
        <p:txBody>
          <a:bodyPr vert="horz" lIns="91440" tIns="0" rIns="0" bIns="0" rtlCol="0" anchor="ctr">
            <a:no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2000" b="1" kern="1200">
                <a:solidFill>
                  <a:srgbClr val="FFFFFF"/>
                </a:solidFill>
                <a:latin typeface="+mn-lt"/>
                <a:ea typeface="+mn-ea"/>
                <a:cs typeface="+mn-cs"/>
              </a:defRPr>
            </a:lvl1pPr>
            <a:lvl2pPr marL="0" indent="0" algn="l" defTabSz="914400" rtl="0" eaLnBrk="1" latinLnBrk="0" hangingPunct="1">
              <a:lnSpc>
                <a:spcPct val="90000"/>
              </a:lnSpc>
              <a:spcBef>
                <a:spcPts val="500"/>
              </a:spcBef>
              <a:spcAft>
                <a:spcPts val="600"/>
              </a:spcAft>
              <a:buFont typeface="System Font Regular"/>
              <a:buNone/>
              <a:tabLst/>
              <a:defRPr sz="1800" kern="1200">
                <a:solidFill>
                  <a:schemeClr val="tx1"/>
                </a:solidFill>
                <a:latin typeface="+mn-lt"/>
                <a:ea typeface="+mn-ea"/>
                <a:cs typeface="+mn-cs"/>
              </a:defRPr>
            </a:lvl2pPr>
            <a:lvl3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spcAft>
                <a:spcPts val="600"/>
              </a:spcAft>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After election of single life income:</a:t>
            </a:r>
          </a:p>
        </p:txBody>
      </p:sp>
      <p:sp>
        <p:nvSpPr>
          <p:cNvPr id="8" name="Text Placeholder 4">
            <a:extLst>
              <a:ext uri="{FF2B5EF4-FFF2-40B4-BE49-F238E27FC236}">
                <a16:creationId xmlns:a16="http://schemas.microsoft.com/office/drawing/2014/main" id="{A25F3AF6-3F7F-39EE-2A34-F73E90028061}"/>
              </a:ext>
            </a:extLst>
          </p:cNvPr>
          <p:cNvSpPr txBox="1">
            <a:spLocks/>
          </p:cNvSpPr>
          <p:nvPr/>
        </p:nvSpPr>
        <p:spPr>
          <a:xfrm>
            <a:off x="515814" y="3570346"/>
            <a:ext cx="4398436" cy="1314912"/>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tabLst/>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Normal death benefit options, or</a:t>
            </a:r>
          </a:p>
          <a:p>
            <a:r>
              <a:rPr lang="en-US" dirty="0"/>
              <a:t>Guaranteed withdrawal payments may continue until accumulation value is depleted; rider charge ceases</a:t>
            </a:r>
          </a:p>
        </p:txBody>
      </p:sp>
      <p:pic>
        <p:nvPicPr>
          <p:cNvPr id="15" name="Picture 14" descr="A person holding a child&#10;&#10;AI-generated content may be incorrect.">
            <a:extLst>
              <a:ext uri="{FF2B5EF4-FFF2-40B4-BE49-F238E27FC236}">
                <a16:creationId xmlns:a16="http://schemas.microsoft.com/office/drawing/2014/main" id="{C120D99B-F7CF-1444-98C9-48F69EE01C1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40015" y="1490487"/>
            <a:ext cx="6241955" cy="4159718"/>
          </a:xfrm>
          <a:custGeom>
            <a:avLst/>
            <a:gdLst>
              <a:gd name="connsiteX0" fmla="*/ 677324 w 6241955"/>
              <a:gd name="connsiteY0" fmla="*/ 0 h 4159718"/>
              <a:gd name="connsiteX1" fmla="*/ 6241955 w 6241955"/>
              <a:gd name="connsiteY1" fmla="*/ 0 h 4159718"/>
              <a:gd name="connsiteX2" fmla="*/ 6241955 w 6241955"/>
              <a:gd name="connsiteY2" fmla="*/ 3464112 h 4159718"/>
              <a:gd name="connsiteX3" fmla="*/ 5546349 w 6241955"/>
              <a:gd name="connsiteY3" fmla="*/ 4159718 h 4159718"/>
              <a:gd name="connsiteX4" fmla="*/ 0 w 6241955"/>
              <a:gd name="connsiteY4" fmla="*/ 4159718 h 4159718"/>
              <a:gd name="connsiteX5" fmla="*/ 0 w 6241955"/>
              <a:gd name="connsiteY5" fmla="*/ 677324 h 415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1955" h="4159718">
                <a:moveTo>
                  <a:pt x="677324" y="0"/>
                </a:moveTo>
                <a:lnTo>
                  <a:pt x="6241955" y="0"/>
                </a:lnTo>
                <a:lnTo>
                  <a:pt x="6241955" y="3464112"/>
                </a:lnTo>
                <a:lnTo>
                  <a:pt x="5546349" y="4159718"/>
                </a:lnTo>
                <a:lnTo>
                  <a:pt x="0" y="4159718"/>
                </a:lnTo>
                <a:lnTo>
                  <a:pt x="0" y="677324"/>
                </a:lnTo>
                <a:close/>
              </a:path>
            </a:pathLst>
          </a:custGeom>
        </p:spPr>
      </p:pic>
    </p:spTree>
    <p:extLst>
      <p:ext uri="{BB962C8B-B14F-4D97-AF65-F5344CB8AC3E}">
        <p14:creationId xmlns:p14="http://schemas.microsoft.com/office/powerpoint/2010/main" val="561574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F9CDD3-DA44-2404-8905-027BC24B4169}"/>
              </a:ext>
            </a:extLst>
          </p:cNvPr>
          <p:cNvSpPr>
            <a:spLocks noGrp="1"/>
          </p:cNvSpPr>
          <p:nvPr>
            <p:ph type="body" sz="quarter" idx="12"/>
          </p:nvPr>
        </p:nvSpPr>
        <p:spPr>
          <a:xfrm>
            <a:off x="786808" y="2755391"/>
            <a:ext cx="5816009" cy="1192212"/>
          </a:xfrm>
        </p:spPr>
        <p:txBody>
          <a:bodyPr/>
          <a:lstStyle/>
          <a:p>
            <a:r>
              <a:rPr lang="en-US" dirty="0"/>
              <a:t>How Products are Powered: </a:t>
            </a:r>
            <a:r>
              <a:rPr lang="en-US" b="0" dirty="0"/>
              <a:t>Interest Crediting Options and How They Work</a:t>
            </a:r>
          </a:p>
        </p:txBody>
      </p:sp>
      <p:sp>
        <p:nvSpPr>
          <p:cNvPr id="3" name="Slide Number Placeholder 2">
            <a:extLst>
              <a:ext uri="{FF2B5EF4-FFF2-40B4-BE49-F238E27FC236}">
                <a16:creationId xmlns:a16="http://schemas.microsoft.com/office/drawing/2014/main" id="{1D08E8AD-1C9C-4174-1377-0CB44A0687B3}"/>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19</a:t>
            </a:fld>
            <a:endParaRPr lang="en-US" dirty="0">
              <a:latin typeface="Aptos Light" panose="020B0004020202020204" pitchFamily="34" charset="0"/>
            </a:endParaRPr>
          </a:p>
        </p:txBody>
      </p:sp>
    </p:spTree>
    <p:extLst>
      <p:ext uri="{BB962C8B-B14F-4D97-AF65-F5344CB8AC3E}">
        <p14:creationId xmlns:p14="http://schemas.microsoft.com/office/powerpoint/2010/main" val="347153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64066BF-901B-FAA7-E44B-293DB71A39BC}"/>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b="-70"/>
          <a:stretch>
            <a:fillRect/>
          </a:stretch>
        </p:blipFill>
        <p:spPr>
          <a:xfrm>
            <a:off x="6585626" y="0"/>
            <a:ext cx="5606374" cy="6858000"/>
          </a:xfrm>
        </p:spPr>
      </p:pic>
      <p:sp>
        <p:nvSpPr>
          <p:cNvPr id="3" name="Slide Number Placeholder 2">
            <a:extLst>
              <a:ext uri="{FF2B5EF4-FFF2-40B4-BE49-F238E27FC236}">
                <a16:creationId xmlns:a16="http://schemas.microsoft.com/office/drawing/2014/main" id="{A200B9A7-F9DC-2A0F-4240-8A84D7866683}"/>
              </a:ext>
            </a:extLst>
          </p:cNvPr>
          <p:cNvSpPr>
            <a:spLocks noGrp="1"/>
          </p:cNvSpPr>
          <p:nvPr>
            <p:ph type="sldNum" sz="quarter" idx="4"/>
          </p:nvPr>
        </p:nvSpPr>
        <p:spPr/>
        <p:txBody>
          <a:body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t>2</a:t>
            </a:fld>
            <a:endParaRPr lang="en-US" dirty="0">
              <a:latin typeface="Aptos Light" panose="020B0004020202020204" pitchFamily="34" charset="0"/>
            </a:endParaRPr>
          </a:p>
        </p:txBody>
      </p:sp>
      <p:sp>
        <p:nvSpPr>
          <p:cNvPr id="4" name="Footer Placeholder 3">
            <a:extLst>
              <a:ext uri="{FF2B5EF4-FFF2-40B4-BE49-F238E27FC236}">
                <a16:creationId xmlns:a16="http://schemas.microsoft.com/office/drawing/2014/main" id="{95995533-DE9C-BE1D-8D51-C3843FCFC9CF}"/>
              </a:ext>
            </a:extLst>
          </p:cNvPr>
          <p:cNvSpPr>
            <a:spLocks noGrp="1"/>
          </p:cNvSpPr>
          <p:nvPr>
            <p:ph type="ftr" sz="quarter" idx="10"/>
          </p:nvPr>
        </p:nvSpPr>
        <p:spPr/>
        <p:txBody>
          <a:bodyPr/>
          <a:lstStyle/>
          <a:p>
            <a:r>
              <a:rPr lang="en-US" dirty="0"/>
              <a:t>For Agent Use Only – Not For Use With The Public</a:t>
            </a:r>
          </a:p>
        </p:txBody>
      </p:sp>
      <p:sp>
        <p:nvSpPr>
          <p:cNvPr id="8" name="Text Placeholder 7">
            <a:extLst>
              <a:ext uri="{FF2B5EF4-FFF2-40B4-BE49-F238E27FC236}">
                <a16:creationId xmlns:a16="http://schemas.microsoft.com/office/drawing/2014/main" id="{4F321015-E43C-E96A-6DA9-79DA95AE0D46}"/>
              </a:ext>
            </a:extLst>
          </p:cNvPr>
          <p:cNvSpPr>
            <a:spLocks noGrp="1"/>
          </p:cNvSpPr>
          <p:nvPr>
            <p:ph type="body" sz="quarter" idx="21"/>
          </p:nvPr>
        </p:nvSpPr>
        <p:spPr>
          <a:xfrm>
            <a:off x="457200" y="2154809"/>
            <a:ext cx="6773023" cy="276889"/>
          </a:xfrm>
        </p:spPr>
        <p:txBody>
          <a:bodyPr/>
          <a:lstStyle/>
          <a:p>
            <a:r>
              <a:rPr lang="en-US" sz="2400" b="0"/>
              <a:t>Quotes from Real Owners:</a:t>
            </a:r>
          </a:p>
        </p:txBody>
      </p:sp>
      <p:sp>
        <p:nvSpPr>
          <p:cNvPr id="2" name="Freeform 1">
            <a:extLst>
              <a:ext uri="{FF2B5EF4-FFF2-40B4-BE49-F238E27FC236}">
                <a16:creationId xmlns:a16="http://schemas.microsoft.com/office/drawing/2014/main" id="{2A752C65-859F-01F2-B413-DDD106A4C714}"/>
              </a:ext>
            </a:extLst>
          </p:cNvPr>
          <p:cNvSpPr/>
          <p:nvPr/>
        </p:nvSpPr>
        <p:spPr>
          <a:xfrm>
            <a:off x="5451676" y="4545018"/>
            <a:ext cx="6740324" cy="1827171"/>
          </a:xfrm>
          <a:custGeom>
            <a:avLst/>
            <a:gdLst>
              <a:gd name="connsiteX0" fmla="*/ 1824330 w 6740324"/>
              <a:gd name="connsiteY0" fmla="*/ 0 h 1827171"/>
              <a:gd name="connsiteX1" fmla="*/ 6740324 w 6740324"/>
              <a:gd name="connsiteY1" fmla="*/ 0 h 1827171"/>
              <a:gd name="connsiteX2" fmla="*/ 6740324 w 6740324"/>
              <a:gd name="connsiteY2" fmla="*/ 1827171 h 1827171"/>
              <a:gd name="connsiteX3" fmla="*/ 1827169 w 6740324"/>
              <a:gd name="connsiteY3" fmla="*/ 1827171 h 1827171"/>
              <a:gd name="connsiteX4" fmla="*/ 1824330 w 6740324"/>
              <a:gd name="connsiteY4" fmla="*/ 1827171 h 1827171"/>
              <a:gd name="connsiteX5" fmla="*/ 0 w 6740324"/>
              <a:gd name="connsiteY5" fmla="*/ 1827171 h 1827171"/>
              <a:gd name="connsiteX6" fmla="*/ 1824330 w 6740324"/>
              <a:gd name="connsiteY6" fmla="*/ 2841 h 182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0324" h="1827169">
                <a:moveTo>
                  <a:pt x="1824330" y="0"/>
                </a:moveTo>
                <a:lnTo>
                  <a:pt x="6740324" y="0"/>
                </a:lnTo>
                <a:lnTo>
                  <a:pt x="6740324" y="1827171"/>
                </a:lnTo>
                <a:lnTo>
                  <a:pt x="1827169" y="1827171"/>
                </a:lnTo>
                <a:lnTo>
                  <a:pt x="1824330" y="1827171"/>
                </a:lnTo>
                <a:lnTo>
                  <a:pt x="0" y="1827171"/>
                </a:lnTo>
                <a:lnTo>
                  <a:pt x="1824330" y="2841"/>
                </a:lnTo>
                <a:close/>
              </a:path>
            </a:pathLst>
          </a:custGeom>
          <a:solidFill>
            <a:schemeClr val="bg1">
              <a:alpha val="9039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3F3F5"/>
                </a:solidFill>
                <a:latin typeface="Aptos" panose="02110004020202020204"/>
                <a:ea typeface="+mn-ea"/>
                <a:cs typeface="+mn-cs"/>
              </a:defRPr>
            </a:lvl1pPr>
            <a:lvl2pPr marL="457200" algn="l" defTabSz="914400" rtl="0" eaLnBrk="1" latinLnBrk="0" hangingPunct="1">
              <a:defRPr sz="1800" kern="1200">
                <a:solidFill>
                  <a:srgbClr val="F3F3F5"/>
                </a:solidFill>
                <a:latin typeface="Aptos" panose="02110004020202020204"/>
                <a:ea typeface="+mn-ea"/>
                <a:cs typeface="+mn-cs"/>
              </a:defRPr>
            </a:lvl2pPr>
            <a:lvl3pPr marL="914400" algn="l" defTabSz="914400" rtl="0" eaLnBrk="1" latinLnBrk="0" hangingPunct="1">
              <a:defRPr sz="1800" kern="1200">
                <a:solidFill>
                  <a:srgbClr val="F3F3F5"/>
                </a:solidFill>
                <a:latin typeface="Aptos" panose="02110004020202020204"/>
                <a:ea typeface="+mn-ea"/>
                <a:cs typeface="+mn-cs"/>
              </a:defRPr>
            </a:lvl3pPr>
            <a:lvl4pPr marL="1371600" algn="l" defTabSz="914400" rtl="0" eaLnBrk="1" latinLnBrk="0" hangingPunct="1">
              <a:defRPr sz="1800" kern="1200">
                <a:solidFill>
                  <a:srgbClr val="F3F3F5"/>
                </a:solidFill>
                <a:latin typeface="Aptos" panose="02110004020202020204"/>
                <a:ea typeface="+mn-ea"/>
                <a:cs typeface="+mn-cs"/>
              </a:defRPr>
            </a:lvl4pPr>
            <a:lvl5pPr marL="1828800" algn="l" defTabSz="914400" rtl="0" eaLnBrk="1" latinLnBrk="0" hangingPunct="1">
              <a:defRPr sz="1800" kern="1200">
                <a:solidFill>
                  <a:srgbClr val="F3F3F5"/>
                </a:solidFill>
                <a:latin typeface="Aptos" panose="02110004020202020204"/>
                <a:ea typeface="+mn-ea"/>
                <a:cs typeface="+mn-cs"/>
              </a:defRPr>
            </a:lvl5pPr>
            <a:lvl6pPr marL="2286000" algn="l" defTabSz="914400" rtl="0" eaLnBrk="1" latinLnBrk="0" hangingPunct="1">
              <a:defRPr sz="1800" kern="1200">
                <a:solidFill>
                  <a:srgbClr val="F3F3F5"/>
                </a:solidFill>
                <a:latin typeface="Aptos" panose="02110004020202020204"/>
                <a:ea typeface="+mn-ea"/>
                <a:cs typeface="+mn-cs"/>
              </a:defRPr>
            </a:lvl6pPr>
            <a:lvl7pPr marL="2743200" algn="l" defTabSz="914400" rtl="0" eaLnBrk="1" latinLnBrk="0" hangingPunct="1">
              <a:defRPr sz="1800" kern="1200">
                <a:solidFill>
                  <a:srgbClr val="F3F3F5"/>
                </a:solidFill>
                <a:latin typeface="Aptos" panose="02110004020202020204"/>
                <a:ea typeface="+mn-ea"/>
                <a:cs typeface="+mn-cs"/>
              </a:defRPr>
            </a:lvl7pPr>
            <a:lvl8pPr marL="3200400" algn="l" defTabSz="914400" rtl="0" eaLnBrk="1" latinLnBrk="0" hangingPunct="1">
              <a:defRPr sz="1800" kern="1200">
                <a:solidFill>
                  <a:srgbClr val="F3F3F5"/>
                </a:solidFill>
                <a:latin typeface="Aptos" panose="02110004020202020204"/>
                <a:ea typeface="+mn-ea"/>
                <a:cs typeface="+mn-cs"/>
              </a:defRPr>
            </a:lvl8pPr>
            <a:lvl9pPr marL="3657600" algn="l" defTabSz="914400" rtl="0" eaLnBrk="1" latinLnBrk="0" hangingPunct="1">
              <a:defRPr sz="1800" kern="1200">
                <a:solidFill>
                  <a:srgbClr val="F3F3F5"/>
                </a:solidFill>
                <a:latin typeface="Aptos" panose="02110004020202020204"/>
                <a:ea typeface="+mn-ea"/>
                <a:cs typeface="+mn-cs"/>
              </a:defRPr>
            </a:lvl9pPr>
          </a:lstStyle>
          <a:p>
            <a:pPr algn="ctr"/>
            <a:endParaRPr lang="en-US"/>
          </a:p>
        </p:txBody>
      </p:sp>
      <p:sp>
        <p:nvSpPr>
          <p:cNvPr id="31" name="Text Placeholder 15">
            <a:extLst>
              <a:ext uri="{FF2B5EF4-FFF2-40B4-BE49-F238E27FC236}">
                <a16:creationId xmlns:a16="http://schemas.microsoft.com/office/drawing/2014/main" id="{F16C015D-15A2-82DE-BDC3-A4236361AC25}"/>
              </a:ext>
            </a:extLst>
          </p:cNvPr>
          <p:cNvSpPr txBox="1"/>
          <p:nvPr/>
        </p:nvSpPr>
        <p:spPr>
          <a:xfrm>
            <a:off x="7737140" y="4688886"/>
            <a:ext cx="1214981" cy="747897"/>
          </a:xfrm>
          <a:prstGeom prst="rect">
            <a:avLst/>
          </a:prstGeom>
        </p:spPr>
        <p:txBody>
          <a:bodyPr vert="horz" wrap="square" lIns="0" tIns="0" rIns="0" bIns="0" rtlCol="0" anchor="ctr">
            <a:spAutoFit/>
          </a:bodyPr>
          <a:lstStyle>
            <a:defPPr>
              <a:defRPr lang="en-US"/>
            </a:defPPr>
            <a:lvl1pPr marL="0" indent="0" algn="ctr" defTabSz="914400" rtl="0" eaLnBrk="1" latinLnBrk="0" hangingPunct="1">
              <a:lnSpc>
                <a:spcPct val="90000"/>
              </a:lnSpc>
              <a:spcBef>
                <a:spcPts val="1000"/>
              </a:spcBef>
              <a:spcAft>
                <a:spcPts val="600"/>
              </a:spcAft>
              <a:buClr>
                <a:schemeClr val="accent1"/>
              </a:buClr>
              <a:buFont typeface="Arial" pitchFamily="34" charset="0"/>
              <a:buNone/>
              <a:defRPr sz="4800" b="1" i="0" kern="1200">
                <a:solidFill>
                  <a:schemeClr val="accent2"/>
                </a:solidFill>
                <a:latin typeface="Aptos ExtraBold" panose="020B0004020202020204" pitchFamily="34" charset="0"/>
                <a:ea typeface="+mn-ea"/>
                <a:cs typeface="+mn-cs"/>
              </a:defRPr>
            </a:lvl1pPr>
            <a:lvl2pPr marL="0" indent="0" algn="l" defTabSz="914400" rtl="0" eaLnBrk="1" latinLnBrk="0" hangingPunct="1">
              <a:lnSpc>
                <a:spcPct val="90000"/>
              </a:lnSpc>
              <a:spcBef>
                <a:spcPts val="500"/>
              </a:spcBef>
              <a:spcAft>
                <a:spcPts val="600"/>
              </a:spcAft>
              <a:buFont typeface="System Font Regular"/>
              <a:buNone/>
              <a:defRPr sz="1800" kern="1200">
                <a:solidFill>
                  <a:schemeClr val="tx1"/>
                </a:solidFill>
                <a:latin typeface="+mn-lt"/>
                <a:ea typeface="+mn-ea"/>
                <a:cs typeface="+mn-cs"/>
              </a:defRPr>
            </a:lvl2pPr>
            <a:lvl3pPr marL="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5400">
                <a:solidFill>
                  <a:schemeClr val="accent1"/>
                </a:solidFill>
                <a:latin typeface="Daytona Condensed" panose="020B0506030503040204" pitchFamily="34" charset="0"/>
              </a:rPr>
              <a:t>61%</a:t>
            </a:r>
          </a:p>
        </p:txBody>
      </p:sp>
      <p:sp>
        <p:nvSpPr>
          <p:cNvPr id="30" name="Text Placeholder 14">
            <a:extLst>
              <a:ext uri="{FF2B5EF4-FFF2-40B4-BE49-F238E27FC236}">
                <a16:creationId xmlns:a16="http://schemas.microsoft.com/office/drawing/2014/main" id="{65A88F0F-FF6C-781F-2662-6291C29BD50D}"/>
              </a:ext>
            </a:extLst>
          </p:cNvPr>
          <p:cNvSpPr txBox="1"/>
          <p:nvPr/>
        </p:nvSpPr>
        <p:spPr>
          <a:xfrm>
            <a:off x="7116907" y="5314981"/>
            <a:ext cx="2455447" cy="984885"/>
          </a:xfrm>
          <a:prstGeom prst="rect">
            <a:avLst/>
          </a:prstGeom>
        </p:spPr>
        <p:txBody>
          <a:bodyPr vert="horz" wrap="square" lIns="0" tIns="0" rIns="0" bIns="0" rtlCol="0">
            <a:spAutoFit/>
          </a:bodyPr>
          <a:lstStyle>
            <a:defPPr>
              <a:defRPr lang="en-US"/>
            </a:defPPr>
            <a:lvl1pPr marL="0" indent="0" algn="ctr" defTabSz="914400" rtl="0" eaLnBrk="1" latinLnBrk="0" hangingPunct="1">
              <a:lnSpc>
                <a:spcPct val="100000"/>
              </a:lnSpc>
              <a:spcBef>
                <a:spcPts val="400"/>
              </a:spcBef>
              <a:spcAft>
                <a:spcPts val="600"/>
              </a:spcAft>
              <a:buClr>
                <a:schemeClr val="accent1"/>
              </a:buClr>
              <a:buFont typeface="Arial" pitchFamily="34" charset="0"/>
              <a:buNone/>
              <a:defRPr sz="1600" b="0" i="0" kern="1200">
                <a:solidFill>
                  <a:schemeClr val="tx1"/>
                </a:solidFill>
                <a:latin typeface="Aptos Light" panose="020B0004020202020204" pitchFamily="34" charset="0"/>
                <a:ea typeface="+mn-ea"/>
                <a:cs typeface="+mn-cs"/>
              </a:defRPr>
            </a:lvl1pPr>
            <a:lvl2pPr marL="285750" indent="0" algn="l" defTabSz="914400" rtl="0" eaLnBrk="1" latinLnBrk="0" hangingPunct="1">
              <a:lnSpc>
                <a:spcPct val="90000"/>
              </a:lnSpc>
              <a:spcBef>
                <a:spcPts val="500"/>
              </a:spcBef>
              <a:spcAft>
                <a:spcPts val="600"/>
              </a:spcAft>
              <a:buFont typeface="System Font Regular"/>
              <a:buNone/>
              <a:defRPr sz="1800" kern="1200">
                <a:solidFill>
                  <a:schemeClr val="tx1"/>
                </a:solidFill>
                <a:latin typeface="+mn-lt"/>
                <a:ea typeface="+mn-ea"/>
                <a:cs typeface="+mn-cs"/>
              </a:defRPr>
            </a:lvl2pPr>
            <a:lvl3pPr marL="57150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3pPr>
            <a:lvl4pPr marL="808037"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4pPr>
            <a:lvl5pPr marL="1031875"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b="1" dirty="0">
                <a:latin typeface="Aptos" panose="020B0004020202020204" pitchFamily="34" charset="0"/>
              </a:rPr>
              <a:t>Agreed: </a:t>
            </a:r>
            <a:r>
              <a:rPr lang="en-US" dirty="0">
                <a:latin typeface="Aptos" panose="020B0004020202020204" pitchFamily="34" charset="0"/>
              </a:rPr>
              <a:t>“The more I </a:t>
            </a:r>
            <a:br>
              <a:rPr lang="en-US" dirty="0">
                <a:latin typeface="Aptos" panose="020B0004020202020204" pitchFamily="34" charset="0"/>
              </a:rPr>
            </a:br>
            <a:r>
              <a:rPr lang="en-US" dirty="0">
                <a:latin typeface="Aptos" panose="020B0004020202020204" pitchFamily="34" charset="0"/>
              </a:rPr>
              <a:t>learned [about annuities], the more  I considered it right for me.”</a:t>
            </a:r>
            <a:r>
              <a:rPr lang="en-US" baseline="30000" dirty="0">
                <a:latin typeface="Aptos" panose="020B0004020202020204" pitchFamily="34" charset="0"/>
              </a:rPr>
              <a:t>1</a:t>
            </a:r>
          </a:p>
        </p:txBody>
      </p:sp>
      <p:sp>
        <p:nvSpPr>
          <p:cNvPr id="33" name="Text Placeholder 14">
            <a:extLst>
              <a:ext uri="{FF2B5EF4-FFF2-40B4-BE49-F238E27FC236}">
                <a16:creationId xmlns:a16="http://schemas.microsoft.com/office/drawing/2014/main" id="{60E73A51-2DAA-6ADF-93C2-B5EE185BB35D}"/>
              </a:ext>
            </a:extLst>
          </p:cNvPr>
          <p:cNvSpPr txBox="1"/>
          <p:nvPr/>
        </p:nvSpPr>
        <p:spPr>
          <a:xfrm>
            <a:off x="9618137" y="5314981"/>
            <a:ext cx="2211917" cy="984885"/>
          </a:xfrm>
          <a:prstGeom prst="rect">
            <a:avLst/>
          </a:prstGeom>
        </p:spPr>
        <p:txBody>
          <a:bodyPr vert="horz" wrap="square" lIns="0" tIns="0" rIns="0" bIns="0" rtlCol="0">
            <a:spAutoFit/>
          </a:bodyPr>
          <a:lstStyle>
            <a:defPPr>
              <a:defRPr lang="en-US"/>
            </a:defPPr>
            <a:lvl1pPr marL="0" indent="0" algn="ctr" defTabSz="914400" rtl="0" eaLnBrk="1" latinLnBrk="0" hangingPunct="1">
              <a:lnSpc>
                <a:spcPct val="100000"/>
              </a:lnSpc>
              <a:spcBef>
                <a:spcPts val="400"/>
              </a:spcBef>
              <a:spcAft>
                <a:spcPts val="600"/>
              </a:spcAft>
              <a:buClr>
                <a:schemeClr val="accent1"/>
              </a:buClr>
              <a:buFont typeface="Arial" pitchFamily="34" charset="0"/>
              <a:buNone/>
              <a:defRPr sz="1600" b="0" i="0" kern="1200">
                <a:solidFill>
                  <a:schemeClr val="tx1"/>
                </a:solidFill>
                <a:latin typeface="Aptos Light" panose="020B0004020202020204" pitchFamily="34" charset="0"/>
                <a:ea typeface="+mn-ea"/>
                <a:cs typeface="+mn-cs"/>
              </a:defRPr>
            </a:lvl1pPr>
            <a:lvl2pPr marL="285750" indent="0" algn="l" defTabSz="914400" rtl="0" eaLnBrk="1" latinLnBrk="0" hangingPunct="1">
              <a:lnSpc>
                <a:spcPct val="90000"/>
              </a:lnSpc>
              <a:spcBef>
                <a:spcPts val="500"/>
              </a:spcBef>
              <a:spcAft>
                <a:spcPts val="600"/>
              </a:spcAft>
              <a:buFont typeface="System Font Regular"/>
              <a:buNone/>
              <a:defRPr sz="1800" kern="1200">
                <a:solidFill>
                  <a:schemeClr val="tx1"/>
                </a:solidFill>
                <a:latin typeface="+mn-lt"/>
                <a:ea typeface="+mn-ea"/>
                <a:cs typeface="+mn-cs"/>
              </a:defRPr>
            </a:lvl2pPr>
            <a:lvl3pPr marL="57150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3pPr>
            <a:lvl4pPr marL="808037"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4pPr>
            <a:lvl5pPr marL="1031875"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dirty="0">
                <a:latin typeface="Aptos" panose="020B0004020202020204" pitchFamily="34" charset="0"/>
              </a:rPr>
              <a:t>of respondents </a:t>
            </a:r>
            <a:br>
              <a:rPr lang="en-US" dirty="0">
                <a:latin typeface="Aptos" panose="020B0004020202020204" pitchFamily="34" charset="0"/>
              </a:rPr>
            </a:br>
            <a:r>
              <a:rPr lang="en-US" dirty="0">
                <a:latin typeface="Aptos" panose="020B0004020202020204" pitchFamily="34" charset="0"/>
              </a:rPr>
              <a:t>said they </a:t>
            </a:r>
            <a:r>
              <a:rPr lang="en-US" b="1" dirty="0">
                <a:latin typeface="Aptos" panose="020B0004020202020204" pitchFamily="34" charset="0"/>
              </a:rPr>
              <a:t>would </a:t>
            </a:r>
            <a:br>
              <a:rPr lang="en-US" b="1" dirty="0">
                <a:latin typeface="Aptos" panose="020B0004020202020204" pitchFamily="34" charset="0"/>
              </a:rPr>
            </a:br>
            <a:r>
              <a:rPr lang="en-US" b="1" dirty="0">
                <a:latin typeface="Aptos" panose="020B0004020202020204" pitchFamily="34" charset="0"/>
              </a:rPr>
              <a:t>recommend annuities </a:t>
            </a:r>
            <a:r>
              <a:rPr lang="en-US" dirty="0">
                <a:latin typeface="Aptos" panose="020B0004020202020204" pitchFamily="34" charset="0"/>
              </a:rPr>
              <a:t>after purchasing theirs.</a:t>
            </a:r>
            <a:r>
              <a:rPr lang="en-US" baseline="30000" dirty="0">
                <a:latin typeface="Aptos" panose="020B0004020202020204" pitchFamily="34" charset="0"/>
              </a:rPr>
              <a:t> 1</a:t>
            </a:r>
          </a:p>
        </p:txBody>
      </p:sp>
      <p:sp>
        <p:nvSpPr>
          <p:cNvPr id="34" name="Text Placeholder 15">
            <a:extLst>
              <a:ext uri="{FF2B5EF4-FFF2-40B4-BE49-F238E27FC236}">
                <a16:creationId xmlns:a16="http://schemas.microsoft.com/office/drawing/2014/main" id="{CB3FBBDF-2F95-7D43-4C05-4682652ECC09}"/>
              </a:ext>
            </a:extLst>
          </p:cNvPr>
          <p:cNvSpPr txBox="1"/>
          <p:nvPr/>
        </p:nvSpPr>
        <p:spPr>
          <a:xfrm>
            <a:off x="10116605" y="4688886"/>
            <a:ext cx="1214981" cy="747897"/>
          </a:xfrm>
          <a:prstGeom prst="rect">
            <a:avLst/>
          </a:prstGeom>
        </p:spPr>
        <p:txBody>
          <a:bodyPr vert="horz" wrap="square" lIns="0" tIns="0" rIns="0" bIns="0" rtlCol="0" anchor="ctr">
            <a:spAutoFit/>
          </a:bodyPr>
          <a:lstStyle>
            <a:defPPr>
              <a:defRPr lang="en-US"/>
            </a:defPPr>
            <a:lvl1pPr marL="0" indent="0" algn="ctr" defTabSz="914400" rtl="0" eaLnBrk="1" latinLnBrk="0" hangingPunct="1">
              <a:lnSpc>
                <a:spcPct val="90000"/>
              </a:lnSpc>
              <a:spcBef>
                <a:spcPts val="1000"/>
              </a:spcBef>
              <a:spcAft>
                <a:spcPts val="600"/>
              </a:spcAft>
              <a:buClr>
                <a:schemeClr val="accent1"/>
              </a:buClr>
              <a:buFont typeface="Arial" pitchFamily="34" charset="0"/>
              <a:buNone/>
              <a:defRPr sz="4800" b="1" i="0" kern="1200">
                <a:solidFill>
                  <a:schemeClr val="accent2"/>
                </a:solidFill>
                <a:latin typeface="Aptos ExtraBold" panose="020B0004020202020204" pitchFamily="34" charset="0"/>
                <a:ea typeface="+mn-ea"/>
                <a:cs typeface="+mn-cs"/>
              </a:defRPr>
            </a:lvl1pPr>
            <a:lvl2pPr marL="0" indent="0" algn="l" defTabSz="914400" rtl="0" eaLnBrk="1" latinLnBrk="0" hangingPunct="1">
              <a:lnSpc>
                <a:spcPct val="90000"/>
              </a:lnSpc>
              <a:spcBef>
                <a:spcPts val="500"/>
              </a:spcBef>
              <a:spcAft>
                <a:spcPts val="600"/>
              </a:spcAft>
              <a:buFont typeface="System Font Regular"/>
              <a:buNone/>
              <a:defRPr sz="1800" kern="1200">
                <a:solidFill>
                  <a:schemeClr val="tx1"/>
                </a:solidFill>
                <a:latin typeface="+mn-lt"/>
                <a:ea typeface="+mn-ea"/>
                <a:cs typeface="+mn-cs"/>
              </a:defRPr>
            </a:lvl2pPr>
            <a:lvl3pPr marL="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5400">
                <a:solidFill>
                  <a:schemeClr val="accent1"/>
                </a:solidFill>
                <a:latin typeface="Daytona Condensed" panose="020B0506030503040204" pitchFamily="34" charset="0"/>
              </a:rPr>
              <a:t>86%</a:t>
            </a:r>
          </a:p>
        </p:txBody>
      </p:sp>
      <p:sp>
        <p:nvSpPr>
          <p:cNvPr id="35" name="Text Placeholder 14">
            <a:extLst>
              <a:ext uri="{FF2B5EF4-FFF2-40B4-BE49-F238E27FC236}">
                <a16:creationId xmlns:a16="http://schemas.microsoft.com/office/drawing/2014/main" id="{16C76989-D5A2-8551-CE54-C0C5714DA7B0}"/>
              </a:ext>
            </a:extLst>
          </p:cNvPr>
          <p:cNvSpPr txBox="1"/>
          <p:nvPr/>
        </p:nvSpPr>
        <p:spPr>
          <a:xfrm>
            <a:off x="457200" y="5836956"/>
            <a:ext cx="5390087" cy="569001"/>
          </a:xfrm>
          <a:prstGeom prst="rect">
            <a:avLst/>
          </a:prstGeom>
          <a:noFill/>
        </p:spPr>
        <p:txBody>
          <a:bodyPr vert="horz" lIns="0" tIns="0" rIns="0" bIns="0" rtlCol="0" anchor="b">
            <a:noAutofit/>
          </a:bodyPr>
          <a:lstStyle>
            <a:defPPr>
              <a:defRPr lang="en-US"/>
            </a:defPPr>
            <a:lvl1pPr marL="0" indent="0" algn="l" defTabSz="914400" rtl="0" eaLnBrk="1" latinLnBrk="0" hangingPunct="1">
              <a:lnSpc>
                <a:spcPct val="100000"/>
              </a:lnSpc>
              <a:spcBef>
                <a:spcPts val="400"/>
              </a:spcBef>
              <a:spcAft>
                <a:spcPts val="600"/>
              </a:spcAft>
              <a:buClr>
                <a:schemeClr val="accent1"/>
              </a:buClr>
              <a:buFont typeface="Arial" pitchFamily="34" charset="0"/>
              <a:buNone/>
              <a:defRPr sz="1100" kern="1200">
                <a:solidFill>
                  <a:schemeClr val="tx2"/>
                </a:solidFill>
                <a:latin typeface="+mn-lt"/>
                <a:ea typeface="+mn-ea"/>
                <a:cs typeface="+mn-cs"/>
              </a:defRPr>
            </a:lvl1pPr>
            <a:lvl2pPr marL="285750" indent="0" algn="l" defTabSz="914400" rtl="0" eaLnBrk="1" latinLnBrk="0" hangingPunct="1">
              <a:lnSpc>
                <a:spcPct val="90000"/>
              </a:lnSpc>
              <a:spcBef>
                <a:spcPts val="500"/>
              </a:spcBef>
              <a:spcAft>
                <a:spcPts val="600"/>
              </a:spcAft>
              <a:buFont typeface="System Font Regular"/>
              <a:buNone/>
              <a:defRPr sz="1800" kern="1200">
                <a:solidFill>
                  <a:schemeClr val="tx1"/>
                </a:solidFill>
                <a:latin typeface="+mn-lt"/>
                <a:ea typeface="+mn-ea"/>
                <a:cs typeface="+mn-cs"/>
              </a:defRPr>
            </a:lvl2pPr>
            <a:lvl3pPr marL="57150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3pPr>
            <a:lvl4pPr marL="808037"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4pPr>
            <a:lvl5pPr marL="1031875"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1000" dirty="0"/>
              <a:t>1 Annuity Statistics: 2024 MarketWatch Guides Annuity Survey, September 2024</a:t>
            </a:r>
          </a:p>
        </p:txBody>
      </p:sp>
      <p:sp>
        <p:nvSpPr>
          <p:cNvPr id="7" name="Right Triangle 6">
            <a:extLst>
              <a:ext uri="{FF2B5EF4-FFF2-40B4-BE49-F238E27FC236}">
                <a16:creationId xmlns:a16="http://schemas.microsoft.com/office/drawing/2014/main" id="{332F099D-CA4E-7DA6-69AF-90E10FBC0A05}"/>
              </a:ext>
            </a:extLst>
          </p:cNvPr>
          <p:cNvSpPr/>
          <p:nvPr/>
        </p:nvSpPr>
        <p:spPr>
          <a:xfrm rot="5400000">
            <a:off x="6562699" y="-26055"/>
            <a:ext cx="2368156" cy="2368156"/>
          </a:xfrm>
          <a:prstGeom prst="rtTriangle">
            <a:avLst/>
          </a:prstGeom>
          <a:solidFill>
            <a:schemeClr val="bg2">
              <a:alpha val="8971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3F3F5"/>
                </a:solidFill>
                <a:latin typeface="Aptos" panose="02110004020202020204"/>
                <a:ea typeface="+mn-ea"/>
                <a:cs typeface="+mn-cs"/>
              </a:defRPr>
            </a:lvl1pPr>
            <a:lvl2pPr marL="457200" algn="l" defTabSz="914400" rtl="0" eaLnBrk="1" latinLnBrk="0" hangingPunct="1">
              <a:defRPr sz="1800" kern="1200">
                <a:solidFill>
                  <a:srgbClr val="F3F3F5"/>
                </a:solidFill>
                <a:latin typeface="Aptos" panose="02110004020202020204"/>
                <a:ea typeface="+mn-ea"/>
                <a:cs typeface="+mn-cs"/>
              </a:defRPr>
            </a:lvl2pPr>
            <a:lvl3pPr marL="914400" algn="l" defTabSz="914400" rtl="0" eaLnBrk="1" latinLnBrk="0" hangingPunct="1">
              <a:defRPr sz="1800" kern="1200">
                <a:solidFill>
                  <a:srgbClr val="F3F3F5"/>
                </a:solidFill>
                <a:latin typeface="Aptos" panose="02110004020202020204"/>
                <a:ea typeface="+mn-ea"/>
                <a:cs typeface="+mn-cs"/>
              </a:defRPr>
            </a:lvl3pPr>
            <a:lvl4pPr marL="1371600" algn="l" defTabSz="914400" rtl="0" eaLnBrk="1" latinLnBrk="0" hangingPunct="1">
              <a:defRPr sz="1800" kern="1200">
                <a:solidFill>
                  <a:srgbClr val="F3F3F5"/>
                </a:solidFill>
                <a:latin typeface="Aptos" panose="02110004020202020204"/>
                <a:ea typeface="+mn-ea"/>
                <a:cs typeface="+mn-cs"/>
              </a:defRPr>
            </a:lvl4pPr>
            <a:lvl5pPr marL="1828800" algn="l" defTabSz="914400" rtl="0" eaLnBrk="1" latinLnBrk="0" hangingPunct="1">
              <a:defRPr sz="1800" kern="1200">
                <a:solidFill>
                  <a:srgbClr val="F3F3F5"/>
                </a:solidFill>
                <a:latin typeface="Aptos" panose="02110004020202020204"/>
                <a:ea typeface="+mn-ea"/>
                <a:cs typeface="+mn-cs"/>
              </a:defRPr>
            </a:lvl5pPr>
            <a:lvl6pPr marL="2286000" algn="l" defTabSz="914400" rtl="0" eaLnBrk="1" latinLnBrk="0" hangingPunct="1">
              <a:defRPr sz="1800" kern="1200">
                <a:solidFill>
                  <a:srgbClr val="F3F3F5"/>
                </a:solidFill>
                <a:latin typeface="Aptos" panose="02110004020202020204"/>
                <a:ea typeface="+mn-ea"/>
                <a:cs typeface="+mn-cs"/>
              </a:defRPr>
            </a:lvl6pPr>
            <a:lvl7pPr marL="2743200" algn="l" defTabSz="914400" rtl="0" eaLnBrk="1" latinLnBrk="0" hangingPunct="1">
              <a:defRPr sz="1800" kern="1200">
                <a:solidFill>
                  <a:srgbClr val="F3F3F5"/>
                </a:solidFill>
                <a:latin typeface="Aptos" panose="02110004020202020204"/>
                <a:ea typeface="+mn-ea"/>
                <a:cs typeface="+mn-cs"/>
              </a:defRPr>
            </a:lvl7pPr>
            <a:lvl8pPr marL="3200400" algn="l" defTabSz="914400" rtl="0" eaLnBrk="1" latinLnBrk="0" hangingPunct="1">
              <a:defRPr sz="1800" kern="1200">
                <a:solidFill>
                  <a:srgbClr val="F3F3F5"/>
                </a:solidFill>
                <a:latin typeface="Aptos" panose="02110004020202020204"/>
                <a:ea typeface="+mn-ea"/>
                <a:cs typeface="+mn-cs"/>
              </a:defRPr>
            </a:lvl8pPr>
            <a:lvl9pPr marL="3657600" algn="l" defTabSz="914400" rtl="0" eaLnBrk="1" latinLnBrk="0" hangingPunct="1">
              <a:defRPr sz="1800" kern="1200">
                <a:solidFill>
                  <a:srgbClr val="F3F3F5"/>
                </a:solidFill>
                <a:latin typeface="Aptos" panose="02110004020202020204"/>
                <a:ea typeface="+mn-ea"/>
                <a:cs typeface="+mn-cs"/>
              </a:defRPr>
            </a:lvl9pPr>
          </a:lstStyle>
          <a:p>
            <a:pPr algn="ctr"/>
            <a:endParaRPr lang="en-US"/>
          </a:p>
        </p:txBody>
      </p:sp>
      <p:sp>
        <p:nvSpPr>
          <p:cNvPr id="5" name="Title 4">
            <a:extLst>
              <a:ext uri="{FF2B5EF4-FFF2-40B4-BE49-F238E27FC236}">
                <a16:creationId xmlns:a16="http://schemas.microsoft.com/office/drawing/2014/main" id="{D10D3AE7-36DD-8513-B716-F2B665172E46}"/>
              </a:ext>
            </a:extLst>
          </p:cNvPr>
          <p:cNvSpPr>
            <a:spLocks noGrp="1"/>
          </p:cNvSpPr>
          <p:nvPr>
            <p:ph type="title"/>
          </p:nvPr>
        </p:nvSpPr>
        <p:spPr>
          <a:xfrm>
            <a:off x="457200" y="544714"/>
            <a:ext cx="7661564" cy="501804"/>
          </a:xfrm>
        </p:spPr>
        <p:txBody>
          <a:bodyPr/>
          <a:lstStyle/>
          <a:p>
            <a:r>
              <a:rPr lang="en-US" dirty="0"/>
              <a:t>Retirement </a:t>
            </a:r>
            <a:r>
              <a:rPr lang="en-US" b="0" dirty="0"/>
              <a:t>— Powered by Annuities</a:t>
            </a:r>
          </a:p>
        </p:txBody>
      </p:sp>
      <p:sp>
        <p:nvSpPr>
          <p:cNvPr id="28" name="Text Placeholder 27">
            <a:extLst>
              <a:ext uri="{FF2B5EF4-FFF2-40B4-BE49-F238E27FC236}">
                <a16:creationId xmlns:a16="http://schemas.microsoft.com/office/drawing/2014/main" id="{026DBA5F-C275-1744-2221-7321EF37FE8B}"/>
              </a:ext>
            </a:extLst>
          </p:cNvPr>
          <p:cNvSpPr>
            <a:spLocks noGrp="1"/>
          </p:cNvSpPr>
          <p:nvPr>
            <p:ph type="body" sz="quarter" idx="24"/>
          </p:nvPr>
        </p:nvSpPr>
        <p:spPr>
          <a:xfrm>
            <a:off x="457201" y="1530300"/>
            <a:ext cx="6419525" cy="3732190"/>
          </a:xfrm>
          <a:custGeom>
            <a:avLst/>
            <a:gdLst>
              <a:gd name="connsiteX0" fmla="*/ 1000117 w 7129463"/>
              <a:gd name="connsiteY0" fmla="*/ 0 h 4144935"/>
              <a:gd name="connsiteX1" fmla="*/ 7129463 w 7129463"/>
              <a:gd name="connsiteY1" fmla="*/ 0 h 4144935"/>
              <a:gd name="connsiteX2" fmla="*/ 7129463 w 7129463"/>
              <a:gd name="connsiteY2" fmla="*/ 3144818 h 4144935"/>
              <a:gd name="connsiteX3" fmla="*/ 6129346 w 7129463"/>
              <a:gd name="connsiteY3" fmla="*/ 4144935 h 4144935"/>
              <a:gd name="connsiteX4" fmla="*/ 0 w 7129463"/>
              <a:gd name="connsiteY4" fmla="*/ 4144935 h 4144935"/>
              <a:gd name="connsiteX5" fmla="*/ 0 w 7129463"/>
              <a:gd name="connsiteY5" fmla="*/ 1000117 h 414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463" h="4144935">
                <a:moveTo>
                  <a:pt x="1000117" y="0"/>
                </a:moveTo>
                <a:lnTo>
                  <a:pt x="7129463" y="0"/>
                </a:lnTo>
                <a:lnTo>
                  <a:pt x="7129463" y="3144818"/>
                </a:lnTo>
                <a:lnTo>
                  <a:pt x="6129346" y="4144935"/>
                </a:lnTo>
                <a:lnTo>
                  <a:pt x="0" y="4144935"/>
                </a:lnTo>
                <a:lnTo>
                  <a:pt x="0" y="1000117"/>
                </a:lnTo>
                <a:close/>
              </a:path>
            </a:pathLst>
          </a:custGeom>
          <a:gradFill>
            <a:gsLst>
              <a:gs pos="54000">
                <a:srgbClr val="3C9B34">
                  <a:alpha val="85000"/>
                </a:srgbClr>
              </a:gs>
              <a:gs pos="0">
                <a:schemeClr val="accent1">
                  <a:alpha val="85000"/>
                </a:schemeClr>
              </a:gs>
              <a:gs pos="85000">
                <a:schemeClr val="accent2">
                  <a:alpha val="85000"/>
                </a:schemeClr>
              </a:gs>
              <a:gs pos="100000">
                <a:schemeClr val="accent6">
                  <a:alpha val="62304"/>
                </a:schemeClr>
              </a:gs>
            </a:gsLst>
            <a:lin ang="4800000" scaled="0"/>
          </a:gradFill>
        </p:spPr>
        <p:txBody>
          <a:bodyPr wrap="square" lIns="1005840" tIns="1097280" rIns="640080">
            <a:noAutofit/>
          </a:bodyPr>
          <a:lstStyle/>
          <a:p>
            <a:pPr algn="l">
              <a:buClr>
                <a:schemeClr val="bg2"/>
              </a:buClr>
            </a:pPr>
            <a:r>
              <a:rPr lang="en-US" sz="2000" dirty="0"/>
              <a:t>It gave me the stability backbone to allow me to be riskier with the rest of my portfolio. It was the guarantee that gave </a:t>
            </a:r>
            <a:br>
              <a:rPr lang="en-US" sz="2000" dirty="0"/>
            </a:br>
            <a:r>
              <a:rPr lang="en-US" sz="2000" dirty="0"/>
              <a:t>me peace of mind.</a:t>
            </a:r>
          </a:p>
          <a:p>
            <a:pPr algn="l">
              <a:buClr>
                <a:schemeClr val="bg2"/>
              </a:buClr>
            </a:pPr>
            <a:r>
              <a:rPr lang="en-US" sz="2000" dirty="0"/>
              <a:t>It has provided me the stability I need to complement my Social Security payment.</a:t>
            </a:r>
          </a:p>
        </p:txBody>
      </p:sp>
      <p:sp>
        <p:nvSpPr>
          <p:cNvPr id="12" name="TextBox 11">
            <a:extLst>
              <a:ext uri="{FF2B5EF4-FFF2-40B4-BE49-F238E27FC236}">
                <a16:creationId xmlns:a16="http://schemas.microsoft.com/office/drawing/2014/main" id="{E64E2D0E-A0E9-BF6A-C997-C371A94F2798}"/>
              </a:ext>
            </a:extLst>
          </p:cNvPr>
          <p:cNvSpPr txBox="1"/>
          <p:nvPr/>
        </p:nvSpPr>
        <p:spPr>
          <a:xfrm>
            <a:off x="3560614" y="1603241"/>
            <a:ext cx="904068" cy="661720"/>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0" b="1">
                <a:solidFill>
                  <a:srgbClr val="FFFFFF"/>
                </a:solidFill>
              </a:rPr>
              <a:t>“</a:t>
            </a:r>
          </a:p>
        </p:txBody>
      </p:sp>
      <p:sp>
        <p:nvSpPr>
          <p:cNvPr id="13" name="Right Triangle 12">
            <a:extLst>
              <a:ext uri="{FF2B5EF4-FFF2-40B4-BE49-F238E27FC236}">
                <a16:creationId xmlns:a16="http://schemas.microsoft.com/office/drawing/2014/main" id="{1ED99177-82B0-5FD4-EA76-902F2FCF55EE}"/>
              </a:ext>
            </a:extLst>
          </p:cNvPr>
          <p:cNvSpPr/>
          <p:nvPr/>
        </p:nvSpPr>
        <p:spPr>
          <a:xfrm rot="13500000">
            <a:off x="994331" y="2636999"/>
            <a:ext cx="281240" cy="281240"/>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3F3F5"/>
                </a:solidFill>
                <a:latin typeface="Aptos" panose="02110004020202020204"/>
                <a:ea typeface="+mn-ea"/>
                <a:cs typeface="+mn-cs"/>
              </a:defRPr>
            </a:lvl1pPr>
            <a:lvl2pPr marL="457200" algn="l" defTabSz="914400" rtl="0" eaLnBrk="1" latinLnBrk="0" hangingPunct="1">
              <a:defRPr sz="1800" kern="1200">
                <a:solidFill>
                  <a:srgbClr val="F3F3F5"/>
                </a:solidFill>
                <a:latin typeface="Aptos" panose="02110004020202020204"/>
                <a:ea typeface="+mn-ea"/>
                <a:cs typeface="+mn-cs"/>
              </a:defRPr>
            </a:lvl2pPr>
            <a:lvl3pPr marL="914400" algn="l" defTabSz="914400" rtl="0" eaLnBrk="1" latinLnBrk="0" hangingPunct="1">
              <a:defRPr sz="1800" kern="1200">
                <a:solidFill>
                  <a:srgbClr val="F3F3F5"/>
                </a:solidFill>
                <a:latin typeface="Aptos" panose="02110004020202020204"/>
                <a:ea typeface="+mn-ea"/>
                <a:cs typeface="+mn-cs"/>
              </a:defRPr>
            </a:lvl3pPr>
            <a:lvl4pPr marL="1371600" algn="l" defTabSz="914400" rtl="0" eaLnBrk="1" latinLnBrk="0" hangingPunct="1">
              <a:defRPr sz="1800" kern="1200">
                <a:solidFill>
                  <a:srgbClr val="F3F3F5"/>
                </a:solidFill>
                <a:latin typeface="Aptos" panose="02110004020202020204"/>
                <a:ea typeface="+mn-ea"/>
                <a:cs typeface="+mn-cs"/>
              </a:defRPr>
            </a:lvl4pPr>
            <a:lvl5pPr marL="1828800" algn="l" defTabSz="914400" rtl="0" eaLnBrk="1" latinLnBrk="0" hangingPunct="1">
              <a:defRPr sz="1800" kern="1200">
                <a:solidFill>
                  <a:srgbClr val="F3F3F5"/>
                </a:solidFill>
                <a:latin typeface="Aptos" panose="02110004020202020204"/>
                <a:ea typeface="+mn-ea"/>
                <a:cs typeface="+mn-cs"/>
              </a:defRPr>
            </a:lvl5pPr>
            <a:lvl6pPr marL="2286000" algn="l" defTabSz="914400" rtl="0" eaLnBrk="1" latinLnBrk="0" hangingPunct="1">
              <a:defRPr sz="1800" kern="1200">
                <a:solidFill>
                  <a:srgbClr val="F3F3F5"/>
                </a:solidFill>
                <a:latin typeface="Aptos" panose="02110004020202020204"/>
                <a:ea typeface="+mn-ea"/>
                <a:cs typeface="+mn-cs"/>
              </a:defRPr>
            </a:lvl6pPr>
            <a:lvl7pPr marL="2743200" algn="l" defTabSz="914400" rtl="0" eaLnBrk="1" latinLnBrk="0" hangingPunct="1">
              <a:defRPr sz="1800" kern="1200">
                <a:solidFill>
                  <a:srgbClr val="F3F3F5"/>
                </a:solidFill>
                <a:latin typeface="Aptos" panose="02110004020202020204"/>
                <a:ea typeface="+mn-ea"/>
                <a:cs typeface="+mn-cs"/>
              </a:defRPr>
            </a:lvl7pPr>
            <a:lvl8pPr marL="3200400" algn="l" defTabSz="914400" rtl="0" eaLnBrk="1" latinLnBrk="0" hangingPunct="1">
              <a:defRPr sz="1800" kern="1200">
                <a:solidFill>
                  <a:srgbClr val="F3F3F5"/>
                </a:solidFill>
                <a:latin typeface="Aptos" panose="02110004020202020204"/>
                <a:ea typeface="+mn-ea"/>
                <a:cs typeface="+mn-cs"/>
              </a:defRPr>
            </a:lvl8pPr>
            <a:lvl9pPr marL="3657600" algn="l" defTabSz="914400" rtl="0" eaLnBrk="1" latinLnBrk="0" hangingPunct="1">
              <a:defRPr sz="1800" kern="1200">
                <a:solidFill>
                  <a:srgbClr val="F3F3F5"/>
                </a:solidFill>
                <a:latin typeface="Aptos" panose="02110004020202020204"/>
                <a:ea typeface="+mn-ea"/>
                <a:cs typeface="+mn-cs"/>
              </a:defRPr>
            </a:lvl9pPr>
          </a:lstStyle>
          <a:p>
            <a:pPr algn="ctr"/>
            <a:endParaRPr lang="en-US"/>
          </a:p>
        </p:txBody>
      </p:sp>
      <p:sp>
        <p:nvSpPr>
          <p:cNvPr id="14" name="Right Triangle 13">
            <a:extLst>
              <a:ext uri="{FF2B5EF4-FFF2-40B4-BE49-F238E27FC236}">
                <a16:creationId xmlns:a16="http://schemas.microsoft.com/office/drawing/2014/main" id="{36DA33D3-6EBD-DA93-E201-620EF8758ABA}"/>
              </a:ext>
            </a:extLst>
          </p:cNvPr>
          <p:cNvSpPr/>
          <p:nvPr/>
        </p:nvSpPr>
        <p:spPr>
          <a:xfrm rot="13500000">
            <a:off x="994331" y="3916326"/>
            <a:ext cx="281240" cy="281240"/>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3F3F5"/>
                </a:solidFill>
                <a:latin typeface="Aptos" panose="02110004020202020204"/>
                <a:ea typeface="+mn-ea"/>
                <a:cs typeface="+mn-cs"/>
              </a:defRPr>
            </a:lvl1pPr>
            <a:lvl2pPr marL="457200" algn="l" defTabSz="914400" rtl="0" eaLnBrk="1" latinLnBrk="0" hangingPunct="1">
              <a:defRPr sz="1800" kern="1200">
                <a:solidFill>
                  <a:srgbClr val="F3F3F5"/>
                </a:solidFill>
                <a:latin typeface="Aptos" panose="02110004020202020204"/>
                <a:ea typeface="+mn-ea"/>
                <a:cs typeface="+mn-cs"/>
              </a:defRPr>
            </a:lvl2pPr>
            <a:lvl3pPr marL="914400" algn="l" defTabSz="914400" rtl="0" eaLnBrk="1" latinLnBrk="0" hangingPunct="1">
              <a:defRPr sz="1800" kern="1200">
                <a:solidFill>
                  <a:srgbClr val="F3F3F5"/>
                </a:solidFill>
                <a:latin typeface="Aptos" panose="02110004020202020204"/>
                <a:ea typeface="+mn-ea"/>
                <a:cs typeface="+mn-cs"/>
              </a:defRPr>
            </a:lvl3pPr>
            <a:lvl4pPr marL="1371600" algn="l" defTabSz="914400" rtl="0" eaLnBrk="1" latinLnBrk="0" hangingPunct="1">
              <a:defRPr sz="1800" kern="1200">
                <a:solidFill>
                  <a:srgbClr val="F3F3F5"/>
                </a:solidFill>
                <a:latin typeface="Aptos" panose="02110004020202020204"/>
                <a:ea typeface="+mn-ea"/>
                <a:cs typeface="+mn-cs"/>
              </a:defRPr>
            </a:lvl4pPr>
            <a:lvl5pPr marL="1828800" algn="l" defTabSz="914400" rtl="0" eaLnBrk="1" latinLnBrk="0" hangingPunct="1">
              <a:defRPr sz="1800" kern="1200">
                <a:solidFill>
                  <a:srgbClr val="F3F3F5"/>
                </a:solidFill>
                <a:latin typeface="Aptos" panose="02110004020202020204"/>
                <a:ea typeface="+mn-ea"/>
                <a:cs typeface="+mn-cs"/>
              </a:defRPr>
            </a:lvl5pPr>
            <a:lvl6pPr marL="2286000" algn="l" defTabSz="914400" rtl="0" eaLnBrk="1" latinLnBrk="0" hangingPunct="1">
              <a:defRPr sz="1800" kern="1200">
                <a:solidFill>
                  <a:srgbClr val="F3F3F5"/>
                </a:solidFill>
                <a:latin typeface="Aptos" panose="02110004020202020204"/>
                <a:ea typeface="+mn-ea"/>
                <a:cs typeface="+mn-cs"/>
              </a:defRPr>
            </a:lvl6pPr>
            <a:lvl7pPr marL="2743200" algn="l" defTabSz="914400" rtl="0" eaLnBrk="1" latinLnBrk="0" hangingPunct="1">
              <a:defRPr sz="1800" kern="1200">
                <a:solidFill>
                  <a:srgbClr val="F3F3F5"/>
                </a:solidFill>
                <a:latin typeface="Aptos" panose="02110004020202020204"/>
                <a:ea typeface="+mn-ea"/>
                <a:cs typeface="+mn-cs"/>
              </a:defRPr>
            </a:lvl7pPr>
            <a:lvl8pPr marL="3200400" algn="l" defTabSz="914400" rtl="0" eaLnBrk="1" latinLnBrk="0" hangingPunct="1">
              <a:defRPr sz="1800" kern="1200">
                <a:solidFill>
                  <a:srgbClr val="F3F3F5"/>
                </a:solidFill>
                <a:latin typeface="Aptos" panose="02110004020202020204"/>
                <a:ea typeface="+mn-ea"/>
                <a:cs typeface="+mn-cs"/>
              </a:defRPr>
            </a:lvl8pPr>
            <a:lvl9pPr marL="3657600" algn="l" defTabSz="914400" rtl="0" eaLnBrk="1" latinLnBrk="0" hangingPunct="1">
              <a:defRPr sz="1800" kern="1200">
                <a:solidFill>
                  <a:srgbClr val="F3F3F5"/>
                </a:solidFill>
                <a:latin typeface="Aptos" panose="02110004020202020204"/>
                <a:ea typeface="+mn-ea"/>
                <a:cs typeface="+mn-cs"/>
              </a:defRPr>
            </a:lvl9pPr>
          </a:lstStyle>
          <a:p>
            <a:pPr algn="ctr"/>
            <a:endParaRPr lang="en-US"/>
          </a:p>
        </p:txBody>
      </p:sp>
    </p:spTree>
    <p:custDataLst>
      <p:tags r:id="rId1"/>
    </p:custDataLst>
    <p:extLst>
      <p:ext uri="{BB962C8B-B14F-4D97-AF65-F5344CB8AC3E}">
        <p14:creationId xmlns:p14="http://schemas.microsoft.com/office/powerpoint/2010/main" val="78169843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E3A7248-7365-3E41-7F54-D8C0A79DF781}"/>
              </a:ext>
            </a:extLst>
          </p:cNvPr>
          <p:cNvSpPr>
            <a:spLocks noGrp="1"/>
          </p:cNvSpPr>
          <p:nvPr>
            <p:ph type="ftr" sz="quarter" idx="25"/>
          </p:nvPr>
        </p:nvSpPr>
        <p:spPr/>
        <p:txBody>
          <a:bodyPr/>
          <a:lstStyle/>
          <a:p>
            <a:r>
              <a:rPr lang="en-US"/>
              <a:t>For Agent Use Only - Not for Use with the Public</a:t>
            </a:r>
            <a:endParaRPr lang="en-US" dirty="0"/>
          </a:p>
        </p:txBody>
      </p:sp>
      <p:sp>
        <p:nvSpPr>
          <p:cNvPr id="9" name="Slide Number Placeholder 8">
            <a:extLst>
              <a:ext uri="{FF2B5EF4-FFF2-40B4-BE49-F238E27FC236}">
                <a16:creationId xmlns:a16="http://schemas.microsoft.com/office/drawing/2014/main" id="{30B26276-4AD9-8464-4F6B-76662B49275C}"/>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20</a:t>
            </a:fld>
            <a:endParaRPr lang="en-US" dirty="0">
              <a:latin typeface="Aptos Light" panose="020B0004020202020204" pitchFamily="34" charset="0"/>
            </a:endParaRPr>
          </a:p>
        </p:txBody>
      </p:sp>
      <p:sp>
        <p:nvSpPr>
          <p:cNvPr id="10" name="Title 9">
            <a:extLst>
              <a:ext uri="{FF2B5EF4-FFF2-40B4-BE49-F238E27FC236}">
                <a16:creationId xmlns:a16="http://schemas.microsoft.com/office/drawing/2014/main" id="{AC135DA9-CA36-6696-C1F4-9A21AD81C5DF}"/>
              </a:ext>
            </a:extLst>
          </p:cNvPr>
          <p:cNvSpPr>
            <a:spLocks noGrp="1"/>
          </p:cNvSpPr>
          <p:nvPr>
            <p:ph type="title"/>
          </p:nvPr>
        </p:nvSpPr>
        <p:spPr/>
        <p:txBody>
          <a:bodyPr/>
          <a:lstStyle/>
          <a:p>
            <a:r>
              <a:rPr lang="en-US" dirty="0"/>
              <a:t>Choice of Interest Crediting</a:t>
            </a:r>
          </a:p>
        </p:txBody>
      </p:sp>
      <p:sp>
        <p:nvSpPr>
          <p:cNvPr id="11" name="Freeform 10">
            <a:extLst>
              <a:ext uri="{FF2B5EF4-FFF2-40B4-BE49-F238E27FC236}">
                <a16:creationId xmlns:a16="http://schemas.microsoft.com/office/drawing/2014/main" id="{E9421CE6-6BE9-1583-7AB4-ABD661E63922}"/>
              </a:ext>
            </a:extLst>
          </p:cNvPr>
          <p:cNvSpPr/>
          <p:nvPr/>
        </p:nvSpPr>
        <p:spPr>
          <a:xfrm>
            <a:off x="1297172" y="1839433"/>
            <a:ext cx="3721395" cy="3721395"/>
          </a:xfrm>
          <a:custGeom>
            <a:avLst/>
            <a:gdLst>
              <a:gd name="connsiteX0" fmla="*/ 0 w 3721395"/>
              <a:gd name="connsiteY0" fmla="*/ 0 h 3721395"/>
              <a:gd name="connsiteX1" fmla="*/ 3721395 w 3721395"/>
              <a:gd name="connsiteY1" fmla="*/ 0 h 3721395"/>
              <a:gd name="connsiteX2" fmla="*/ 3721395 w 3721395"/>
              <a:gd name="connsiteY2" fmla="*/ 2913322 h 3721395"/>
              <a:gd name="connsiteX3" fmla="*/ 2913322 w 3721395"/>
              <a:gd name="connsiteY3" fmla="*/ 3721395 h 3721395"/>
              <a:gd name="connsiteX4" fmla="*/ 0 w 3721395"/>
              <a:gd name="connsiteY4" fmla="*/ 3721395 h 372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395" h="3721395">
                <a:moveTo>
                  <a:pt x="0" y="0"/>
                </a:moveTo>
                <a:lnTo>
                  <a:pt x="3721395" y="0"/>
                </a:lnTo>
                <a:lnTo>
                  <a:pt x="3721395" y="2913322"/>
                </a:lnTo>
                <a:lnTo>
                  <a:pt x="2913322" y="3721395"/>
                </a:lnTo>
                <a:lnTo>
                  <a:pt x="0" y="3721395"/>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4000" dirty="0"/>
              <a:t>Indexed </a:t>
            </a:r>
            <a:br>
              <a:rPr lang="en-US" sz="4000" dirty="0"/>
            </a:br>
            <a:r>
              <a:rPr lang="en-US" sz="4000" dirty="0"/>
              <a:t>Interest Crediting Accounts</a:t>
            </a:r>
          </a:p>
        </p:txBody>
      </p:sp>
      <p:sp>
        <p:nvSpPr>
          <p:cNvPr id="12" name="Freeform 11">
            <a:extLst>
              <a:ext uri="{FF2B5EF4-FFF2-40B4-BE49-F238E27FC236}">
                <a16:creationId xmlns:a16="http://schemas.microsoft.com/office/drawing/2014/main" id="{E9559834-FF03-D345-D295-48D1F7A76504}"/>
              </a:ext>
            </a:extLst>
          </p:cNvPr>
          <p:cNvSpPr/>
          <p:nvPr/>
        </p:nvSpPr>
        <p:spPr>
          <a:xfrm>
            <a:off x="7173433" y="1839433"/>
            <a:ext cx="3721395" cy="3721395"/>
          </a:xfrm>
          <a:custGeom>
            <a:avLst/>
            <a:gdLst>
              <a:gd name="connsiteX0" fmla="*/ 0 w 3721395"/>
              <a:gd name="connsiteY0" fmla="*/ 0 h 3721395"/>
              <a:gd name="connsiteX1" fmla="*/ 3721395 w 3721395"/>
              <a:gd name="connsiteY1" fmla="*/ 0 h 3721395"/>
              <a:gd name="connsiteX2" fmla="*/ 3721395 w 3721395"/>
              <a:gd name="connsiteY2" fmla="*/ 2913322 h 3721395"/>
              <a:gd name="connsiteX3" fmla="*/ 2913322 w 3721395"/>
              <a:gd name="connsiteY3" fmla="*/ 3721395 h 3721395"/>
              <a:gd name="connsiteX4" fmla="*/ 0 w 3721395"/>
              <a:gd name="connsiteY4" fmla="*/ 3721395 h 372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395" h="3721395">
                <a:moveTo>
                  <a:pt x="0" y="0"/>
                </a:moveTo>
                <a:lnTo>
                  <a:pt x="3721395" y="0"/>
                </a:lnTo>
                <a:lnTo>
                  <a:pt x="3721395" y="2913322"/>
                </a:lnTo>
                <a:lnTo>
                  <a:pt x="2913322" y="3721395"/>
                </a:lnTo>
                <a:lnTo>
                  <a:pt x="0" y="3721395"/>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4000" dirty="0">
                <a:solidFill>
                  <a:schemeClr val="tx1"/>
                </a:solidFill>
              </a:rPr>
              <a:t>Declared</a:t>
            </a:r>
            <a:br>
              <a:rPr lang="en-US" sz="4000" dirty="0">
                <a:solidFill>
                  <a:schemeClr val="tx1"/>
                </a:solidFill>
              </a:rPr>
            </a:br>
            <a:r>
              <a:rPr lang="en-US" sz="4000" dirty="0">
                <a:solidFill>
                  <a:schemeClr val="tx1"/>
                </a:solidFill>
              </a:rPr>
              <a:t>Fixed Rate</a:t>
            </a:r>
            <a:br>
              <a:rPr lang="en-US" sz="4000" dirty="0">
                <a:solidFill>
                  <a:schemeClr val="tx1"/>
                </a:solidFill>
              </a:rPr>
            </a:br>
            <a:r>
              <a:rPr lang="en-US" sz="4000" dirty="0">
                <a:solidFill>
                  <a:schemeClr val="tx1"/>
                </a:solidFill>
              </a:rPr>
              <a:t>Account</a:t>
            </a:r>
          </a:p>
        </p:txBody>
      </p:sp>
    </p:spTree>
    <p:extLst>
      <p:ext uri="{BB962C8B-B14F-4D97-AF65-F5344CB8AC3E}">
        <p14:creationId xmlns:p14="http://schemas.microsoft.com/office/powerpoint/2010/main" val="3404418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4E60-E3A6-FD38-2546-CA53F5614868}"/>
              </a:ext>
            </a:extLst>
          </p:cNvPr>
          <p:cNvSpPr>
            <a:spLocks noGrp="1"/>
          </p:cNvSpPr>
          <p:nvPr>
            <p:ph type="title"/>
          </p:nvPr>
        </p:nvSpPr>
        <p:spPr/>
        <p:txBody>
          <a:bodyPr/>
          <a:lstStyle/>
          <a:p>
            <a:r>
              <a:rPr lang="en-US" dirty="0"/>
              <a:t>Market Indexes Used</a:t>
            </a:r>
            <a:r>
              <a:rPr lang="en-US" baseline="30000" dirty="0"/>
              <a:t>3</a:t>
            </a:r>
          </a:p>
        </p:txBody>
      </p:sp>
      <p:sp>
        <p:nvSpPr>
          <p:cNvPr id="3" name="Footer Placeholder 2">
            <a:extLst>
              <a:ext uri="{FF2B5EF4-FFF2-40B4-BE49-F238E27FC236}">
                <a16:creationId xmlns:a16="http://schemas.microsoft.com/office/drawing/2014/main" id="{B6F42920-1FD1-1142-FBBE-557920AD34CE}"/>
              </a:ext>
            </a:extLst>
          </p:cNvPr>
          <p:cNvSpPr>
            <a:spLocks noGrp="1"/>
          </p:cNvSpPr>
          <p:nvPr>
            <p:ph type="ftr" sz="quarter" idx="10"/>
          </p:nvPr>
        </p:nvSpPr>
        <p:spPr/>
        <p:txBody>
          <a:bodyPr/>
          <a:lstStyle/>
          <a:p>
            <a:r>
              <a:rPr lang="en-US"/>
              <a:t>For Agent Use Only - Not for Use with the Public</a:t>
            </a:r>
            <a:endParaRPr lang="en-US" dirty="0"/>
          </a:p>
        </p:txBody>
      </p:sp>
      <p:sp>
        <p:nvSpPr>
          <p:cNvPr id="4" name="Slide Number Placeholder 3">
            <a:extLst>
              <a:ext uri="{FF2B5EF4-FFF2-40B4-BE49-F238E27FC236}">
                <a16:creationId xmlns:a16="http://schemas.microsoft.com/office/drawing/2014/main" id="{9DBA3342-25EA-CC7F-DC34-870B060E77DE}"/>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21</a:t>
            </a:fld>
            <a:endParaRPr lang="en-US" dirty="0">
              <a:latin typeface="Aptos Light" panose="020B0004020202020204" pitchFamily="34" charset="0"/>
            </a:endParaRPr>
          </a:p>
        </p:txBody>
      </p:sp>
      <p:sp>
        <p:nvSpPr>
          <p:cNvPr id="6" name="Rectangle 5">
            <a:extLst>
              <a:ext uri="{FF2B5EF4-FFF2-40B4-BE49-F238E27FC236}">
                <a16:creationId xmlns:a16="http://schemas.microsoft.com/office/drawing/2014/main" id="{5288E929-347A-1E2D-760A-0F94D4FDCD28}"/>
              </a:ext>
            </a:extLst>
          </p:cNvPr>
          <p:cNvSpPr/>
          <p:nvPr>
            <p:custDataLst>
              <p:tags r:id="rId1"/>
            </p:custDataLst>
          </p:nvPr>
        </p:nvSpPr>
        <p:spPr>
          <a:xfrm>
            <a:off x="1752600" y="1474302"/>
            <a:ext cx="2971800" cy="1066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898B8E"/>
                </a:solidFill>
                <a:latin typeface="Arial" pitchFamily="34" charset="0"/>
                <a:ea typeface="+mn-ea"/>
                <a:cs typeface="+mn-cs"/>
              </a:defRPr>
            </a:lvl1pPr>
            <a:lvl2pPr marL="457200" algn="l" defTabSz="914400" rtl="0" eaLnBrk="1" latinLnBrk="0" hangingPunct="1">
              <a:defRPr sz="1800" kern="1200">
                <a:solidFill>
                  <a:srgbClr val="898B8E"/>
                </a:solidFill>
                <a:latin typeface="Arial" pitchFamily="34" charset="0"/>
                <a:ea typeface="+mn-ea"/>
                <a:cs typeface="+mn-cs"/>
              </a:defRPr>
            </a:lvl2pPr>
            <a:lvl3pPr marL="914400" algn="l" defTabSz="914400" rtl="0" eaLnBrk="1" latinLnBrk="0" hangingPunct="1">
              <a:defRPr sz="1800" kern="1200">
                <a:solidFill>
                  <a:srgbClr val="898B8E"/>
                </a:solidFill>
                <a:latin typeface="Arial" pitchFamily="34" charset="0"/>
                <a:ea typeface="+mn-ea"/>
                <a:cs typeface="+mn-cs"/>
              </a:defRPr>
            </a:lvl3pPr>
            <a:lvl4pPr marL="1371600" algn="l" defTabSz="914400" rtl="0" eaLnBrk="1" latinLnBrk="0" hangingPunct="1">
              <a:defRPr sz="1800" kern="1200">
                <a:solidFill>
                  <a:srgbClr val="898B8E"/>
                </a:solidFill>
                <a:latin typeface="Arial" pitchFamily="34" charset="0"/>
                <a:ea typeface="+mn-ea"/>
                <a:cs typeface="+mn-cs"/>
              </a:defRPr>
            </a:lvl4pPr>
            <a:lvl5pPr marL="1828800" algn="l" defTabSz="914400" rtl="0" eaLnBrk="1" latinLnBrk="0" hangingPunct="1">
              <a:defRPr sz="1800" kern="1200">
                <a:solidFill>
                  <a:srgbClr val="898B8E"/>
                </a:solidFill>
                <a:latin typeface="Arial" pitchFamily="34" charset="0"/>
                <a:ea typeface="+mn-ea"/>
                <a:cs typeface="+mn-cs"/>
              </a:defRPr>
            </a:lvl5pPr>
            <a:lvl6pPr marL="2286000" algn="l" defTabSz="914400" rtl="0" eaLnBrk="1" latinLnBrk="0" hangingPunct="1">
              <a:defRPr sz="1800" kern="1200">
                <a:solidFill>
                  <a:srgbClr val="898B8E"/>
                </a:solidFill>
                <a:latin typeface="Arial" pitchFamily="34" charset="0"/>
                <a:ea typeface="+mn-ea"/>
                <a:cs typeface="+mn-cs"/>
              </a:defRPr>
            </a:lvl6pPr>
            <a:lvl7pPr marL="2743200" algn="l" defTabSz="914400" rtl="0" eaLnBrk="1" latinLnBrk="0" hangingPunct="1">
              <a:defRPr sz="1800" kern="1200">
                <a:solidFill>
                  <a:srgbClr val="898B8E"/>
                </a:solidFill>
                <a:latin typeface="Arial" pitchFamily="34" charset="0"/>
                <a:ea typeface="+mn-ea"/>
                <a:cs typeface="+mn-cs"/>
              </a:defRPr>
            </a:lvl7pPr>
            <a:lvl8pPr marL="3200400" algn="l" defTabSz="914400" rtl="0" eaLnBrk="1" latinLnBrk="0" hangingPunct="1">
              <a:defRPr sz="1800" kern="1200">
                <a:solidFill>
                  <a:srgbClr val="898B8E"/>
                </a:solidFill>
                <a:latin typeface="Arial" pitchFamily="34" charset="0"/>
                <a:ea typeface="+mn-ea"/>
                <a:cs typeface="+mn-cs"/>
              </a:defRPr>
            </a:lvl8pPr>
            <a:lvl9pPr marL="3657600" algn="l" defTabSz="914400" rtl="0" eaLnBrk="1" latinLnBrk="0" hangingPunct="1">
              <a:defRPr sz="1800" kern="1200">
                <a:solidFill>
                  <a:srgbClr val="898B8E"/>
                </a:solidFill>
                <a:latin typeface="Arial" pitchFamily="34" charset="0"/>
                <a:ea typeface="+mn-ea"/>
                <a:cs typeface="+mn-cs"/>
              </a:defRPr>
            </a:lvl9pPr>
          </a:lstStyle>
          <a:p>
            <a:pPr algn="ctr"/>
            <a:r>
              <a:rPr lang="en-US" sz="2000">
                <a:solidFill>
                  <a:schemeClr val="bg2"/>
                </a:solidFill>
                <a:latin typeface="+mn-lt"/>
              </a:rPr>
              <a:t>S&amp;P 500</a:t>
            </a:r>
          </a:p>
        </p:txBody>
      </p:sp>
      <p:sp>
        <p:nvSpPr>
          <p:cNvPr id="7" name="Rectangle 6">
            <a:extLst>
              <a:ext uri="{FF2B5EF4-FFF2-40B4-BE49-F238E27FC236}">
                <a16:creationId xmlns:a16="http://schemas.microsoft.com/office/drawing/2014/main" id="{A7BF690C-7B5B-726A-979C-C56E8475639C}"/>
              </a:ext>
            </a:extLst>
          </p:cNvPr>
          <p:cNvSpPr/>
          <p:nvPr>
            <p:custDataLst>
              <p:tags r:id="rId2"/>
            </p:custDataLst>
          </p:nvPr>
        </p:nvSpPr>
        <p:spPr>
          <a:xfrm>
            <a:off x="4724400" y="1474302"/>
            <a:ext cx="5715000" cy="1066800"/>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898B8E"/>
                </a:solidFill>
                <a:latin typeface="Arial" pitchFamily="34" charset="0"/>
                <a:ea typeface="+mn-ea"/>
                <a:cs typeface="+mn-cs"/>
              </a:defRPr>
            </a:lvl1pPr>
            <a:lvl2pPr marL="457200" algn="l" defTabSz="914400" rtl="0" eaLnBrk="1" latinLnBrk="0" hangingPunct="1">
              <a:defRPr sz="1800" kern="1200">
                <a:solidFill>
                  <a:srgbClr val="898B8E"/>
                </a:solidFill>
                <a:latin typeface="Arial" pitchFamily="34" charset="0"/>
                <a:ea typeface="+mn-ea"/>
                <a:cs typeface="+mn-cs"/>
              </a:defRPr>
            </a:lvl2pPr>
            <a:lvl3pPr marL="914400" algn="l" defTabSz="914400" rtl="0" eaLnBrk="1" latinLnBrk="0" hangingPunct="1">
              <a:defRPr sz="1800" kern="1200">
                <a:solidFill>
                  <a:srgbClr val="898B8E"/>
                </a:solidFill>
                <a:latin typeface="Arial" pitchFamily="34" charset="0"/>
                <a:ea typeface="+mn-ea"/>
                <a:cs typeface="+mn-cs"/>
              </a:defRPr>
            </a:lvl3pPr>
            <a:lvl4pPr marL="1371600" algn="l" defTabSz="914400" rtl="0" eaLnBrk="1" latinLnBrk="0" hangingPunct="1">
              <a:defRPr sz="1800" kern="1200">
                <a:solidFill>
                  <a:srgbClr val="898B8E"/>
                </a:solidFill>
                <a:latin typeface="Arial" pitchFamily="34" charset="0"/>
                <a:ea typeface="+mn-ea"/>
                <a:cs typeface="+mn-cs"/>
              </a:defRPr>
            </a:lvl4pPr>
            <a:lvl5pPr marL="1828800" algn="l" defTabSz="914400" rtl="0" eaLnBrk="1" latinLnBrk="0" hangingPunct="1">
              <a:defRPr sz="1800" kern="1200">
                <a:solidFill>
                  <a:srgbClr val="898B8E"/>
                </a:solidFill>
                <a:latin typeface="Arial" pitchFamily="34" charset="0"/>
                <a:ea typeface="+mn-ea"/>
                <a:cs typeface="+mn-cs"/>
              </a:defRPr>
            </a:lvl5pPr>
            <a:lvl6pPr marL="2286000" algn="l" defTabSz="914400" rtl="0" eaLnBrk="1" latinLnBrk="0" hangingPunct="1">
              <a:defRPr sz="1800" kern="1200">
                <a:solidFill>
                  <a:srgbClr val="898B8E"/>
                </a:solidFill>
                <a:latin typeface="Arial" pitchFamily="34" charset="0"/>
                <a:ea typeface="+mn-ea"/>
                <a:cs typeface="+mn-cs"/>
              </a:defRPr>
            </a:lvl6pPr>
            <a:lvl7pPr marL="2743200" algn="l" defTabSz="914400" rtl="0" eaLnBrk="1" latinLnBrk="0" hangingPunct="1">
              <a:defRPr sz="1800" kern="1200">
                <a:solidFill>
                  <a:srgbClr val="898B8E"/>
                </a:solidFill>
                <a:latin typeface="Arial" pitchFamily="34" charset="0"/>
                <a:ea typeface="+mn-ea"/>
                <a:cs typeface="+mn-cs"/>
              </a:defRPr>
            </a:lvl7pPr>
            <a:lvl8pPr marL="3200400" algn="l" defTabSz="914400" rtl="0" eaLnBrk="1" latinLnBrk="0" hangingPunct="1">
              <a:defRPr sz="1800" kern="1200">
                <a:solidFill>
                  <a:srgbClr val="898B8E"/>
                </a:solidFill>
                <a:latin typeface="Arial" pitchFamily="34" charset="0"/>
                <a:ea typeface="+mn-ea"/>
                <a:cs typeface="+mn-cs"/>
              </a:defRPr>
            </a:lvl8pPr>
            <a:lvl9pPr marL="3657600" algn="l" defTabSz="914400" rtl="0" eaLnBrk="1" latinLnBrk="0" hangingPunct="1">
              <a:defRPr sz="1800" kern="1200">
                <a:solidFill>
                  <a:srgbClr val="898B8E"/>
                </a:solidFill>
                <a:latin typeface="Arial" pitchFamily="34" charset="0"/>
                <a:ea typeface="+mn-ea"/>
                <a:cs typeface="+mn-cs"/>
              </a:defRPr>
            </a:lvl9pPr>
          </a:lstStyle>
          <a:p>
            <a:pPr marL="352425" indent="-176213" defTabSz="685766">
              <a:lnSpc>
                <a:spcPct val="90000"/>
              </a:lnSpc>
              <a:spcBef>
                <a:spcPts val="751"/>
              </a:spcBef>
              <a:spcAft>
                <a:spcPct val="0"/>
              </a:spcAft>
              <a:buSzPct val="91000"/>
              <a:buFont typeface="Arial" pitchFamily="34" charset="0"/>
              <a:buChar char="•"/>
              <a:defRPr kumimoji="0" sz="2100" b="0" i="0" normalizeH="0" noProof="0">
                <a:solidFill>
                  <a:srgbClr val="3F403C"/>
                </a:solidFill>
                <a:uLnTx/>
                <a:uFillTx/>
                <a:latin typeface="Open Sans Light" charset="0"/>
                <a:ea typeface="Open Sans Light" charset="0"/>
                <a:cs typeface="Open Sans Light" charset="0"/>
              </a:defRPr>
            </a:pPr>
            <a:r>
              <a:rPr lang="en-US" sz="1400">
                <a:solidFill>
                  <a:srgbClr val="3F403C"/>
                </a:solidFill>
                <a:latin typeface="+mn-lt"/>
                <a:cs typeface="Arial" pitchFamily="34" charset="0"/>
              </a:rPr>
              <a:t>Tracks 500 large cap companies</a:t>
            </a:r>
          </a:p>
          <a:p>
            <a:pPr marL="352425" indent="-176213" defTabSz="685766">
              <a:lnSpc>
                <a:spcPct val="90000"/>
              </a:lnSpc>
              <a:spcBef>
                <a:spcPts val="751"/>
              </a:spcBef>
              <a:spcAft>
                <a:spcPct val="0"/>
              </a:spcAft>
              <a:buSzPct val="91000"/>
              <a:buFont typeface="Arial" pitchFamily="34" charset="0"/>
              <a:buChar char="•"/>
              <a:defRPr kumimoji="0" sz="2100" b="0" i="0" normalizeH="0" noProof="0">
                <a:solidFill>
                  <a:srgbClr val="3F403C"/>
                </a:solidFill>
                <a:uLnTx/>
                <a:uFillTx/>
                <a:latin typeface="Open Sans Light" charset="0"/>
                <a:ea typeface="Open Sans Light" charset="0"/>
                <a:cs typeface="Open Sans Light" charset="0"/>
              </a:defRPr>
            </a:pPr>
            <a:r>
              <a:rPr lang="en-US" sz="1400">
                <a:solidFill>
                  <a:srgbClr val="3F403C"/>
                </a:solidFill>
                <a:latin typeface="+mn-lt"/>
                <a:cs typeface="Arial" pitchFamily="34" charset="0"/>
              </a:rPr>
              <a:t>Companies moved in and out based on S&amp;P analysis</a:t>
            </a:r>
          </a:p>
          <a:p>
            <a:pPr marL="352425" indent="-176213" defTabSz="685766">
              <a:lnSpc>
                <a:spcPct val="90000"/>
              </a:lnSpc>
              <a:spcBef>
                <a:spcPts val="751"/>
              </a:spcBef>
              <a:spcAft>
                <a:spcPct val="0"/>
              </a:spcAft>
              <a:buSzPct val="91000"/>
              <a:buFont typeface="Arial" pitchFamily="34" charset="0"/>
              <a:buChar char="•"/>
              <a:defRPr kumimoji="0" sz="2100" b="0" i="0" normalizeH="0" noProof="0">
                <a:solidFill>
                  <a:srgbClr val="3F403C"/>
                </a:solidFill>
                <a:uLnTx/>
                <a:uFillTx/>
                <a:latin typeface="Open Sans Light" charset="0"/>
                <a:ea typeface="Open Sans Light" charset="0"/>
                <a:cs typeface="Open Sans Light" charset="0"/>
              </a:defRPr>
            </a:pPr>
            <a:r>
              <a:rPr lang="en-US" sz="1400">
                <a:solidFill>
                  <a:srgbClr val="3F403C"/>
                </a:solidFill>
                <a:latin typeface="+mn-lt"/>
                <a:cs typeface="Arial" pitchFamily="34" charset="0"/>
              </a:rPr>
              <a:t>Created and owned by Standard and Poor’s</a:t>
            </a:r>
            <a:endParaRPr lang="en-US" sz="1400">
              <a:solidFill>
                <a:schemeClr val="tx1"/>
              </a:solidFill>
              <a:latin typeface="+mn-lt"/>
            </a:endParaRPr>
          </a:p>
        </p:txBody>
      </p:sp>
      <p:sp>
        <p:nvSpPr>
          <p:cNvPr id="8" name="Rectangle 7">
            <a:extLst>
              <a:ext uri="{FF2B5EF4-FFF2-40B4-BE49-F238E27FC236}">
                <a16:creationId xmlns:a16="http://schemas.microsoft.com/office/drawing/2014/main" id="{4F05E668-2F86-00CE-666E-A2548FB8349D}"/>
              </a:ext>
            </a:extLst>
          </p:cNvPr>
          <p:cNvSpPr/>
          <p:nvPr>
            <p:custDataLst>
              <p:tags r:id="rId3"/>
            </p:custDataLst>
          </p:nvPr>
        </p:nvSpPr>
        <p:spPr>
          <a:xfrm>
            <a:off x="1752600" y="3095926"/>
            <a:ext cx="2971800" cy="144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898B8E"/>
                </a:solidFill>
                <a:latin typeface="Arial" pitchFamily="34" charset="0"/>
                <a:ea typeface="+mn-ea"/>
                <a:cs typeface="+mn-cs"/>
              </a:defRPr>
            </a:lvl1pPr>
            <a:lvl2pPr marL="457200" algn="l" defTabSz="914400" rtl="0" eaLnBrk="1" latinLnBrk="0" hangingPunct="1">
              <a:defRPr sz="1800" kern="1200">
                <a:solidFill>
                  <a:srgbClr val="898B8E"/>
                </a:solidFill>
                <a:latin typeface="Arial" pitchFamily="34" charset="0"/>
                <a:ea typeface="+mn-ea"/>
                <a:cs typeface="+mn-cs"/>
              </a:defRPr>
            </a:lvl2pPr>
            <a:lvl3pPr marL="914400" algn="l" defTabSz="914400" rtl="0" eaLnBrk="1" latinLnBrk="0" hangingPunct="1">
              <a:defRPr sz="1800" kern="1200">
                <a:solidFill>
                  <a:srgbClr val="898B8E"/>
                </a:solidFill>
                <a:latin typeface="Arial" pitchFamily="34" charset="0"/>
                <a:ea typeface="+mn-ea"/>
                <a:cs typeface="+mn-cs"/>
              </a:defRPr>
            </a:lvl3pPr>
            <a:lvl4pPr marL="1371600" algn="l" defTabSz="914400" rtl="0" eaLnBrk="1" latinLnBrk="0" hangingPunct="1">
              <a:defRPr sz="1800" kern="1200">
                <a:solidFill>
                  <a:srgbClr val="898B8E"/>
                </a:solidFill>
                <a:latin typeface="Arial" pitchFamily="34" charset="0"/>
                <a:ea typeface="+mn-ea"/>
                <a:cs typeface="+mn-cs"/>
              </a:defRPr>
            </a:lvl4pPr>
            <a:lvl5pPr marL="1828800" algn="l" defTabSz="914400" rtl="0" eaLnBrk="1" latinLnBrk="0" hangingPunct="1">
              <a:defRPr sz="1800" kern="1200">
                <a:solidFill>
                  <a:srgbClr val="898B8E"/>
                </a:solidFill>
                <a:latin typeface="Arial" pitchFamily="34" charset="0"/>
                <a:ea typeface="+mn-ea"/>
                <a:cs typeface="+mn-cs"/>
              </a:defRPr>
            </a:lvl5pPr>
            <a:lvl6pPr marL="2286000" algn="l" defTabSz="914400" rtl="0" eaLnBrk="1" latinLnBrk="0" hangingPunct="1">
              <a:defRPr sz="1800" kern="1200">
                <a:solidFill>
                  <a:srgbClr val="898B8E"/>
                </a:solidFill>
                <a:latin typeface="Arial" pitchFamily="34" charset="0"/>
                <a:ea typeface="+mn-ea"/>
                <a:cs typeface="+mn-cs"/>
              </a:defRPr>
            </a:lvl6pPr>
            <a:lvl7pPr marL="2743200" algn="l" defTabSz="914400" rtl="0" eaLnBrk="1" latinLnBrk="0" hangingPunct="1">
              <a:defRPr sz="1800" kern="1200">
                <a:solidFill>
                  <a:srgbClr val="898B8E"/>
                </a:solidFill>
                <a:latin typeface="Arial" pitchFamily="34" charset="0"/>
                <a:ea typeface="+mn-ea"/>
                <a:cs typeface="+mn-cs"/>
              </a:defRPr>
            </a:lvl7pPr>
            <a:lvl8pPr marL="3200400" algn="l" defTabSz="914400" rtl="0" eaLnBrk="1" latinLnBrk="0" hangingPunct="1">
              <a:defRPr sz="1800" kern="1200">
                <a:solidFill>
                  <a:srgbClr val="898B8E"/>
                </a:solidFill>
                <a:latin typeface="Arial" pitchFamily="34" charset="0"/>
                <a:ea typeface="+mn-ea"/>
                <a:cs typeface="+mn-cs"/>
              </a:defRPr>
            </a:lvl8pPr>
            <a:lvl9pPr marL="3657600" algn="l" defTabSz="914400" rtl="0" eaLnBrk="1" latinLnBrk="0" hangingPunct="1">
              <a:defRPr sz="1800" kern="1200">
                <a:solidFill>
                  <a:srgbClr val="898B8E"/>
                </a:solidFill>
                <a:latin typeface="Arial" pitchFamily="34" charset="0"/>
                <a:ea typeface="+mn-ea"/>
                <a:cs typeface="+mn-cs"/>
              </a:defRPr>
            </a:lvl9pPr>
          </a:lstStyle>
          <a:p>
            <a:pPr algn="ctr"/>
            <a:r>
              <a:rPr lang="en-US" sz="2000">
                <a:solidFill>
                  <a:schemeClr val="bg2"/>
                </a:solidFill>
                <a:latin typeface="+mn-lt"/>
              </a:rPr>
              <a:t>Global Balanced Index</a:t>
            </a:r>
          </a:p>
        </p:txBody>
      </p:sp>
      <p:sp>
        <p:nvSpPr>
          <p:cNvPr id="9" name="Rectangle 8">
            <a:extLst>
              <a:ext uri="{FF2B5EF4-FFF2-40B4-BE49-F238E27FC236}">
                <a16:creationId xmlns:a16="http://schemas.microsoft.com/office/drawing/2014/main" id="{31AC4593-92B7-E457-1F9E-31AFAE743155}"/>
              </a:ext>
            </a:extLst>
          </p:cNvPr>
          <p:cNvSpPr/>
          <p:nvPr>
            <p:custDataLst>
              <p:tags r:id="rId4"/>
            </p:custDataLst>
          </p:nvPr>
        </p:nvSpPr>
        <p:spPr>
          <a:xfrm>
            <a:off x="4724400" y="3095926"/>
            <a:ext cx="5715000" cy="14478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898B8E"/>
                </a:solidFill>
                <a:latin typeface="Arial" pitchFamily="34" charset="0"/>
                <a:ea typeface="+mn-ea"/>
                <a:cs typeface="+mn-cs"/>
              </a:defRPr>
            </a:lvl1pPr>
            <a:lvl2pPr marL="457200" algn="l" defTabSz="914400" rtl="0" eaLnBrk="1" latinLnBrk="0" hangingPunct="1">
              <a:defRPr sz="1800" kern="1200">
                <a:solidFill>
                  <a:srgbClr val="898B8E"/>
                </a:solidFill>
                <a:latin typeface="Arial" pitchFamily="34" charset="0"/>
                <a:ea typeface="+mn-ea"/>
                <a:cs typeface="+mn-cs"/>
              </a:defRPr>
            </a:lvl2pPr>
            <a:lvl3pPr marL="914400" algn="l" defTabSz="914400" rtl="0" eaLnBrk="1" latinLnBrk="0" hangingPunct="1">
              <a:defRPr sz="1800" kern="1200">
                <a:solidFill>
                  <a:srgbClr val="898B8E"/>
                </a:solidFill>
                <a:latin typeface="Arial" pitchFamily="34" charset="0"/>
                <a:ea typeface="+mn-ea"/>
                <a:cs typeface="+mn-cs"/>
              </a:defRPr>
            </a:lvl3pPr>
            <a:lvl4pPr marL="1371600" algn="l" defTabSz="914400" rtl="0" eaLnBrk="1" latinLnBrk="0" hangingPunct="1">
              <a:defRPr sz="1800" kern="1200">
                <a:solidFill>
                  <a:srgbClr val="898B8E"/>
                </a:solidFill>
                <a:latin typeface="Arial" pitchFamily="34" charset="0"/>
                <a:ea typeface="+mn-ea"/>
                <a:cs typeface="+mn-cs"/>
              </a:defRPr>
            </a:lvl4pPr>
            <a:lvl5pPr marL="1828800" algn="l" defTabSz="914400" rtl="0" eaLnBrk="1" latinLnBrk="0" hangingPunct="1">
              <a:defRPr sz="1800" kern="1200">
                <a:solidFill>
                  <a:srgbClr val="898B8E"/>
                </a:solidFill>
                <a:latin typeface="Arial" pitchFamily="34" charset="0"/>
                <a:ea typeface="+mn-ea"/>
                <a:cs typeface="+mn-cs"/>
              </a:defRPr>
            </a:lvl5pPr>
            <a:lvl6pPr marL="2286000" algn="l" defTabSz="914400" rtl="0" eaLnBrk="1" latinLnBrk="0" hangingPunct="1">
              <a:defRPr sz="1800" kern="1200">
                <a:solidFill>
                  <a:srgbClr val="898B8E"/>
                </a:solidFill>
                <a:latin typeface="Arial" pitchFamily="34" charset="0"/>
                <a:ea typeface="+mn-ea"/>
                <a:cs typeface="+mn-cs"/>
              </a:defRPr>
            </a:lvl6pPr>
            <a:lvl7pPr marL="2743200" algn="l" defTabSz="914400" rtl="0" eaLnBrk="1" latinLnBrk="0" hangingPunct="1">
              <a:defRPr sz="1800" kern="1200">
                <a:solidFill>
                  <a:srgbClr val="898B8E"/>
                </a:solidFill>
                <a:latin typeface="Arial" pitchFamily="34" charset="0"/>
                <a:ea typeface="+mn-ea"/>
                <a:cs typeface="+mn-cs"/>
              </a:defRPr>
            </a:lvl7pPr>
            <a:lvl8pPr marL="3200400" algn="l" defTabSz="914400" rtl="0" eaLnBrk="1" latinLnBrk="0" hangingPunct="1">
              <a:defRPr sz="1800" kern="1200">
                <a:solidFill>
                  <a:srgbClr val="898B8E"/>
                </a:solidFill>
                <a:latin typeface="Arial" pitchFamily="34" charset="0"/>
                <a:ea typeface="+mn-ea"/>
                <a:cs typeface="+mn-cs"/>
              </a:defRPr>
            </a:lvl8pPr>
            <a:lvl9pPr marL="3657600" algn="l" defTabSz="914400" rtl="0" eaLnBrk="1" latinLnBrk="0" hangingPunct="1">
              <a:defRPr sz="1800" kern="1200">
                <a:solidFill>
                  <a:srgbClr val="898B8E"/>
                </a:solidFill>
                <a:latin typeface="Arial" pitchFamily="34" charset="0"/>
                <a:ea typeface="+mn-ea"/>
                <a:cs typeface="+mn-cs"/>
              </a:defRPr>
            </a:lvl9pPr>
          </a:lstStyle>
          <a:p>
            <a:pPr marL="342900" indent="-166688" defTabSz="685766">
              <a:lnSpc>
                <a:spcPct val="90000"/>
              </a:lnSpc>
              <a:spcBef>
                <a:spcPts val="751"/>
              </a:spcBef>
              <a:spcAft>
                <a:spcPct val="0"/>
              </a:spcAft>
              <a:buFont typeface="Arial" pitchFamily="34" charset="0"/>
              <a:buChar char="•"/>
              <a:defRPr kumimoji="0" sz="2100" b="0" i="0" normalizeH="0" noProof="0">
                <a:solidFill>
                  <a:srgbClr val="3F403C"/>
                </a:solidFill>
                <a:uLnTx/>
                <a:uFillTx/>
                <a:latin typeface="Open Sans Light" charset="0"/>
                <a:ea typeface="Open Sans Light" charset="0"/>
                <a:cs typeface="Open Sans Light" charset="0"/>
              </a:defRPr>
            </a:pPr>
            <a:r>
              <a:rPr lang="en-US" sz="1400">
                <a:solidFill>
                  <a:srgbClr val="3F403C"/>
                </a:solidFill>
                <a:latin typeface="+mn-lt"/>
                <a:cs typeface="Arial" pitchFamily="34" charset="0"/>
              </a:rPr>
              <a:t>Tracks a blend of global equites, bonds and commodities</a:t>
            </a:r>
          </a:p>
          <a:p>
            <a:pPr marL="342900" indent="-166688" defTabSz="685766">
              <a:lnSpc>
                <a:spcPct val="90000"/>
              </a:lnSpc>
              <a:spcBef>
                <a:spcPts val="751"/>
              </a:spcBef>
              <a:spcAft>
                <a:spcPct val="0"/>
              </a:spcAft>
              <a:buFont typeface="Arial" pitchFamily="34" charset="0"/>
              <a:buChar char="•"/>
              <a:defRPr kumimoji="0" sz="2100" b="0" i="0" normalizeH="0" noProof="0">
                <a:solidFill>
                  <a:srgbClr val="3F403C"/>
                </a:solidFill>
                <a:uLnTx/>
                <a:uFillTx/>
                <a:latin typeface="Open Sans Light" charset="0"/>
                <a:ea typeface="Open Sans Light" charset="0"/>
                <a:cs typeface="Open Sans Light" charset="0"/>
              </a:defRPr>
            </a:pPr>
            <a:r>
              <a:rPr lang="en-US" sz="1400">
                <a:solidFill>
                  <a:srgbClr val="3F403C"/>
                </a:solidFill>
                <a:latin typeface="+mn-lt"/>
                <a:cs typeface="Arial" pitchFamily="34" charset="0"/>
              </a:rPr>
              <a:t>Overall allocation is  reviewed daily to reduce volatility</a:t>
            </a:r>
            <a:endParaRPr lang="en-US" sz="1400">
              <a:latin typeface="+mn-lt"/>
              <a:cs typeface="Arial" pitchFamily="34" charset="0"/>
            </a:endParaRPr>
          </a:p>
          <a:p>
            <a:pPr marL="342900" indent="-166688" defTabSz="685766">
              <a:lnSpc>
                <a:spcPct val="90000"/>
              </a:lnSpc>
              <a:spcBef>
                <a:spcPts val="751"/>
              </a:spcBef>
              <a:spcAft>
                <a:spcPct val="0"/>
              </a:spcAft>
              <a:buFont typeface="Arial" pitchFamily="34" charset="0"/>
              <a:buChar char="•"/>
              <a:defRPr kumimoji="0" sz="2100" b="0" i="0" normalizeH="0" noProof="0">
                <a:solidFill>
                  <a:srgbClr val="3F403C"/>
                </a:solidFill>
                <a:uLnTx/>
                <a:uFillTx/>
                <a:latin typeface="Open Sans Light" charset="0"/>
                <a:ea typeface="Open Sans Light" charset="0"/>
                <a:cs typeface="Open Sans Light" charset="0"/>
              </a:defRPr>
            </a:pPr>
            <a:r>
              <a:rPr lang="en-US" sz="1400">
                <a:solidFill>
                  <a:srgbClr val="3F403C"/>
                </a:solidFill>
                <a:latin typeface="+mn-lt"/>
                <a:cs typeface="Arial" pitchFamily="34" charset="0"/>
              </a:rPr>
              <a:t>Rebalanced monthly based on the SG Sentiment Indicator that looks at six cross asset indicators for expansion/contraction</a:t>
            </a:r>
          </a:p>
          <a:p>
            <a:pPr marL="342900" indent="-166688" defTabSz="685766">
              <a:lnSpc>
                <a:spcPct val="90000"/>
              </a:lnSpc>
              <a:spcBef>
                <a:spcPts val="751"/>
              </a:spcBef>
              <a:spcAft>
                <a:spcPct val="0"/>
              </a:spcAft>
              <a:buFont typeface="Arial" pitchFamily="34" charset="0"/>
              <a:buChar char="•"/>
              <a:defRPr kumimoji="0" sz="2100" b="0" i="0" normalizeH="0" noProof="0">
                <a:solidFill>
                  <a:srgbClr val="3F403C"/>
                </a:solidFill>
                <a:uLnTx/>
                <a:uFillTx/>
                <a:latin typeface="Open Sans Light" charset="0"/>
                <a:ea typeface="Open Sans Light" charset="0"/>
                <a:cs typeface="Open Sans Light" charset="0"/>
              </a:defRPr>
            </a:pPr>
            <a:r>
              <a:rPr lang="en-US" sz="1400">
                <a:solidFill>
                  <a:srgbClr val="3F403C"/>
                </a:solidFill>
                <a:latin typeface="+mn-lt"/>
                <a:cs typeface="Arial" pitchFamily="34" charset="0"/>
              </a:rPr>
              <a:t>Created and owned by Societe Generale</a:t>
            </a:r>
          </a:p>
        </p:txBody>
      </p:sp>
      <p:sp>
        <p:nvSpPr>
          <p:cNvPr id="10" name="Rectangle 9">
            <a:extLst>
              <a:ext uri="{FF2B5EF4-FFF2-40B4-BE49-F238E27FC236}">
                <a16:creationId xmlns:a16="http://schemas.microsoft.com/office/drawing/2014/main" id="{5720CABB-AED1-E963-FBE3-13343BAF3D62}"/>
              </a:ext>
            </a:extLst>
          </p:cNvPr>
          <p:cNvSpPr/>
          <p:nvPr>
            <p:custDataLst>
              <p:tags r:id="rId5"/>
            </p:custDataLst>
          </p:nvPr>
        </p:nvSpPr>
        <p:spPr>
          <a:xfrm>
            <a:off x="1752600" y="4542228"/>
            <a:ext cx="2971800" cy="15894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898B8E"/>
                </a:solidFill>
                <a:latin typeface="Arial" pitchFamily="34" charset="0"/>
                <a:ea typeface="+mn-ea"/>
                <a:cs typeface="+mn-cs"/>
              </a:defRPr>
            </a:lvl1pPr>
            <a:lvl2pPr marL="457200" algn="l" defTabSz="914400" rtl="0" eaLnBrk="1" latinLnBrk="0" hangingPunct="1">
              <a:defRPr sz="1800" kern="1200">
                <a:solidFill>
                  <a:srgbClr val="898B8E"/>
                </a:solidFill>
                <a:latin typeface="Arial" pitchFamily="34" charset="0"/>
                <a:ea typeface="+mn-ea"/>
                <a:cs typeface="+mn-cs"/>
              </a:defRPr>
            </a:lvl2pPr>
            <a:lvl3pPr marL="914400" algn="l" defTabSz="914400" rtl="0" eaLnBrk="1" latinLnBrk="0" hangingPunct="1">
              <a:defRPr sz="1800" kern="1200">
                <a:solidFill>
                  <a:srgbClr val="898B8E"/>
                </a:solidFill>
                <a:latin typeface="Arial" pitchFamily="34" charset="0"/>
                <a:ea typeface="+mn-ea"/>
                <a:cs typeface="+mn-cs"/>
              </a:defRPr>
            </a:lvl3pPr>
            <a:lvl4pPr marL="1371600" algn="l" defTabSz="914400" rtl="0" eaLnBrk="1" latinLnBrk="0" hangingPunct="1">
              <a:defRPr sz="1800" kern="1200">
                <a:solidFill>
                  <a:srgbClr val="898B8E"/>
                </a:solidFill>
                <a:latin typeface="Arial" pitchFamily="34" charset="0"/>
                <a:ea typeface="+mn-ea"/>
                <a:cs typeface="+mn-cs"/>
              </a:defRPr>
            </a:lvl4pPr>
            <a:lvl5pPr marL="1828800" algn="l" defTabSz="914400" rtl="0" eaLnBrk="1" latinLnBrk="0" hangingPunct="1">
              <a:defRPr sz="1800" kern="1200">
                <a:solidFill>
                  <a:srgbClr val="898B8E"/>
                </a:solidFill>
                <a:latin typeface="Arial" pitchFamily="34" charset="0"/>
                <a:ea typeface="+mn-ea"/>
                <a:cs typeface="+mn-cs"/>
              </a:defRPr>
            </a:lvl5pPr>
            <a:lvl6pPr marL="2286000" algn="l" defTabSz="914400" rtl="0" eaLnBrk="1" latinLnBrk="0" hangingPunct="1">
              <a:defRPr sz="1800" kern="1200">
                <a:solidFill>
                  <a:srgbClr val="898B8E"/>
                </a:solidFill>
                <a:latin typeface="Arial" pitchFamily="34" charset="0"/>
                <a:ea typeface="+mn-ea"/>
                <a:cs typeface="+mn-cs"/>
              </a:defRPr>
            </a:lvl6pPr>
            <a:lvl7pPr marL="2743200" algn="l" defTabSz="914400" rtl="0" eaLnBrk="1" latinLnBrk="0" hangingPunct="1">
              <a:defRPr sz="1800" kern="1200">
                <a:solidFill>
                  <a:srgbClr val="898B8E"/>
                </a:solidFill>
                <a:latin typeface="Arial" pitchFamily="34" charset="0"/>
                <a:ea typeface="+mn-ea"/>
                <a:cs typeface="+mn-cs"/>
              </a:defRPr>
            </a:lvl7pPr>
            <a:lvl8pPr marL="3200400" algn="l" defTabSz="914400" rtl="0" eaLnBrk="1" latinLnBrk="0" hangingPunct="1">
              <a:defRPr sz="1800" kern="1200">
                <a:solidFill>
                  <a:srgbClr val="898B8E"/>
                </a:solidFill>
                <a:latin typeface="Arial" pitchFamily="34" charset="0"/>
                <a:ea typeface="+mn-ea"/>
                <a:cs typeface="+mn-cs"/>
              </a:defRPr>
            </a:lvl8pPr>
            <a:lvl9pPr marL="3657600" algn="l" defTabSz="914400" rtl="0" eaLnBrk="1" latinLnBrk="0" hangingPunct="1">
              <a:defRPr sz="1800" kern="1200">
                <a:solidFill>
                  <a:srgbClr val="898B8E"/>
                </a:solidFill>
                <a:latin typeface="Arial" pitchFamily="34" charset="0"/>
                <a:ea typeface="+mn-ea"/>
                <a:cs typeface="+mn-cs"/>
              </a:defRPr>
            </a:lvl9pPr>
          </a:lstStyle>
          <a:p>
            <a:pPr algn="ctr"/>
            <a:r>
              <a:rPr lang="en-US" sz="2000">
                <a:solidFill>
                  <a:schemeClr val="bg2"/>
                </a:solidFill>
                <a:latin typeface="+mn-lt"/>
              </a:rPr>
              <a:t>US Fundamental  Balanced Index</a:t>
            </a:r>
          </a:p>
        </p:txBody>
      </p:sp>
      <p:sp>
        <p:nvSpPr>
          <p:cNvPr id="11" name="Rectangle 10">
            <a:extLst>
              <a:ext uri="{FF2B5EF4-FFF2-40B4-BE49-F238E27FC236}">
                <a16:creationId xmlns:a16="http://schemas.microsoft.com/office/drawing/2014/main" id="{671F67BC-EC7F-BCF4-3824-89EFCD31046E}"/>
              </a:ext>
            </a:extLst>
          </p:cNvPr>
          <p:cNvSpPr/>
          <p:nvPr>
            <p:custDataLst>
              <p:tags r:id="rId6"/>
            </p:custDataLst>
          </p:nvPr>
        </p:nvSpPr>
        <p:spPr>
          <a:xfrm>
            <a:off x="4724400" y="4542228"/>
            <a:ext cx="5715000" cy="1589488"/>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898B8E"/>
                </a:solidFill>
                <a:latin typeface="Arial" pitchFamily="34" charset="0"/>
                <a:ea typeface="+mn-ea"/>
                <a:cs typeface="+mn-cs"/>
              </a:defRPr>
            </a:lvl1pPr>
            <a:lvl2pPr marL="457200" algn="l" defTabSz="914400" rtl="0" eaLnBrk="1" latinLnBrk="0" hangingPunct="1">
              <a:defRPr sz="1800" kern="1200">
                <a:solidFill>
                  <a:srgbClr val="898B8E"/>
                </a:solidFill>
                <a:latin typeface="Arial" pitchFamily="34" charset="0"/>
                <a:ea typeface="+mn-ea"/>
                <a:cs typeface="+mn-cs"/>
              </a:defRPr>
            </a:lvl2pPr>
            <a:lvl3pPr marL="914400" algn="l" defTabSz="914400" rtl="0" eaLnBrk="1" latinLnBrk="0" hangingPunct="1">
              <a:defRPr sz="1800" kern="1200">
                <a:solidFill>
                  <a:srgbClr val="898B8E"/>
                </a:solidFill>
                <a:latin typeface="Arial" pitchFamily="34" charset="0"/>
                <a:ea typeface="+mn-ea"/>
                <a:cs typeface="+mn-cs"/>
              </a:defRPr>
            </a:lvl3pPr>
            <a:lvl4pPr marL="1371600" algn="l" defTabSz="914400" rtl="0" eaLnBrk="1" latinLnBrk="0" hangingPunct="1">
              <a:defRPr sz="1800" kern="1200">
                <a:solidFill>
                  <a:srgbClr val="898B8E"/>
                </a:solidFill>
                <a:latin typeface="Arial" pitchFamily="34" charset="0"/>
                <a:ea typeface="+mn-ea"/>
                <a:cs typeface="+mn-cs"/>
              </a:defRPr>
            </a:lvl4pPr>
            <a:lvl5pPr marL="1828800" algn="l" defTabSz="914400" rtl="0" eaLnBrk="1" latinLnBrk="0" hangingPunct="1">
              <a:defRPr sz="1800" kern="1200">
                <a:solidFill>
                  <a:srgbClr val="898B8E"/>
                </a:solidFill>
                <a:latin typeface="Arial" pitchFamily="34" charset="0"/>
                <a:ea typeface="+mn-ea"/>
                <a:cs typeface="+mn-cs"/>
              </a:defRPr>
            </a:lvl5pPr>
            <a:lvl6pPr marL="2286000" algn="l" defTabSz="914400" rtl="0" eaLnBrk="1" latinLnBrk="0" hangingPunct="1">
              <a:defRPr sz="1800" kern="1200">
                <a:solidFill>
                  <a:srgbClr val="898B8E"/>
                </a:solidFill>
                <a:latin typeface="Arial" pitchFamily="34" charset="0"/>
                <a:ea typeface="+mn-ea"/>
                <a:cs typeface="+mn-cs"/>
              </a:defRPr>
            </a:lvl6pPr>
            <a:lvl7pPr marL="2743200" algn="l" defTabSz="914400" rtl="0" eaLnBrk="1" latinLnBrk="0" hangingPunct="1">
              <a:defRPr sz="1800" kern="1200">
                <a:solidFill>
                  <a:srgbClr val="898B8E"/>
                </a:solidFill>
                <a:latin typeface="Arial" pitchFamily="34" charset="0"/>
                <a:ea typeface="+mn-ea"/>
                <a:cs typeface="+mn-cs"/>
              </a:defRPr>
            </a:lvl7pPr>
            <a:lvl8pPr marL="3200400" algn="l" defTabSz="914400" rtl="0" eaLnBrk="1" latinLnBrk="0" hangingPunct="1">
              <a:defRPr sz="1800" kern="1200">
                <a:solidFill>
                  <a:srgbClr val="898B8E"/>
                </a:solidFill>
                <a:latin typeface="Arial" pitchFamily="34" charset="0"/>
                <a:ea typeface="+mn-ea"/>
                <a:cs typeface="+mn-cs"/>
              </a:defRPr>
            </a:lvl8pPr>
            <a:lvl9pPr marL="3657600" algn="l" defTabSz="914400" rtl="0" eaLnBrk="1" latinLnBrk="0" hangingPunct="1">
              <a:defRPr sz="1800" kern="1200">
                <a:solidFill>
                  <a:srgbClr val="898B8E"/>
                </a:solidFill>
                <a:latin typeface="Arial" pitchFamily="34" charset="0"/>
                <a:ea typeface="+mn-ea"/>
                <a:cs typeface="+mn-cs"/>
              </a:defRPr>
            </a:lvl9pPr>
          </a:lstStyle>
          <a:p>
            <a:pPr marL="342900" indent="-166688" defTabSz="685766">
              <a:lnSpc>
                <a:spcPct val="90000"/>
              </a:lnSpc>
              <a:spcBef>
                <a:spcPts val="751"/>
              </a:spcBef>
              <a:spcAft>
                <a:spcPct val="0"/>
              </a:spcAft>
              <a:buFont typeface="Arial" pitchFamily="34" charset="0"/>
              <a:buChar char="•"/>
              <a:defRPr kumimoji="0" sz="2100" b="0" i="0" u="none" strike="noStrike" cap="none" spc="0" normalizeH="0" baseline="0" noProof="0">
                <a:ln w="9525" cap="flat" cmpd="sng" algn="ctr">
                  <a:noFill/>
                  <a:prstDash val="solid"/>
                  <a:round/>
                  <a:headEnd type="none" w="med" len="med"/>
                  <a:tailEnd type="none" w="med" len="med"/>
                </a:ln>
                <a:solidFill>
                  <a:srgbClr val="3F403C"/>
                </a:solidFill>
                <a:uLnTx/>
                <a:uFillTx/>
                <a:latin typeface="Arial" pitchFamily="34" charset="0"/>
                <a:ea typeface="Open Sans Light" charset="0"/>
                <a:cs typeface="Arial" pitchFamily="34" charset="0"/>
                <a:sym typeface="Wingdings" charset="2"/>
              </a:defRPr>
            </a:pPr>
            <a:r>
              <a:rPr lang="en-US" sz="1400">
                <a:ln w="9525" cap="flat" cmpd="sng" algn="ctr">
                  <a:noFill/>
                  <a:prstDash val="solid"/>
                  <a:round/>
                  <a:headEnd type="none" w="med" len="med"/>
                  <a:tailEnd type="none" w="med" len="med"/>
                </a:ln>
                <a:solidFill>
                  <a:srgbClr val="3F403C"/>
                </a:solidFill>
                <a:latin typeface="+mn-lt"/>
                <a:ea typeface="Open Sans Light" charset="0"/>
                <a:cs typeface="Arial" pitchFamily="34" charset="0"/>
                <a:sym typeface="Wingdings" charset="2"/>
              </a:rPr>
              <a:t>Aims to capture the low volatility premium within US equities </a:t>
            </a:r>
          </a:p>
          <a:p>
            <a:pPr marL="342900" indent="-166688" defTabSz="685766">
              <a:lnSpc>
                <a:spcPct val="90000"/>
              </a:lnSpc>
              <a:spcBef>
                <a:spcPts val="751"/>
              </a:spcBef>
              <a:spcAft>
                <a:spcPct val="0"/>
              </a:spcAft>
              <a:buFont typeface="Arial" pitchFamily="34" charset="0"/>
              <a:buChar char="•"/>
              <a:defRPr kumimoji="0" sz="2100" b="0" i="0" u="none" strike="noStrike" cap="none" spc="0" normalizeH="0" baseline="0" noProof="0">
                <a:ln w="9525" cap="flat" cmpd="sng" algn="ctr">
                  <a:noFill/>
                  <a:prstDash val="solid"/>
                  <a:round/>
                  <a:headEnd type="none" w="med" len="med"/>
                  <a:tailEnd type="none" w="med" len="med"/>
                </a:ln>
                <a:solidFill>
                  <a:srgbClr val="3F403C"/>
                </a:solidFill>
                <a:uLnTx/>
                <a:uFillTx/>
                <a:latin typeface="Arial" pitchFamily="34" charset="0"/>
                <a:ea typeface="Open Sans Light" charset="0"/>
                <a:cs typeface="Arial" pitchFamily="34" charset="0"/>
                <a:sym typeface="Wingdings" charset="2"/>
              </a:defRPr>
            </a:pPr>
            <a:r>
              <a:rPr lang="en-US" sz="1400">
                <a:ln w="9525" cap="flat" cmpd="sng" algn="ctr">
                  <a:noFill/>
                  <a:prstDash val="solid"/>
                  <a:round/>
                  <a:headEnd type="none" w="med" len="med"/>
                  <a:tailEnd type="none" w="med" len="med"/>
                </a:ln>
                <a:solidFill>
                  <a:srgbClr val="3F403C"/>
                </a:solidFill>
                <a:latin typeface="+mn-lt"/>
                <a:ea typeface="Open Sans Light" charset="0"/>
                <a:cs typeface="Arial" pitchFamily="34" charset="0"/>
                <a:sym typeface="Wingdings" charset="2"/>
              </a:rPr>
              <a:t>Uses a blend of US equities, US Treasuries and cash</a:t>
            </a:r>
          </a:p>
          <a:p>
            <a:pPr marL="342900" indent="-166688" defTabSz="685766">
              <a:lnSpc>
                <a:spcPct val="90000"/>
              </a:lnSpc>
              <a:spcBef>
                <a:spcPts val="751"/>
              </a:spcBef>
              <a:spcAft>
                <a:spcPct val="0"/>
              </a:spcAft>
              <a:buFont typeface="Arial" pitchFamily="34" charset="0"/>
              <a:buChar char="•"/>
              <a:defRPr kumimoji="0" sz="2100" b="0" i="0" u="none" strike="noStrike" cap="none" spc="0" normalizeH="0" baseline="0" noProof="0">
                <a:ln w="9525" cap="flat" cmpd="sng" algn="ctr">
                  <a:noFill/>
                  <a:prstDash val="solid"/>
                  <a:round/>
                  <a:headEnd type="none" w="med" len="med"/>
                  <a:tailEnd type="none" w="med" len="med"/>
                </a:ln>
                <a:solidFill>
                  <a:srgbClr val="3F403C"/>
                </a:solidFill>
                <a:uLnTx/>
                <a:uFillTx/>
                <a:latin typeface="Arial" pitchFamily="34" charset="0"/>
                <a:ea typeface="Open Sans Light" charset="0"/>
                <a:cs typeface="Arial" pitchFamily="34" charset="0"/>
                <a:sym typeface="Wingdings" charset="2"/>
              </a:defRPr>
            </a:pPr>
            <a:r>
              <a:rPr lang="en-US" sz="1400">
                <a:ln w="9525" cap="flat" cmpd="sng" algn="ctr">
                  <a:noFill/>
                  <a:prstDash val="solid"/>
                  <a:round/>
                  <a:headEnd type="none" w="med" len="med"/>
                  <a:tailEnd type="none" w="med" len="med"/>
                </a:ln>
                <a:solidFill>
                  <a:srgbClr val="3F403C"/>
                </a:solidFill>
                <a:latin typeface="+mn-lt"/>
                <a:ea typeface="Open Sans Light" charset="0"/>
                <a:cs typeface="Arial" pitchFamily="34" charset="0"/>
                <a:sym typeface="Wingdings" charset="2"/>
              </a:rPr>
              <a:t>Asset classes are rebalanced daily to minimize risk </a:t>
            </a:r>
          </a:p>
          <a:p>
            <a:pPr marL="342900" indent="-166688" defTabSz="685766">
              <a:lnSpc>
                <a:spcPct val="90000"/>
              </a:lnSpc>
              <a:spcBef>
                <a:spcPts val="751"/>
              </a:spcBef>
              <a:spcAft>
                <a:spcPct val="0"/>
              </a:spcAft>
              <a:buFont typeface="Arial" pitchFamily="34" charset="0"/>
              <a:buChar char="•"/>
              <a:defRPr kumimoji="0" sz="2100" b="0" i="0" u="none" strike="noStrike" cap="none" spc="0" normalizeH="0" baseline="0" noProof="0">
                <a:ln w="9525" cap="flat" cmpd="sng" algn="ctr">
                  <a:noFill/>
                  <a:prstDash val="solid"/>
                  <a:round/>
                  <a:headEnd type="none" w="med" len="med"/>
                  <a:tailEnd type="none" w="med" len="med"/>
                </a:ln>
                <a:solidFill>
                  <a:srgbClr val="3F403C"/>
                </a:solidFill>
                <a:uLnTx/>
                <a:uFillTx/>
                <a:latin typeface="Arial" pitchFamily="34" charset="0"/>
                <a:ea typeface="Open Sans Light" charset="0"/>
                <a:cs typeface="Arial" pitchFamily="34" charset="0"/>
                <a:sym typeface="Wingdings" charset="2"/>
              </a:defRPr>
            </a:pPr>
            <a:r>
              <a:rPr lang="en-US" sz="1400">
                <a:ln w="9525" cap="flat" cmpd="sng" algn="ctr">
                  <a:noFill/>
                  <a:prstDash val="solid"/>
                  <a:round/>
                  <a:headEnd type="none" w="med" len="med"/>
                  <a:tailEnd type="none" w="med" len="med"/>
                </a:ln>
                <a:solidFill>
                  <a:srgbClr val="3F403C"/>
                </a:solidFill>
                <a:latin typeface="+mn-lt"/>
                <a:ea typeface="Open Sans Light" charset="0"/>
                <a:cs typeface="Arial" pitchFamily="34" charset="0"/>
                <a:sym typeface="Wingdings" charset="2"/>
              </a:rPr>
              <a:t>Mix of US Equities are revised quarterly</a:t>
            </a:r>
          </a:p>
          <a:p>
            <a:pPr marL="342900" indent="-166688" defTabSz="685766">
              <a:lnSpc>
                <a:spcPct val="90000"/>
              </a:lnSpc>
              <a:spcBef>
                <a:spcPts val="751"/>
              </a:spcBef>
              <a:spcAft>
                <a:spcPct val="0"/>
              </a:spcAft>
              <a:buFont typeface="Arial" pitchFamily="34" charset="0"/>
              <a:buChar char="•"/>
              <a:defRPr kumimoji="0" sz="2100" b="0" i="0" u="none" strike="noStrike" cap="none" spc="0" normalizeH="0" baseline="0" noProof="0">
                <a:ln w="9525" cap="flat" cmpd="sng" algn="ctr">
                  <a:noFill/>
                  <a:prstDash val="solid"/>
                  <a:round/>
                  <a:headEnd type="none" w="med" len="med"/>
                  <a:tailEnd type="none" w="med" len="med"/>
                </a:ln>
                <a:solidFill>
                  <a:srgbClr val="3F403C"/>
                </a:solidFill>
                <a:uLnTx/>
                <a:uFillTx/>
                <a:latin typeface="Arial" pitchFamily="34" charset="0"/>
                <a:ea typeface="Open Sans Light" charset="0"/>
                <a:cs typeface="Arial" pitchFamily="34" charset="0"/>
                <a:sym typeface="Wingdings" charset="2"/>
              </a:defRPr>
            </a:pPr>
            <a:r>
              <a:rPr lang="en-US" sz="1400">
                <a:ln w="9525" cap="flat" cmpd="sng" algn="ctr">
                  <a:noFill/>
                  <a:prstDash val="solid"/>
                  <a:round/>
                  <a:headEnd type="none" w="med" len="med"/>
                  <a:tailEnd type="none" w="med" len="med"/>
                </a:ln>
                <a:solidFill>
                  <a:srgbClr val="3F403C"/>
                </a:solidFill>
                <a:latin typeface="+mn-lt"/>
                <a:ea typeface="Open Sans Light" charset="0"/>
                <a:cs typeface="Arial" pitchFamily="34" charset="0"/>
                <a:sym typeface="Wingdings" charset="2"/>
              </a:rPr>
              <a:t>Created and owned by PIMCO</a:t>
            </a:r>
          </a:p>
        </p:txBody>
      </p:sp>
      <p:sp>
        <p:nvSpPr>
          <p:cNvPr id="12" name="TextBox 11">
            <a:extLst>
              <a:ext uri="{FF2B5EF4-FFF2-40B4-BE49-F238E27FC236}">
                <a16:creationId xmlns:a16="http://schemas.microsoft.com/office/drawing/2014/main" id="{DC594D67-1FE4-8F0D-B861-D1E21F94BB58}"/>
              </a:ext>
            </a:extLst>
          </p:cNvPr>
          <p:cNvSpPr txBox="1"/>
          <p:nvPr>
            <p:custDataLst>
              <p:tags r:id="rId7"/>
            </p:custDataLst>
          </p:nvPr>
        </p:nvSpPr>
        <p:spPr>
          <a:xfrm>
            <a:off x="1752600" y="1104014"/>
            <a:ext cx="8686800" cy="370288"/>
          </a:xfrm>
          <a:prstGeom prst="rect">
            <a:avLst/>
          </a:prstGeom>
          <a:noFill/>
          <a:ln w="38100">
            <a:noFill/>
            <a:bevel/>
          </a:ln>
        </p:spPr>
        <p:txBody>
          <a:bodyPr vert="horz" wrap="square" lIns="91440" tIns="91440" rIns="91440" bIns="9144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Aft>
                <a:spcPct val="0"/>
              </a:spcAft>
            </a:pPr>
            <a:r>
              <a:rPr lang="en-US" sz="2000" b="1" dirty="0"/>
              <a:t>Point-to-Point with a Cap, Performance Trigger, &amp; Monthly Sum Cap</a:t>
            </a:r>
          </a:p>
        </p:txBody>
      </p:sp>
      <p:sp>
        <p:nvSpPr>
          <p:cNvPr id="13" name="TextBox 12">
            <a:extLst>
              <a:ext uri="{FF2B5EF4-FFF2-40B4-BE49-F238E27FC236}">
                <a16:creationId xmlns:a16="http://schemas.microsoft.com/office/drawing/2014/main" id="{15CD966F-C480-7A26-ECC2-9D83C0439B9A}"/>
              </a:ext>
            </a:extLst>
          </p:cNvPr>
          <p:cNvSpPr txBox="1"/>
          <p:nvPr>
            <p:custDataLst>
              <p:tags r:id="rId8"/>
            </p:custDataLst>
          </p:nvPr>
        </p:nvSpPr>
        <p:spPr>
          <a:xfrm>
            <a:off x="1752600" y="2704214"/>
            <a:ext cx="8686800" cy="391712"/>
          </a:xfrm>
          <a:prstGeom prst="rect">
            <a:avLst/>
          </a:prstGeom>
          <a:noFill/>
          <a:ln w="38100">
            <a:noFill/>
            <a:bevel/>
          </a:ln>
        </p:spPr>
        <p:txBody>
          <a:bodyPr vert="horz" wrap="square" lIns="91440" tIns="91440" rIns="91440" bIns="9144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Aft>
                <a:spcPct val="0"/>
              </a:spcAft>
            </a:pPr>
            <a:r>
              <a:rPr lang="en-US" sz="2000" b="1"/>
              <a:t>Point-to-Point with a Participation Rate, No Cap</a:t>
            </a:r>
          </a:p>
        </p:txBody>
      </p:sp>
      <p:sp>
        <p:nvSpPr>
          <p:cNvPr id="14" name="Rectangle 13">
            <a:extLst>
              <a:ext uri="{FF2B5EF4-FFF2-40B4-BE49-F238E27FC236}">
                <a16:creationId xmlns:a16="http://schemas.microsoft.com/office/drawing/2014/main" id="{E9818766-8E08-0A02-970E-B3BEB59E65EE}"/>
              </a:ext>
            </a:extLst>
          </p:cNvPr>
          <p:cNvSpPr/>
          <p:nvPr>
            <p:custDataLst>
              <p:tags r:id="rId9"/>
            </p:custDataLst>
          </p:nvPr>
        </p:nvSpPr>
        <p:spPr>
          <a:xfrm>
            <a:off x="1676400" y="1185570"/>
            <a:ext cx="8839200" cy="1447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898B8E"/>
                </a:solidFill>
                <a:latin typeface="Arial" pitchFamily="34" charset="0"/>
                <a:ea typeface="+mn-ea"/>
                <a:cs typeface="+mn-cs"/>
              </a:defRPr>
            </a:lvl1pPr>
            <a:lvl2pPr marL="457200" algn="l" defTabSz="914400" rtl="0" eaLnBrk="1" latinLnBrk="0" hangingPunct="1">
              <a:defRPr sz="1800" kern="1200">
                <a:solidFill>
                  <a:srgbClr val="898B8E"/>
                </a:solidFill>
                <a:latin typeface="Arial" pitchFamily="34" charset="0"/>
                <a:ea typeface="+mn-ea"/>
                <a:cs typeface="+mn-cs"/>
              </a:defRPr>
            </a:lvl2pPr>
            <a:lvl3pPr marL="914400" algn="l" defTabSz="914400" rtl="0" eaLnBrk="1" latinLnBrk="0" hangingPunct="1">
              <a:defRPr sz="1800" kern="1200">
                <a:solidFill>
                  <a:srgbClr val="898B8E"/>
                </a:solidFill>
                <a:latin typeface="Arial" pitchFamily="34" charset="0"/>
                <a:ea typeface="+mn-ea"/>
                <a:cs typeface="+mn-cs"/>
              </a:defRPr>
            </a:lvl3pPr>
            <a:lvl4pPr marL="1371600" algn="l" defTabSz="914400" rtl="0" eaLnBrk="1" latinLnBrk="0" hangingPunct="1">
              <a:defRPr sz="1800" kern="1200">
                <a:solidFill>
                  <a:srgbClr val="898B8E"/>
                </a:solidFill>
                <a:latin typeface="Arial" pitchFamily="34" charset="0"/>
                <a:ea typeface="+mn-ea"/>
                <a:cs typeface="+mn-cs"/>
              </a:defRPr>
            </a:lvl4pPr>
            <a:lvl5pPr marL="1828800" algn="l" defTabSz="914400" rtl="0" eaLnBrk="1" latinLnBrk="0" hangingPunct="1">
              <a:defRPr sz="1800" kern="1200">
                <a:solidFill>
                  <a:srgbClr val="898B8E"/>
                </a:solidFill>
                <a:latin typeface="Arial" pitchFamily="34" charset="0"/>
                <a:ea typeface="+mn-ea"/>
                <a:cs typeface="+mn-cs"/>
              </a:defRPr>
            </a:lvl5pPr>
            <a:lvl6pPr marL="2286000" algn="l" defTabSz="914400" rtl="0" eaLnBrk="1" latinLnBrk="0" hangingPunct="1">
              <a:defRPr sz="1800" kern="1200">
                <a:solidFill>
                  <a:srgbClr val="898B8E"/>
                </a:solidFill>
                <a:latin typeface="Arial" pitchFamily="34" charset="0"/>
                <a:ea typeface="+mn-ea"/>
                <a:cs typeface="+mn-cs"/>
              </a:defRPr>
            </a:lvl6pPr>
            <a:lvl7pPr marL="2743200" algn="l" defTabSz="914400" rtl="0" eaLnBrk="1" latinLnBrk="0" hangingPunct="1">
              <a:defRPr sz="1800" kern="1200">
                <a:solidFill>
                  <a:srgbClr val="898B8E"/>
                </a:solidFill>
                <a:latin typeface="Arial" pitchFamily="34" charset="0"/>
                <a:ea typeface="+mn-ea"/>
                <a:cs typeface="+mn-cs"/>
              </a:defRPr>
            </a:lvl7pPr>
            <a:lvl8pPr marL="3200400" algn="l" defTabSz="914400" rtl="0" eaLnBrk="1" latinLnBrk="0" hangingPunct="1">
              <a:defRPr sz="1800" kern="1200">
                <a:solidFill>
                  <a:srgbClr val="898B8E"/>
                </a:solidFill>
                <a:latin typeface="Arial" pitchFamily="34" charset="0"/>
                <a:ea typeface="+mn-ea"/>
                <a:cs typeface="+mn-cs"/>
              </a:defRPr>
            </a:lvl8pPr>
            <a:lvl9pPr marL="3657600" algn="l" defTabSz="914400" rtl="0" eaLnBrk="1" latinLnBrk="0" hangingPunct="1">
              <a:defRPr sz="1800" kern="1200">
                <a:solidFill>
                  <a:srgbClr val="898B8E"/>
                </a:solidFill>
                <a:latin typeface="Arial" pitchFamily="34" charset="0"/>
                <a:ea typeface="+mn-ea"/>
                <a:cs typeface="+mn-cs"/>
              </a:defRPr>
            </a:lvl9pPr>
          </a:lstStyle>
          <a:p>
            <a:pPr algn="ctr"/>
            <a:endParaRPr lang="en-US">
              <a:latin typeface="+mn-lt"/>
            </a:endParaRPr>
          </a:p>
        </p:txBody>
      </p:sp>
    </p:spTree>
    <p:extLst>
      <p:ext uri="{BB962C8B-B14F-4D97-AF65-F5344CB8AC3E}">
        <p14:creationId xmlns:p14="http://schemas.microsoft.com/office/powerpoint/2010/main" val="3642806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867C6-2053-4C35-1CDD-8EA7FB94E3D8}"/>
            </a:ext>
          </a:extLst>
        </p:cNvPr>
        <p:cNvGrpSpPr/>
        <p:nvPr/>
      </p:nvGrpSpPr>
      <p:grpSpPr>
        <a:xfrm>
          <a:off x="0" y="0"/>
          <a:ext cx="0" cy="0"/>
          <a:chOff x="0" y="0"/>
          <a:chExt cx="0" cy="0"/>
        </a:xfrm>
      </p:grpSpPr>
      <p:sp>
        <p:nvSpPr>
          <p:cNvPr id="8" name="Footer Placeholder 7">
            <a:extLst>
              <a:ext uri="{FF2B5EF4-FFF2-40B4-BE49-F238E27FC236}">
                <a16:creationId xmlns:a16="http://schemas.microsoft.com/office/drawing/2014/main" id="{E9FEA914-6F70-5843-2544-D3A9756620EC}"/>
              </a:ext>
            </a:extLst>
          </p:cNvPr>
          <p:cNvSpPr>
            <a:spLocks noGrp="1"/>
          </p:cNvSpPr>
          <p:nvPr>
            <p:ph type="ftr" sz="quarter" idx="25"/>
          </p:nvPr>
        </p:nvSpPr>
        <p:spPr/>
        <p:txBody>
          <a:bodyPr/>
          <a:lstStyle/>
          <a:p>
            <a:r>
              <a:rPr lang="en-US"/>
              <a:t>For Agent Use Only - Not for Use with the Public</a:t>
            </a:r>
            <a:endParaRPr lang="en-US" dirty="0"/>
          </a:p>
        </p:txBody>
      </p:sp>
      <p:sp>
        <p:nvSpPr>
          <p:cNvPr id="9" name="Slide Number Placeholder 8">
            <a:extLst>
              <a:ext uri="{FF2B5EF4-FFF2-40B4-BE49-F238E27FC236}">
                <a16:creationId xmlns:a16="http://schemas.microsoft.com/office/drawing/2014/main" id="{00D0A8A3-6671-A47A-27FB-4C55F223759B}"/>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22</a:t>
            </a:fld>
            <a:endParaRPr lang="en-US" dirty="0">
              <a:latin typeface="Aptos Light" panose="020B0004020202020204" pitchFamily="34" charset="0"/>
            </a:endParaRPr>
          </a:p>
        </p:txBody>
      </p:sp>
      <p:sp>
        <p:nvSpPr>
          <p:cNvPr id="10" name="Title 9">
            <a:extLst>
              <a:ext uri="{FF2B5EF4-FFF2-40B4-BE49-F238E27FC236}">
                <a16:creationId xmlns:a16="http://schemas.microsoft.com/office/drawing/2014/main" id="{F5BBCE05-34F3-3898-3F64-66D02552B740}"/>
              </a:ext>
            </a:extLst>
          </p:cNvPr>
          <p:cNvSpPr>
            <a:spLocks noGrp="1"/>
          </p:cNvSpPr>
          <p:nvPr>
            <p:ph type="title"/>
          </p:nvPr>
        </p:nvSpPr>
        <p:spPr/>
        <p:txBody>
          <a:bodyPr/>
          <a:lstStyle/>
          <a:p>
            <a:r>
              <a:rPr lang="en-US" dirty="0"/>
              <a:t>S&amp;P Index versus Custom Index</a:t>
            </a:r>
          </a:p>
        </p:txBody>
      </p:sp>
      <p:sp>
        <p:nvSpPr>
          <p:cNvPr id="2" name="TextBox 1">
            <a:extLst>
              <a:ext uri="{FF2B5EF4-FFF2-40B4-BE49-F238E27FC236}">
                <a16:creationId xmlns:a16="http://schemas.microsoft.com/office/drawing/2014/main" id="{B1833430-394F-FCDF-7DF6-81B9C0690D14}"/>
              </a:ext>
            </a:extLst>
          </p:cNvPr>
          <p:cNvSpPr txBox="1"/>
          <p:nvPr>
            <p:custDataLst>
              <p:tags r:id="rId1"/>
            </p:custDataLst>
          </p:nvPr>
        </p:nvSpPr>
        <p:spPr>
          <a:xfrm>
            <a:off x="457200" y="6261403"/>
            <a:ext cx="3419699" cy="139397"/>
          </a:xfrm>
          <a:prstGeom prst="rect">
            <a:avLst/>
          </a:prstGeom>
        </p:spPr>
        <p:txBody>
          <a:bodyPr vert="horz" wrap="square" lIns="0" tIns="0" rIns="0" bIns="0" rtlCol="0" anchor="b">
            <a:spAutoFit/>
          </a:bodyPr>
          <a:lstStyle>
            <a:defPPr>
              <a:defRPr lang="en-US"/>
            </a:defPPr>
            <a:lvl1pPr marL="342900" indent="-342900" algn="l" defTabSz="685766" rtl="0" eaLnBrk="1" latinLnBrk="0" hangingPunct="1">
              <a:lnSpc>
                <a:spcPct val="90000"/>
              </a:lnSpc>
              <a:spcBef>
                <a:spcPts val="751"/>
              </a:spcBef>
              <a:buFont typeface="Arial" pitchFamily="34" charset="0"/>
              <a:buChar char="•"/>
              <a:defRPr sz="2400" b="0" i="0" kern="1200">
                <a:solidFill>
                  <a:schemeClr val="tx1"/>
                </a:solidFill>
                <a:latin typeface="Arial" pitchFamily="34" charset="0"/>
                <a:ea typeface="Open Sans Light" charset="0"/>
                <a:cs typeface="Arial" pitchFamily="34" charset="0"/>
              </a:defRPr>
            </a:lvl1pPr>
            <a:lvl2pPr marL="514324" indent="-171442" algn="l" defTabSz="685766" rtl="0" eaLnBrk="1" latinLnBrk="0" hangingPunct="1">
              <a:lnSpc>
                <a:spcPct val="90000"/>
              </a:lnSpc>
              <a:spcBef>
                <a:spcPts val="375"/>
              </a:spcBef>
              <a:buClr>
                <a:schemeClr val="tx2"/>
              </a:buClr>
              <a:buFont typeface="Arial" pitchFamily="34" charset="0"/>
              <a:buChar char="•"/>
              <a:defRPr sz="2000" b="0" i="0" kern="1200">
                <a:solidFill>
                  <a:schemeClr val="tx1"/>
                </a:solidFill>
                <a:latin typeface="Arial" pitchFamily="34" charset="0"/>
                <a:ea typeface="Open Sans Light" charset="0"/>
                <a:cs typeface="Arial"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600" b="0" i="0" kern="1200">
                <a:solidFill>
                  <a:schemeClr val="tx1"/>
                </a:solidFill>
                <a:latin typeface="Arial" pitchFamily="34" charset="0"/>
                <a:ea typeface="Open Sans Light" charset="0"/>
                <a:cs typeface="Arial" pitchFamily="34" charset="0"/>
              </a:defRPr>
            </a:lvl3pPr>
            <a:lvl4pPr marL="1200090" indent="-171442" algn="l" defTabSz="685766" rtl="0" eaLnBrk="1" latinLnBrk="0" hangingPunct="1">
              <a:lnSpc>
                <a:spcPct val="90000"/>
              </a:lnSpc>
              <a:spcBef>
                <a:spcPts val="375"/>
              </a:spcBef>
              <a:buFont typeface="Arial" pitchFamily="34" charset="0"/>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pitchFamily="34" charset="0"/>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itchFamily="34" charset="0"/>
              <a:buChar char="•"/>
              <a:defRPr sz="1351" kern="1200">
                <a:solidFill>
                  <a:schemeClr val="tx1"/>
                </a:solidFill>
                <a:latin typeface="+mn-lt"/>
                <a:ea typeface="+mn-ea"/>
                <a:cs typeface="+mn-cs"/>
              </a:defRPr>
            </a:lvl9pPr>
          </a:lstStyle>
          <a:p>
            <a:pPr marL="0" indent="0">
              <a:buNone/>
            </a:pPr>
            <a:r>
              <a:rPr lang="en-US" sz="1000" dirty="0">
                <a:solidFill>
                  <a:schemeClr val="bg1">
                    <a:lumMod val="65000"/>
                  </a:schemeClr>
                </a:solidFill>
                <a:latin typeface="+mn-lt"/>
                <a:cs typeface="Arial Narrow" panose="020B0604020202020204" pitchFamily="34" charset="0"/>
              </a:rPr>
              <a:t>There is no guarantee that the index objectives will be met.</a:t>
            </a:r>
          </a:p>
        </p:txBody>
      </p:sp>
      <p:sp>
        <p:nvSpPr>
          <p:cNvPr id="3" name="Isosceles Triangle 3">
            <a:extLst>
              <a:ext uri="{FF2B5EF4-FFF2-40B4-BE49-F238E27FC236}">
                <a16:creationId xmlns:a16="http://schemas.microsoft.com/office/drawing/2014/main" id="{78C31C2E-061B-6D59-0710-D554A6B53A92}"/>
              </a:ext>
            </a:extLst>
          </p:cNvPr>
          <p:cNvSpPr/>
          <p:nvPr>
            <p:custDataLst>
              <p:tags r:id="rId2"/>
            </p:custDataLst>
          </p:nvPr>
        </p:nvSpPr>
        <p:spPr>
          <a:xfrm rot="16200000">
            <a:off x="4538201" y="-1188191"/>
            <a:ext cx="4562970" cy="10743071"/>
          </a:xfrm>
          <a:prstGeom prst="triangle">
            <a:avLst>
              <a:gd name="adj" fmla="val 45839"/>
            </a:avLst>
          </a:prstGeom>
          <a:solidFill>
            <a:schemeClr val="bg1">
              <a:lumMod val="6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898B8E"/>
                </a:solidFill>
                <a:latin typeface="Arial" pitchFamily="34" charset="0"/>
                <a:ea typeface="+mn-ea"/>
                <a:cs typeface="+mn-cs"/>
              </a:defRPr>
            </a:lvl1pPr>
            <a:lvl2pPr marL="457200" algn="l" defTabSz="914400" rtl="0" eaLnBrk="1" latinLnBrk="0" hangingPunct="1">
              <a:defRPr sz="1800" kern="1200">
                <a:solidFill>
                  <a:srgbClr val="898B8E"/>
                </a:solidFill>
                <a:latin typeface="Arial" pitchFamily="34" charset="0"/>
                <a:ea typeface="+mn-ea"/>
                <a:cs typeface="+mn-cs"/>
              </a:defRPr>
            </a:lvl2pPr>
            <a:lvl3pPr marL="914400" algn="l" defTabSz="914400" rtl="0" eaLnBrk="1" latinLnBrk="0" hangingPunct="1">
              <a:defRPr sz="1800" kern="1200">
                <a:solidFill>
                  <a:srgbClr val="898B8E"/>
                </a:solidFill>
                <a:latin typeface="Arial" pitchFamily="34" charset="0"/>
                <a:ea typeface="+mn-ea"/>
                <a:cs typeface="+mn-cs"/>
              </a:defRPr>
            </a:lvl3pPr>
            <a:lvl4pPr marL="1371600" algn="l" defTabSz="914400" rtl="0" eaLnBrk="1" latinLnBrk="0" hangingPunct="1">
              <a:defRPr sz="1800" kern="1200">
                <a:solidFill>
                  <a:srgbClr val="898B8E"/>
                </a:solidFill>
                <a:latin typeface="Arial" pitchFamily="34" charset="0"/>
                <a:ea typeface="+mn-ea"/>
                <a:cs typeface="+mn-cs"/>
              </a:defRPr>
            </a:lvl4pPr>
            <a:lvl5pPr marL="1828800" algn="l" defTabSz="914400" rtl="0" eaLnBrk="1" latinLnBrk="0" hangingPunct="1">
              <a:defRPr sz="1800" kern="1200">
                <a:solidFill>
                  <a:srgbClr val="898B8E"/>
                </a:solidFill>
                <a:latin typeface="Arial" pitchFamily="34" charset="0"/>
                <a:ea typeface="+mn-ea"/>
                <a:cs typeface="+mn-cs"/>
              </a:defRPr>
            </a:lvl5pPr>
            <a:lvl6pPr marL="2286000" algn="l" defTabSz="914400" rtl="0" eaLnBrk="1" latinLnBrk="0" hangingPunct="1">
              <a:defRPr sz="1800" kern="1200">
                <a:solidFill>
                  <a:srgbClr val="898B8E"/>
                </a:solidFill>
                <a:latin typeface="Arial" pitchFamily="34" charset="0"/>
                <a:ea typeface="+mn-ea"/>
                <a:cs typeface="+mn-cs"/>
              </a:defRPr>
            </a:lvl6pPr>
            <a:lvl7pPr marL="2743200" algn="l" defTabSz="914400" rtl="0" eaLnBrk="1" latinLnBrk="0" hangingPunct="1">
              <a:defRPr sz="1800" kern="1200">
                <a:solidFill>
                  <a:srgbClr val="898B8E"/>
                </a:solidFill>
                <a:latin typeface="Arial" pitchFamily="34" charset="0"/>
                <a:ea typeface="+mn-ea"/>
                <a:cs typeface="+mn-cs"/>
              </a:defRPr>
            </a:lvl7pPr>
            <a:lvl8pPr marL="3200400" algn="l" defTabSz="914400" rtl="0" eaLnBrk="1" latinLnBrk="0" hangingPunct="1">
              <a:defRPr sz="1800" kern="1200">
                <a:solidFill>
                  <a:srgbClr val="898B8E"/>
                </a:solidFill>
                <a:latin typeface="Arial" pitchFamily="34" charset="0"/>
                <a:ea typeface="+mn-ea"/>
                <a:cs typeface="+mn-cs"/>
              </a:defRPr>
            </a:lvl8pPr>
            <a:lvl9pPr marL="3657600" algn="l" defTabSz="914400" rtl="0" eaLnBrk="1" latinLnBrk="0" hangingPunct="1">
              <a:defRPr sz="1800" kern="1200">
                <a:solidFill>
                  <a:srgbClr val="898B8E"/>
                </a:solidFill>
                <a:latin typeface="Arial" pitchFamily="34" charset="0"/>
                <a:ea typeface="+mn-ea"/>
                <a:cs typeface="+mn-cs"/>
              </a:defRPr>
            </a:lvl9pPr>
          </a:lstStyle>
          <a:p>
            <a:pPr algn="ctr" fontAlgn="base">
              <a:spcBef>
                <a:spcPct val="0"/>
              </a:spcBef>
              <a:spcAft>
                <a:spcPct val="0"/>
              </a:spcAft>
              <a:defRPr/>
            </a:pPr>
            <a:endParaRPr lang="en-US" sz="1200"/>
          </a:p>
        </p:txBody>
      </p:sp>
      <p:sp>
        <p:nvSpPr>
          <p:cNvPr id="4" name="Isosceles Triangle 5">
            <a:extLst>
              <a:ext uri="{FF2B5EF4-FFF2-40B4-BE49-F238E27FC236}">
                <a16:creationId xmlns:a16="http://schemas.microsoft.com/office/drawing/2014/main" id="{C21E4E71-C5EA-97CA-9285-5021FEFA664D}"/>
              </a:ext>
            </a:extLst>
          </p:cNvPr>
          <p:cNvSpPr/>
          <p:nvPr>
            <p:custDataLst>
              <p:tags r:id="rId3"/>
            </p:custDataLst>
          </p:nvPr>
        </p:nvSpPr>
        <p:spPr>
          <a:xfrm rot="16200000">
            <a:off x="5825974" y="-1465871"/>
            <a:ext cx="2074574" cy="10655922"/>
          </a:xfrm>
          <a:prstGeom prst="triangle">
            <a:avLst>
              <a:gd name="adj" fmla="val 252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898B8E"/>
                </a:solidFill>
                <a:latin typeface="Arial" pitchFamily="34" charset="0"/>
                <a:ea typeface="+mn-ea"/>
                <a:cs typeface="+mn-cs"/>
              </a:defRPr>
            </a:lvl1pPr>
            <a:lvl2pPr marL="457200" algn="l" defTabSz="914400" rtl="0" eaLnBrk="1" latinLnBrk="0" hangingPunct="1">
              <a:defRPr sz="1800" kern="1200">
                <a:solidFill>
                  <a:srgbClr val="898B8E"/>
                </a:solidFill>
                <a:latin typeface="Arial" pitchFamily="34" charset="0"/>
                <a:ea typeface="+mn-ea"/>
                <a:cs typeface="+mn-cs"/>
              </a:defRPr>
            </a:lvl2pPr>
            <a:lvl3pPr marL="914400" algn="l" defTabSz="914400" rtl="0" eaLnBrk="1" latinLnBrk="0" hangingPunct="1">
              <a:defRPr sz="1800" kern="1200">
                <a:solidFill>
                  <a:srgbClr val="898B8E"/>
                </a:solidFill>
                <a:latin typeface="Arial" pitchFamily="34" charset="0"/>
                <a:ea typeface="+mn-ea"/>
                <a:cs typeface="+mn-cs"/>
              </a:defRPr>
            </a:lvl3pPr>
            <a:lvl4pPr marL="1371600" algn="l" defTabSz="914400" rtl="0" eaLnBrk="1" latinLnBrk="0" hangingPunct="1">
              <a:defRPr sz="1800" kern="1200">
                <a:solidFill>
                  <a:srgbClr val="898B8E"/>
                </a:solidFill>
                <a:latin typeface="Arial" pitchFamily="34" charset="0"/>
                <a:ea typeface="+mn-ea"/>
                <a:cs typeface="+mn-cs"/>
              </a:defRPr>
            </a:lvl4pPr>
            <a:lvl5pPr marL="1828800" algn="l" defTabSz="914400" rtl="0" eaLnBrk="1" latinLnBrk="0" hangingPunct="1">
              <a:defRPr sz="1800" kern="1200">
                <a:solidFill>
                  <a:srgbClr val="898B8E"/>
                </a:solidFill>
                <a:latin typeface="Arial" pitchFamily="34" charset="0"/>
                <a:ea typeface="+mn-ea"/>
                <a:cs typeface="+mn-cs"/>
              </a:defRPr>
            </a:lvl5pPr>
            <a:lvl6pPr marL="2286000" algn="l" defTabSz="914400" rtl="0" eaLnBrk="1" latinLnBrk="0" hangingPunct="1">
              <a:defRPr sz="1800" kern="1200">
                <a:solidFill>
                  <a:srgbClr val="898B8E"/>
                </a:solidFill>
                <a:latin typeface="Arial" pitchFamily="34" charset="0"/>
                <a:ea typeface="+mn-ea"/>
                <a:cs typeface="+mn-cs"/>
              </a:defRPr>
            </a:lvl6pPr>
            <a:lvl7pPr marL="2743200" algn="l" defTabSz="914400" rtl="0" eaLnBrk="1" latinLnBrk="0" hangingPunct="1">
              <a:defRPr sz="1800" kern="1200">
                <a:solidFill>
                  <a:srgbClr val="898B8E"/>
                </a:solidFill>
                <a:latin typeface="Arial" pitchFamily="34" charset="0"/>
                <a:ea typeface="+mn-ea"/>
                <a:cs typeface="+mn-cs"/>
              </a:defRPr>
            </a:lvl7pPr>
            <a:lvl8pPr marL="3200400" algn="l" defTabSz="914400" rtl="0" eaLnBrk="1" latinLnBrk="0" hangingPunct="1">
              <a:defRPr sz="1800" kern="1200">
                <a:solidFill>
                  <a:srgbClr val="898B8E"/>
                </a:solidFill>
                <a:latin typeface="Arial" pitchFamily="34" charset="0"/>
                <a:ea typeface="+mn-ea"/>
                <a:cs typeface="+mn-cs"/>
              </a:defRPr>
            </a:lvl8pPr>
            <a:lvl9pPr marL="3657600" algn="l" defTabSz="914400" rtl="0" eaLnBrk="1" latinLnBrk="0" hangingPunct="1">
              <a:defRPr sz="1800" kern="1200">
                <a:solidFill>
                  <a:srgbClr val="898B8E"/>
                </a:solidFill>
                <a:latin typeface="Arial" pitchFamily="34" charset="0"/>
                <a:ea typeface="+mn-ea"/>
                <a:cs typeface="+mn-cs"/>
              </a:defRPr>
            </a:lvl9pPr>
          </a:lstStyle>
          <a:p>
            <a:pPr algn="ctr" fontAlgn="base">
              <a:spcBef>
                <a:spcPct val="0"/>
              </a:spcBef>
              <a:spcAft>
                <a:spcPct val="0"/>
              </a:spcAft>
              <a:defRPr/>
            </a:pPr>
            <a:endParaRPr lang="en-US" sz="1200"/>
          </a:p>
        </p:txBody>
      </p:sp>
      <p:sp>
        <p:nvSpPr>
          <p:cNvPr id="5" name="TextBox 4">
            <a:extLst>
              <a:ext uri="{FF2B5EF4-FFF2-40B4-BE49-F238E27FC236}">
                <a16:creationId xmlns:a16="http://schemas.microsoft.com/office/drawing/2014/main" id="{5A9A08E0-4BEF-DB64-4AA2-912B7F284C5D}"/>
              </a:ext>
            </a:extLst>
          </p:cNvPr>
          <p:cNvSpPr txBox="1"/>
          <p:nvPr>
            <p:custDataLst>
              <p:tags r:id="rId4"/>
            </p:custDataLst>
          </p:nvPr>
        </p:nvSpPr>
        <p:spPr>
          <a:xfrm>
            <a:off x="6702853" y="3848659"/>
            <a:ext cx="1540806" cy="430887"/>
          </a:xfrm>
          <a:prstGeom prst="rect">
            <a:avLst/>
          </a:prstGeom>
          <a:solidFill>
            <a:schemeClr val="accent2"/>
          </a:solidFill>
          <a:ln w="38100">
            <a:noFill/>
            <a:bevel/>
          </a:ln>
        </p:spPr>
        <p:txBody>
          <a:bodyPr vert="horz" wrap="none" lIns="91440" tIns="91440" rIns="91440" bIns="91440" rtlCol="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spcAft>
                <a:spcPct val="0"/>
              </a:spcAft>
              <a:defRPr/>
            </a:pPr>
            <a:r>
              <a:rPr lang="en-US" sz="1600" b="1">
                <a:solidFill>
                  <a:schemeClr val="bg2"/>
                </a:solidFill>
                <a:latin typeface="Arial" pitchFamily="34" charset="0"/>
                <a:cs typeface="Arial" pitchFamily="34" charset="0"/>
              </a:rPr>
              <a:t>Custom Index</a:t>
            </a:r>
          </a:p>
        </p:txBody>
      </p:sp>
      <p:sp>
        <p:nvSpPr>
          <p:cNvPr id="6" name="TextBox 5">
            <a:extLst>
              <a:ext uri="{FF2B5EF4-FFF2-40B4-BE49-F238E27FC236}">
                <a16:creationId xmlns:a16="http://schemas.microsoft.com/office/drawing/2014/main" id="{C3322BF9-78DD-C0AF-80B4-27E10D9196A5}"/>
              </a:ext>
            </a:extLst>
          </p:cNvPr>
          <p:cNvSpPr txBox="1"/>
          <p:nvPr>
            <p:custDataLst>
              <p:tags r:id="rId5"/>
            </p:custDataLst>
          </p:nvPr>
        </p:nvSpPr>
        <p:spPr>
          <a:xfrm flipH="1">
            <a:off x="5152975" y="6308035"/>
            <a:ext cx="0" cy="0"/>
          </a:xfrm>
          <a:prstGeom prst="rect">
            <a:avLst/>
          </a:prstGeom>
          <a:noFill/>
          <a:ln w="38100">
            <a:noFill/>
            <a:bevel/>
          </a:ln>
        </p:spPr>
        <p:txBody>
          <a:bodyPr vert="horz" wrap="none" lIns="91440" tIns="91440" rIns="91440" bIns="9144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Aft>
                <a:spcPct val="0"/>
              </a:spcAft>
            </a:pPr>
            <a:endParaRPr lang="en-US"/>
          </a:p>
        </p:txBody>
      </p:sp>
      <p:sp>
        <p:nvSpPr>
          <p:cNvPr id="7" name="Rectangle 6">
            <a:extLst>
              <a:ext uri="{FF2B5EF4-FFF2-40B4-BE49-F238E27FC236}">
                <a16:creationId xmlns:a16="http://schemas.microsoft.com/office/drawing/2014/main" id="{3079437B-1141-26DA-CC5C-379716D3DC70}"/>
              </a:ext>
            </a:extLst>
          </p:cNvPr>
          <p:cNvSpPr/>
          <p:nvPr>
            <p:custDataLst>
              <p:tags r:id="rId6"/>
            </p:custDataLst>
          </p:nvPr>
        </p:nvSpPr>
        <p:spPr>
          <a:xfrm>
            <a:off x="0" y="1190469"/>
            <a:ext cx="12192000"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0" tIns="91440" rIns="182880" bIns="91440" rtlCol="0" anchor="t">
            <a:spAutoFit/>
          </a:bodyPr>
          <a:lstStyle>
            <a:defPPr>
              <a:defRPr lang="en-US"/>
            </a:defPPr>
            <a:lvl1pPr marL="0" algn="l" defTabSz="914400" rtl="0" eaLnBrk="1" latinLnBrk="0" hangingPunct="1">
              <a:defRPr sz="1800" kern="1200">
                <a:solidFill>
                  <a:srgbClr val="898B8E"/>
                </a:solidFill>
                <a:latin typeface="Arial" pitchFamily="34" charset="0"/>
                <a:ea typeface="+mn-ea"/>
                <a:cs typeface="+mn-cs"/>
              </a:defRPr>
            </a:lvl1pPr>
            <a:lvl2pPr marL="457200" algn="l" defTabSz="914400" rtl="0" eaLnBrk="1" latinLnBrk="0" hangingPunct="1">
              <a:defRPr sz="1800" kern="1200">
                <a:solidFill>
                  <a:srgbClr val="898B8E"/>
                </a:solidFill>
                <a:latin typeface="Arial" pitchFamily="34" charset="0"/>
                <a:ea typeface="+mn-ea"/>
                <a:cs typeface="+mn-cs"/>
              </a:defRPr>
            </a:lvl2pPr>
            <a:lvl3pPr marL="914400" algn="l" defTabSz="914400" rtl="0" eaLnBrk="1" latinLnBrk="0" hangingPunct="1">
              <a:defRPr sz="1800" kern="1200">
                <a:solidFill>
                  <a:srgbClr val="898B8E"/>
                </a:solidFill>
                <a:latin typeface="Arial" pitchFamily="34" charset="0"/>
                <a:ea typeface="+mn-ea"/>
                <a:cs typeface="+mn-cs"/>
              </a:defRPr>
            </a:lvl3pPr>
            <a:lvl4pPr marL="1371600" algn="l" defTabSz="914400" rtl="0" eaLnBrk="1" latinLnBrk="0" hangingPunct="1">
              <a:defRPr sz="1800" kern="1200">
                <a:solidFill>
                  <a:srgbClr val="898B8E"/>
                </a:solidFill>
                <a:latin typeface="Arial" pitchFamily="34" charset="0"/>
                <a:ea typeface="+mn-ea"/>
                <a:cs typeface="+mn-cs"/>
              </a:defRPr>
            </a:lvl4pPr>
            <a:lvl5pPr marL="1828800" algn="l" defTabSz="914400" rtl="0" eaLnBrk="1" latinLnBrk="0" hangingPunct="1">
              <a:defRPr sz="1800" kern="1200">
                <a:solidFill>
                  <a:srgbClr val="898B8E"/>
                </a:solidFill>
                <a:latin typeface="Arial" pitchFamily="34" charset="0"/>
                <a:ea typeface="+mn-ea"/>
                <a:cs typeface="+mn-cs"/>
              </a:defRPr>
            </a:lvl5pPr>
            <a:lvl6pPr marL="2286000" algn="l" defTabSz="914400" rtl="0" eaLnBrk="1" latinLnBrk="0" hangingPunct="1">
              <a:defRPr sz="1800" kern="1200">
                <a:solidFill>
                  <a:srgbClr val="898B8E"/>
                </a:solidFill>
                <a:latin typeface="Arial" pitchFamily="34" charset="0"/>
                <a:ea typeface="+mn-ea"/>
                <a:cs typeface="+mn-cs"/>
              </a:defRPr>
            </a:lvl6pPr>
            <a:lvl7pPr marL="2743200" algn="l" defTabSz="914400" rtl="0" eaLnBrk="1" latinLnBrk="0" hangingPunct="1">
              <a:defRPr sz="1800" kern="1200">
                <a:solidFill>
                  <a:srgbClr val="898B8E"/>
                </a:solidFill>
                <a:latin typeface="Arial" pitchFamily="34" charset="0"/>
                <a:ea typeface="+mn-ea"/>
                <a:cs typeface="+mn-cs"/>
              </a:defRPr>
            </a:lvl7pPr>
            <a:lvl8pPr marL="3200400" algn="l" defTabSz="914400" rtl="0" eaLnBrk="1" latinLnBrk="0" hangingPunct="1">
              <a:defRPr sz="1800" kern="1200">
                <a:solidFill>
                  <a:srgbClr val="898B8E"/>
                </a:solidFill>
                <a:latin typeface="Arial" pitchFamily="34" charset="0"/>
                <a:ea typeface="+mn-ea"/>
                <a:cs typeface="+mn-cs"/>
              </a:defRPr>
            </a:lvl8pPr>
            <a:lvl9pPr marL="3657600" algn="l" defTabSz="914400" rtl="0" eaLnBrk="1" latinLnBrk="0" hangingPunct="1">
              <a:defRPr sz="1800" kern="1200">
                <a:solidFill>
                  <a:srgbClr val="898B8E"/>
                </a:solidFill>
                <a:latin typeface="Arial" pitchFamily="34" charset="0"/>
                <a:ea typeface="+mn-ea"/>
                <a:cs typeface="+mn-cs"/>
              </a:defRPr>
            </a:lvl9pPr>
          </a:lstStyle>
          <a:p>
            <a:r>
              <a:rPr lang="en-US" sz="2000" b="1">
                <a:solidFill>
                  <a:schemeClr val="tx1"/>
                </a:solidFill>
              </a:rPr>
              <a:t>Characteristics of Custom Indexes</a:t>
            </a:r>
          </a:p>
        </p:txBody>
      </p:sp>
      <p:graphicFrame>
        <p:nvGraphicFramePr>
          <p:cNvPr id="13" name="Table 7">
            <a:extLst>
              <a:ext uri="{FF2B5EF4-FFF2-40B4-BE49-F238E27FC236}">
                <a16:creationId xmlns:a16="http://schemas.microsoft.com/office/drawing/2014/main" id="{8BC7A9B0-9F39-D488-85C6-25339F9429A7}"/>
              </a:ext>
            </a:extLst>
          </p:cNvPr>
          <p:cNvGraphicFramePr>
            <a:graphicFrameLocks noGrp="1"/>
          </p:cNvGraphicFramePr>
          <p:nvPr>
            <p:custDataLst>
              <p:tags r:id="rId7"/>
            </p:custDataLst>
            <p:extLst>
              <p:ext uri="{D42A27DB-BD31-4B8C-83A1-F6EECF244321}">
                <p14:modId xmlns:p14="http://schemas.microsoft.com/office/powerpoint/2010/main" val="3011447625"/>
              </p:ext>
            </p:extLst>
          </p:nvPr>
        </p:nvGraphicFramePr>
        <p:xfrm>
          <a:off x="457200" y="1717581"/>
          <a:ext cx="4023360" cy="457200"/>
        </p:xfrm>
        <a:graphic>
          <a:graphicData uri="http://schemas.openxmlformats.org/drawingml/2006/table">
            <a:tbl>
              <a:tblPr firstRow="1" bandRow="1">
                <a:tableStyleId>{5C22544A-7EE6-4342-B048-85BDC9FD1C3A}</a:tableStyleId>
              </a:tblPr>
              <a:tblGrid>
                <a:gridCol w="91440">
                  <a:extLst>
                    <a:ext uri="{9D8B030D-6E8A-4147-A177-3AD203B41FA5}">
                      <a16:colId xmlns:a16="http://schemas.microsoft.com/office/drawing/2014/main" val="915114672"/>
                    </a:ext>
                  </a:extLst>
                </a:gridCol>
                <a:gridCol w="91440">
                  <a:extLst>
                    <a:ext uri="{9D8B030D-6E8A-4147-A177-3AD203B41FA5}">
                      <a16:colId xmlns:a16="http://schemas.microsoft.com/office/drawing/2014/main" val="820605723"/>
                    </a:ext>
                  </a:extLst>
                </a:gridCol>
                <a:gridCol w="3840480">
                  <a:extLst>
                    <a:ext uri="{9D8B030D-6E8A-4147-A177-3AD203B41FA5}">
                      <a16:colId xmlns:a16="http://schemas.microsoft.com/office/drawing/2014/main" val="933607762"/>
                    </a:ext>
                  </a:extLst>
                </a:gridCol>
              </a:tblGrid>
              <a:tr h="370840">
                <a:tc>
                  <a:txBody>
                    <a:bodyPr/>
                    <a:lstStyle/>
                    <a:p>
                      <a:endParaRPr lang="en-US" sz="100" b="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endParaRPr lang="en-US" sz="1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a:solidFill>
                            <a:schemeClr val="tx1"/>
                          </a:solidFill>
                        </a:rPr>
                        <a:t>Lower cost, allowing better rates</a:t>
                      </a: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7889658"/>
                  </a:ext>
                </a:extLst>
              </a:tr>
            </a:tbl>
          </a:graphicData>
        </a:graphic>
      </p:graphicFrame>
      <p:graphicFrame>
        <p:nvGraphicFramePr>
          <p:cNvPr id="14" name="Table 13">
            <a:extLst>
              <a:ext uri="{FF2B5EF4-FFF2-40B4-BE49-F238E27FC236}">
                <a16:creationId xmlns:a16="http://schemas.microsoft.com/office/drawing/2014/main" id="{EB924899-B06B-2C20-CA2A-B35834B33FB4}"/>
              </a:ext>
            </a:extLst>
          </p:cNvPr>
          <p:cNvGraphicFramePr>
            <a:graphicFrameLocks noGrp="1"/>
          </p:cNvGraphicFramePr>
          <p:nvPr>
            <p:custDataLst>
              <p:tags r:id="rId8"/>
            </p:custDataLst>
            <p:extLst>
              <p:ext uri="{D42A27DB-BD31-4B8C-83A1-F6EECF244321}">
                <p14:modId xmlns:p14="http://schemas.microsoft.com/office/powerpoint/2010/main" val="549533679"/>
              </p:ext>
            </p:extLst>
          </p:nvPr>
        </p:nvGraphicFramePr>
        <p:xfrm>
          <a:off x="457200" y="2296701"/>
          <a:ext cx="4023360" cy="457200"/>
        </p:xfrm>
        <a:graphic>
          <a:graphicData uri="http://schemas.openxmlformats.org/drawingml/2006/table">
            <a:tbl>
              <a:tblPr firstRow="1" bandRow="1">
                <a:tableStyleId>{5C22544A-7EE6-4342-B048-85BDC9FD1C3A}</a:tableStyleId>
              </a:tblPr>
              <a:tblGrid>
                <a:gridCol w="91440">
                  <a:extLst>
                    <a:ext uri="{9D8B030D-6E8A-4147-A177-3AD203B41FA5}">
                      <a16:colId xmlns:a16="http://schemas.microsoft.com/office/drawing/2014/main" val="915114672"/>
                    </a:ext>
                  </a:extLst>
                </a:gridCol>
                <a:gridCol w="91440">
                  <a:extLst>
                    <a:ext uri="{9D8B030D-6E8A-4147-A177-3AD203B41FA5}">
                      <a16:colId xmlns:a16="http://schemas.microsoft.com/office/drawing/2014/main" val="820605723"/>
                    </a:ext>
                  </a:extLst>
                </a:gridCol>
                <a:gridCol w="3840480">
                  <a:extLst>
                    <a:ext uri="{9D8B030D-6E8A-4147-A177-3AD203B41FA5}">
                      <a16:colId xmlns:a16="http://schemas.microsoft.com/office/drawing/2014/main" val="933607762"/>
                    </a:ext>
                  </a:extLst>
                </a:gridCol>
              </a:tblGrid>
              <a:tr h="370840">
                <a:tc>
                  <a:txBody>
                    <a:bodyPr/>
                    <a:lstStyle/>
                    <a:p>
                      <a:endParaRPr lang="en-US" sz="100" b="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endParaRPr lang="en-US" sz="1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a:solidFill>
                            <a:schemeClr val="tx1"/>
                          </a:solidFill>
                        </a:rPr>
                        <a:t>Limits downside, limits upside</a:t>
                      </a: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7889658"/>
                  </a:ext>
                </a:extLst>
              </a:tr>
            </a:tbl>
          </a:graphicData>
        </a:graphic>
      </p:graphicFrame>
      <p:graphicFrame>
        <p:nvGraphicFramePr>
          <p:cNvPr id="15" name="Table 14">
            <a:extLst>
              <a:ext uri="{FF2B5EF4-FFF2-40B4-BE49-F238E27FC236}">
                <a16:creationId xmlns:a16="http://schemas.microsoft.com/office/drawing/2014/main" id="{A392B93E-5037-A960-9B00-D35D9C7332A9}"/>
              </a:ext>
            </a:extLst>
          </p:cNvPr>
          <p:cNvGraphicFramePr>
            <a:graphicFrameLocks noGrp="1"/>
          </p:cNvGraphicFramePr>
          <p:nvPr>
            <p:custDataLst>
              <p:tags r:id="rId9"/>
            </p:custDataLst>
            <p:extLst>
              <p:ext uri="{D42A27DB-BD31-4B8C-83A1-F6EECF244321}">
                <p14:modId xmlns:p14="http://schemas.microsoft.com/office/powerpoint/2010/main" val="2633244127"/>
              </p:ext>
            </p:extLst>
          </p:nvPr>
        </p:nvGraphicFramePr>
        <p:xfrm>
          <a:off x="457200" y="2875821"/>
          <a:ext cx="4023360" cy="457200"/>
        </p:xfrm>
        <a:graphic>
          <a:graphicData uri="http://schemas.openxmlformats.org/drawingml/2006/table">
            <a:tbl>
              <a:tblPr firstRow="1" bandRow="1">
                <a:tableStyleId>{5C22544A-7EE6-4342-B048-85BDC9FD1C3A}</a:tableStyleId>
              </a:tblPr>
              <a:tblGrid>
                <a:gridCol w="91440">
                  <a:extLst>
                    <a:ext uri="{9D8B030D-6E8A-4147-A177-3AD203B41FA5}">
                      <a16:colId xmlns:a16="http://schemas.microsoft.com/office/drawing/2014/main" val="915114672"/>
                    </a:ext>
                  </a:extLst>
                </a:gridCol>
                <a:gridCol w="91440">
                  <a:extLst>
                    <a:ext uri="{9D8B030D-6E8A-4147-A177-3AD203B41FA5}">
                      <a16:colId xmlns:a16="http://schemas.microsoft.com/office/drawing/2014/main" val="820605723"/>
                    </a:ext>
                  </a:extLst>
                </a:gridCol>
                <a:gridCol w="3840480">
                  <a:extLst>
                    <a:ext uri="{9D8B030D-6E8A-4147-A177-3AD203B41FA5}">
                      <a16:colId xmlns:a16="http://schemas.microsoft.com/office/drawing/2014/main" val="933607762"/>
                    </a:ext>
                  </a:extLst>
                </a:gridCol>
              </a:tblGrid>
              <a:tr h="370840">
                <a:tc>
                  <a:txBody>
                    <a:bodyPr/>
                    <a:lstStyle/>
                    <a:p>
                      <a:endParaRPr lang="en-US" sz="100" b="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endParaRPr lang="en-US" sz="1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a:solidFill>
                            <a:schemeClr val="tx1"/>
                          </a:solidFill>
                        </a:rPr>
                        <a:t>Goal is to outperform S&amp;P cap</a:t>
                      </a: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7889658"/>
                  </a:ext>
                </a:extLst>
              </a:tr>
            </a:tbl>
          </a:graphicData>
        </a:graphic>
      </p:graphicFrame>
      <p:sp>
        <p:nvSpPr>
          <p:cNvPr id="16" name="TextBox 15">
            <a:extLst>
              <a:ext uri="{FF2B5EF4-FFF2-40B4-BE49-F238E27FC236}">
                <a16:creationId xmlns:a16="http://schemas.microsoft.com/office/drawing/2014/main" id="{862A10B5-7288-70ED-629C-B314BDDB722E}"/>
              </a:ext>
            </a:extLst>
          </p:cNvPr>
          <p:cNvSpPr txBox="1"/>
          <p:nvPr>
            <p:custDataLst>
              <p:tags r:id="rId10"/>
            </p:custDataLst>
          </p:nvPr>
        </p:nvSpPr>
        <p:spPr>
          <a:xfrm>
            <a:off x="6819686" y="2625081"/>
            <a:ext cx="1307140" cy="615553"/>
          </a:xfrm>
          <a:prstGeom prst="rect">
            <a:avLst/>
          </a:prstGeom>
          <a:solidFill>
            <a:schemeClr val="bg1">
              <a:lumMod val="65000"/>
            </a:schemeClr>
          </a:solidFill>
          <a:ln w="38100">
            <a:noFill/>
            <a:bevel/>
          </a:ln>
        </p:spPr>
        <p:txBody>
          <a:bodyPr vert="horz" wrap="square" lIns="91440" tIns="91440" rIns="91440" bIns="9144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spcAft>
                <a:spcPct val="0"/>
              </a:spcAft>
              <a:defRPr/>
            </a:pPr>
            <a:r>
              <a:rPr lang="en-US" sz="1600" b="1">
                <a:solidFill>
                  <a:schemeClr val="bg1"/>
                </a:solidFill>
                <a:cs typeface="Arial" pitchFamily="34" charset="0"/>
              </a:rPr>
              <a:t>S&amp;P Index </a:t>
            </a:r>
            <a:r>
              <a:rPr lang="en-US" sz="1200" i="1">
                <a:solidFill>
                  <a:schemeClr val="bg1"/>
                </a:solidFill>
                <a:cs typeface="Arial" pitchFamily="34" charset="0"/>
              </a:rPr>
              <a:t>upside</a:t>
            </a:r>
            <a:endParaRPr lang="en-US" sz="1600" i="1">
              <a:solidFill>
                <a:schemeClr val="bg1"/>
              </a:solidFill>
              <a:latin typeface="Arial" pitchFamily="34" charset="0"/>
              <a:cs typeface="Arial" pitchFamily="34" charset="0"/>
            </a:endParaRPr>
          </a:p>
        </p:txBody>
      </p:sp>
      <p:sp>
        <p:nvSpPr>
          <p:cNvPr id="17" name="TextBox 16">
            <a:extLst>
              <a:ext uri="{FF2B5EF4-FFF2-40B4-BE49-F238E27FC236}">
                <a16:creationId xmlns:a16="http://schemas.microsoft.com/office/drawing/2014/main" id="{C7060D1E-D39D-5776-2900-D9D0C458AF84}"/>
              </a:ext>
            </a:extLst>
          </p:cNvPr>
          <p:cNvSpPr txBox="1"/>
          <p:nvPr>
            <p:custDataLst>
              <p:tags r:id="rId11"/>
            </p:custDataLst>
          </p:nvPr>
        </p:nvSpPr>
        <p:spPr>
          <a:xfrm>
            <a:off x="6819686" y="5254520"/>
            <a:ext cx="1307140" cy="615553"/>
          </a:xfrm>
          <a:prstGeom prst="rect">
            <a:avLst/>
          </a:prstGeom>
          <a:solidFill>
            <a:schemeClr val="bg1">
              <a:lumMod val="65000"/>
            </a:schemeClr>
          </a:solidFill>
          <a:ln w="38100">
            <a:noFill/>
            <a:bevel/>
          </a:ln>
        </p:spPr>
        <p:txBody>
          <a:bodyPr vert="horz" wrap="square" lIns="91440" tIns="91440" rIns="91440" bIns="9144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spcAft>
                <a:spcPct val="0"/>
              </a:spcAft>
              <a:defRPr/>
            </a:pPr>
            <a:r>
              <a:rPr lang="en-US" sz="1600" b="1">
                <a:solidFill>
                  <a:schemeClr val="bg1"/>
                </a:solidFill>
                <a:cs typeface="Arial" pitchFamily="34" charset="0"/>
              </a:rPr>
              <a:t>S&amp;P Index</a:t>
            </a:r>
          </a:p>
          <a:p>
            <a:pPr algn="ctr">
              <a:spcBef>
                <a:spcPct val="0"/>
              </a:spcBef>
              <a:spcAft>
                <a:spcPct val="0"/>
              </a:spcAft>
              <a:defRPr/>
            </a:pPr>
            <a:r>
              <a:rPr lang="en-US" sz="1200" i="1">
                <a:solidFill>
                  <a:schemeClr val="bg1"/>
                </a:solidFill>
                <a:latin typeface="Arial" pitchFamily="34" charset="0"/>
                <a:cs typeface="Arial" pitchFamily="34" charset="0"/>
              </a:rPr>
              <a:t>downside</a:t>
            </a:r>
          </a:p>
        </p:txBody>
      </p:sp>
      <p:cxnSp>
        <p:nvCxnSpPr>
          <p:cNvPr id="18" name="Straight Connector 17">
            <a:extLst>
              <a:ext uri="{FF2B5EF4-FFF2-40B4-BE49-F238E27FC236}">
                <a16:creationId xmlns:a16="http://schemas.microsoft.com/office/drawing/2014/main" id="{0D513DC8-A74C-8C20-7268-99037C673F23}"/>
              </a:ext>
            </a:extLst>
          </p:cNvPr>
          <p:cNvCxnSpPr>
            <a:endCxn id="4" idx="3"/>
          </p:cNvCxnSpPr>
          <p:nvPr>
            <p:custDataLst>
              <p:tags r:id="rId12"/>
            </p:custDataLst>
          </p:nvPr>
        </p:nvCxnSpPr>
        <p:spPr>
          <a:xfrm flipV="1">
            <a:off x="600113" y="4376522"/>
            <a:ext cx="11591109" cy="8725"/>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469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E701-966E-443D-8C4C-A1AB039AB035}"/>
              </a:ext>
            </a:extLst>
          </p:cNvPr>
          <p:cNvSpPr>
            <a:spLocks noGrp="1"/>
          </p:cNvSpPr>
          <p:nvPr>
            <p:ph type="title"/>
            <p:custDataLst>
              <p:tags r:id="rId1"/>
            </p:custDataLst>
          </p:nvPr>
        </p:nvSpPr>
        <p:spPr/>
        <p:txBody>
          <a:bodyPr/>
          <a:lstStyle/>
          <a:p>
            <a:r>
              <a:rPr lang="en-US" b="0" dirty="0"/>
              <a:t>Interest Calculation Methods</a:t>
            </a:r>
          </a:p>
        </p:txBody>
      </p:sp>
      <p:grpSp>
        <p:nvGrpSpPr>
          <p:cNvPr id="29" name="Group 28">
            <a:extLst>
              <a:ext uri="{FF2B5EF4-FFF2-40B4-BE49-F238E27FC236}">
                <a16:creationId xmlns:a16="http://schemas.microsoft.com/office/drawing/2014/main" id="{60BBEBA7-5E65-2DD6-CF78-A5D9AA16C7EA}"/>
              </a:ext>
            </a:extLst>
          </p:cNvPr>
          <p:cNvGrpSpPr/>
          <p:nvPr>
            <p:custDataLst>
              <p:tags r:id="rId2"/>
            </p:custDataLst>
          </p:nvPr>
        </p:nvGrpSpPr>
        <p:grpSpPr>
          <a:xfrm>
            <a:off x="500368" y="1303236"/>
            <a:ext cx="6092442" cy="2230891"/>
            <a:chOff x="658864" y="1412964"/>
            <a:chExt cx="6092442" cy="2230891"/>
          </a:xfrm>
        </p:grpSpPr>
        <p:sp>
          <p:nvSpPr>
            <p:cNvPr id="4" name="Rectangle 3">
              <a:extLst>
                <a:ext uri="{FF2B5EF4-FFF2-40B4-BE49-F238E27FC236}">
                  <a16:creationId xmlns:a16="http://schemas.microsoft.com/office/drawing/2014/main" id="{21D309E0-32F9-45D3-9589-1D9183C6B306}"/>
                </a:ext>
              </a:extLst>
            </p:cNvPr>
            <p:cNvSpPr>
              <a:spLocks noChangeArrowheads="1"/>
            </p:cNvSpPr>
            <p:nvPr>
              <p:custDataLst>
                <p:tags r:id="rId43"/>
              </p:custDataLst>
            </p:nvPr>
          </p:nvSpPr>
          <p:spPr bwMode="auto">
            <a:xfrm>
              <a:off x="2731756" y="2632165"/>
              <a:ext cx="1981200" cy="676925"/>
            </a:xfrm>
            <a:prstGeom prst="rect">
              <a:avLst/>
            </a:prstGeom>
            <a:noFill/>
            <a:ln>
              <a:noFill/>
            </a:ln>
            <a:extLst>
              <a:ext uri="{909E8E84-426E-40DD-AFC4-6F175D3DCCD1}">
                <a14:hiddenFill xmlns:a14="http://schemas.microsoft.com/office/drawing/2010/main">
                  <a:solidFill>
                    <a:schemeClr val="tx2">
                      <a:alpha val="25098"/>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algn="ctr" eaLnBrk="1" hangingPunct="1">
                <a:spcBef>
                  <a:spcPct val="0"/>
                </a:spcBef>
                <a:buClrTx/>
                <a:buFontTx/>
                <a:buNone/>
              </a:pPr>
              <a:r>
                <a:rPr lang="en-US" altLang="en-US" sz="2000" b="1" dirty="0">
                  <a:latin typeface="+mn-lt"/>
                  <a:cs typeface="Arial" pitchFamily="34" charset="0"/>
                </a:rPr>
                <a:t>Point-to-Point</a:t>
              </a:r>
            </a:p>
          </p:txBody>
        </p:sp>
        <p:sp>
          <p:nvSpPr>
            <p:cNvPr id="5" name="Line 5">
              <a:extLst>
                <a:ext uri="{FF2B5EF4-FFF2-40B4-BE49-F238E27FC236}">
                  <a16:creationId xmlns:a16="http://schemas.microsoft.com/office/drawing/2014/main" id="{B4CCEEE0-3748-4959-9ECA-70D2F8FB7F59}"/>
                </a:ext>
              </a:extLst>
            </p:cNvPr>
            <p:cNvSpPr>
              <a:spLocks noChangeShapeType="1"/>
            </p:cNvSpPr>
            <p:nvPr>
              <p:custDataLst>
                <p:tags r:id="rId44"/>
              </p:custDataLst>
            </p:nvPr>
          </p:nvSpPr>
          <p:spPr bwMode="auto">
            <a:xfrm>
              <a:off x="823582" y="2479764"/>
              <a:ext cx="5484813" cy="0"/>
            </a:xfrm>
            <a:prstGeom prst="line">
              <a:avLst/>
            </a:prstGeom>
            <a:noFill/>
            <a:ln w="25400">
              <a:solidFill>
                <a:schemeClr val="tx1"/>
              </a:solidFill>
              <a:round/>
              <a:headEnd type="oval" w="med" len="med"/>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6" name="Group 21">
              <a:extLst>
                <a:ext uri="{FF2B5EF4-FFF2-40B4-BE49-F238E27FC236}">
                  <a16:creationId xmlns:a16="http://schemas.microsoft.com/office/drawing/2014/main" id="{A2A3300D-49F8-4E09-B075-F13143C0ED68}"/>
                </a:ext>
              </a:extLst>
            </p:cNvPr>
            <p:cNvGrpSpPr/>
            <p:nvPr>
              <p:custDataLst>
                <p:tags r:id="rId45"/>
              </p:custDataLst>
            </p:nvPr>
          </p:nvGrpSpPr>
          <p:grpSpPr>
            <a:xfrm>
              <a:off x="826756" y="1412964"/>
              <a:ext cx="5486400" cy="1447800"/>
              <a:chOff x="1968" y="1632"/>
              <a:chExt cx="3456" cy="912"/>
            </a:xfrm>
          </p:grpSpPr>
          <p:sp>
            <p:nvSpPr>
              <p:cNvPr id="7" name="Line 22">
                <a:extLst>
                  <a:ext uri="{FF2B5EF4-FFF2-40B4-BE49-F238E27FC236}">
                    <a16:creationId xmlns:a16="http://schemas.microsoft.com/office/drawing/2014/main" id="{57CDC8CE-2DA4-4022-9238-4EF113AA1204}"/>
                  </a:ext>
                </a:extLst>
              </p:cNvPr>
              <p:cNvSpPr>
                <a:spLocks noChangeShapeType="1"/>
              </p:cNvSpPr>
              <p:nvPr>
                <p:custDataLst>
                  <p:tags r:id="rId52"/>
                </p:custDataLst>
              </p:nvPr>
            </p:nvSpPr>
            <p:spPr bwMode="auto">
              <a:xfrm flipV="1">
                <a:off x="1968" y="2016"/>
                <a:ext cx="288" cy="288"/>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23">
                <a:extLst>
                  <a:ext uri="{FF2B5EF4-FFF2-40B4-BE49-F238E27FC236}">
                    <a16:creationId xmlns:a16="http://schemas.microsoft.com/office/drawing/2014/main" id="{0DCF8E08-4D30-44DA-A1BD-189B3927B7F7}"/>
                  </a:ext>
                </a:extLst>
              </p:cNvPr>
              <p:cNvSpPr>
                <a:spLocks noChangeShapeType="1"/>
              </p:cNvSpPr>
              <p:nvPr>
                <p:custDataLst>
                  <p:tags r:id="rId53"/>
                </p:custDataLst>
              </p:nvPr>
            </p:nvSpPr>
            <p:spPr bwMode="auto">
              <a:xfrm>
                <a:off x="2256" y="2016"/>
                <a:ext cx="288" cy="528"/>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Line 24">
                <a:extLst>
                  <a:ext uri="{FF2B5EF4-FFF2-40B4-BE49-F238E27FC236}">
                    <a16:creationId xmlns:a16="http://schemas.microsoft.com/office/drawing/2014/main" id="{938F42DD-0AFD-44EC-A827-E1A2C73E96D3}"/>
                  </a:ext>
                </a:extLst>
              </p:cNvPr>
              <p:cNvSpPr>
                <a:spLocks noChangeShapeType="1"/>
              </p:cNvSpPr>
              <p:nvPr>
                <p:custDataLst>
                  <p:tags r:id="rId54"/>
                </p:custDataLst>
              </p:nvPr>
            </p:nvSpPr>
            <p:spPr bwMode="auto">
              <a:xfrm flipV="1">
                <a:off x="2544" y="2256"/>
                <a:ext cx="288" cy="288"/>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Line 25">
                <a:extLst>
                  <a:ext uri="{FF2B5EF4-FFF2-40B4-BE49-F238E27FC236}">
                    <a16:creationId xmlns:a16="http://schemas.microsoft.com/office/drawing/2014/main" id="{F3509031-08CA-4AEB-AB2E-65B457E9F761}"/>
                  </a:ext>
                </a:extLst>
              </p:cNvPr>
              <p:cNvSpPr>
                <a:spLocks noChangeShapeType="1"/>
              </p:cNvSpPr>
              <p:nvPr>
                <p:custDataLst>
                  <p:tags r:id="rId55"/>
                </p:custDataLst>
              </p:nvPr>
            </p:nvSpPr>
            <p:spPr bwMode="auto">
              <a:xfrm flipV="1">
                <a:off x="2832" y="2112"/>
                <a:ext cx="288" cy="144"/>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Line 26">
                <a:extLst>
                  <a:ext uri="{FF2B5EF4-FFF2-40B4-BE49-F238E27FC236}">
                    <a16:creationId xmlns:a16="http://schemas.microsoft.com/office/drawing/2014/main" id="{877C5A39-D6AF-468C-AEDB-32CC7D81943E}"/>
                  </a:ext>
                </a:extLst>
              </p:cNvPr>
              <p:cNvSpPr>
                <a:spLocks noChangeShapeType="1"/>
              </p:cNvSpPr>
              <p:nvPr>
                <p:custDataLst>
                  <p:tags r:id="rId56"/>
                </p:custDataLst>
              </p:nvPr>
            </p:nvSpPr>
            <p:spPr bwMode="auto">
              <a:xfrm flipV="1">
                <a:off x="3120" y="1632"/>
                <a:ext cx="288" cy="480"/>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Line 27">
                <a:extLst>
                  <a:ext uri="{FF2B5EF4-FFF2-40B4-BE49-F238E27FC236}">
                    <a16:creationId xmlns:a16="http://schemas.microsoft.com/office/drawing/2014/main" id="{63A5B20A-453C-4C0A-93F4-3C71162ECE33}"/>
                  </a:ext>
                </a:extLst>
              </p:cNvPr>
              <p:cNvSpPr>
                <a:spLocks noChangeShapeType="1"/>
              </p:cNvSpPr>
              <p:nvPr>
                <p:custDataLst>
                  <p:tags r:id="rId57"/>
                </p:custDataLst>
              </p:nvPr>
            </p:nvSpPr>
            <p:spPr bwMode="auto">
              <a:xfrm>
                <a:off x="3408" y="1632"/>
                <a:ext cx="288" cy="288"/>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Line 28">
                <a:extLst>
                  <a:ext uri="{FF2B5EF4-FFF2-40B4-BE49-F238E27FC236}">
                    <a16:creationId xmlns:a16="http://schemas.microsoft.com/office/drawing/2014/main" id="{5EF5CEEB-F1E8-408E-885D-709011937760}"/>
                  </a:ext>
                </a:extLst>
              </p:cNvPr>
              <p:cNvSpPr>
                <a:spLocks noChangeShapeType="1"/>
              </p:cNvSpPr>
              <p:nvPr>
                <p:custDataLst>
                  <p:tags r:id="rId58"/>
                </p:custDataLst>
              </p:nvPr>
            </p:nvSpPr>
            <p:spPr bwMode="auto">
              <a:xfrm>
                <a:off x="3696" y="1920"/>
                <a:ext cx="288" cy="48"/>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Line 29">
                <a:extLst>
                  <a:ext uri="{FF2B5EF4-FFF2-40B4-BE49-F238E27FC236}">
                    <a16:creationId xmlns:a16="http://schemas.microsoft.com/office/drawing/2014/main" id="{6C5A8FBC-494E-4D89-8F5D-BB7CF99D4BE3}"/>
                  </a:ext>
                </a:extLst>
              </p:cNvPr>
              <p:cNvSpPr>
                <a:spLocks noChangeShapeType="1"/>
              </p:cNvSpPr>
              <p:nvPr>
                <p:custDataLst>
                  <p:tags r:id="rId59"/>
                </p:custDataLst>
              </p:nvPr>
            </p:nvSpPr>
            <p:spPr bwMode="auto">
              <a:xfrm flipV="1">
                <a:off x="3984" y="1728"/>
                <a:ext cx="288" cy="240"/>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Line 30">
                <a:extLst>
                  <a:ext uri="{FF2B5EF4-FFF2-40B4-BE49-F238E27FC236}">
                    <a16:creationId xmlns:a16="http://schemas.microsoft.com/office/drawing/2014/main" id="{59ACF93A-95AE-4734-BDB8-597371093257}"/>
                  </a:ext>
                </a:extLst>
              </p:cNvPr>
              <p:cNvSpPr>
                <a:spLocks noChangeShapeType="1"/>
              </p:cNvSpPr>
              <p:nvPr>
                <p:custDataLst>
                  <p:tags r:id="rId60"/>
                </p:custDataLst>
              </p:nvPr>
            </p:nvSpPr>
            <p:spPr bwMode="auto">
              <a:xfrm>
                <a:off x="4272" y="1728"/>
                <a:ext cx="288" cy="384"/>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Line 31">
                <a:extLst>
                  <a:ext uri="{FF2B5EF4-FFF2-40B4-BE49-F238E27FC236}">
                    <a16:creationId xmlns:a16="http://schemas.microsoft.com/office/drawing/2014/main" id="{6619C6F7-5D26-4AC9-9AB7-A9BD77363894}"/>
                  </a:ext>
                </a:extLst>
              </p:cNvPr>
              <p:cNvSpPr>
                <a:spLocks noChangeShapeType="1"/>
              </p:cNvSpPr>
              <p:nvPr>
                <p:custDataLst>
                  <p:tags r:id="rId61"/>
                </p:custDataLst>
              </p:nvPr>
            </p:nvSpPr>
            <p:spPr bwMode="auto">
              <a:xfrm flipV="1">
                <a:off x="4560" y="2064"/>
                <a:ext cx="288" cy="48"/>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Line 32">
                <a:extLst>
                  <a:ext uri="{FF2B5EF4-FFF2-40B4-BE49-F238E27FC236}">
                    <a16:creationId xmlns:a16="http://schemas.microsoft.com/office/drawing/2014/main" id="{6C356FCB-E7DF-44F2-9910-4A2877A589A9}"/>
                  </a:ext>
                </a:extLst>
              </p:cNvPr>
              <p:cNvSpPr>
                <a:spLocks noChangeShapeType="1"/>
              </p:cNvSpPr>
              <p:nvPr>
                <p:custDataLst>
                  <p:tags r:id="rId62"/>
                </p:custDataLst>
              </p:nvPr>
            </p:nvSpPr>
            <p:spPr bwMode="auto">
              <a:xfrm>
                <a:off x="4848" y="2064"/>
                <a:ext cx="288" cy="48"/>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Line 33">
                <a:extLst>
                  <a:ext uri="{FF2B5EF4-FFF2-40B4-BE49-F238E27FC236}">
                    <a16:creationId xmlns:a16="http://schemas.microsoft.com/office/drawing/2014/main" id="{138D540B-E56A-4241-8D99-568B9EFBA6FB}"/>
                  </a:ext>
                </a:extLst>
              </p:cNvPr>
              <p:cNvSpPr>
                <a:spLocks noChangeShapeType="1"/>
              </p:cNvSpPr>
              <p:nvPr>
                <p:custDataLst>
                  <p:tags r:id="rId63"/>
                </p:custDataLst>
              </p:nvPr>
            </p:nvSpPr>
            <p:spPr bwMode="auto">
              <a:xfrm flipV="1">
                <a:off x="5136" y="1776"/>
                <a:ext cx="288" cy="336"/>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9" name="Oval 34">
              <a:extLst>
                <a:ext uri="{FF2B5EF4-FFF2-40B4-BE49-F238E27FC236}">
                  <a16:creationId xmlns:a16="http://schemas.microsoft.com/office/drawing/2014/main" id="{9E1C68E5-2AAE-4A3F-9DF5-5A9F43967D9E}"/>
                </a:ext>
              </a:extLst>
            </p:cNvPr>
            <p:cNvSpPr>
              <a:spLocks noChangeArrowheads="1"/>
            </p:cNvSpPr>
            <p:nvPr>
              <p:custDataLst>
                <p:tags r:id="rId46"/>
              </p:custDataLst>
            </p:nvPr>
          </p:nvSpPr>
          <p:spPr bwMode="auto">
            <a:xfrm>
              <a:off x="674356" y="2327364"/>
              <a:ext cx="304800" cy="304800"/>
            </a:xfrm>
            <a:prstGeom prst="ellipse">
              <a:avLst/>
            </a:prstGeom>
            <a:solidFill>
              <a:schemeClr val="accent2"/>
            </a:solidFill>
            <a:ln>
              <a:noFill/>
            </a:ln>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endParaRPr lang="en-US" altLang="en-US" sz="1800"/>
            </a:p>
          </p:txBody>
        </p:sp>
        <p:sp>
          <p:nvSpPr>
            <p:cNvPr id="20" name="Oval 35">
              <a:extLst>
                <a:ext uri="{FF2B5EF4-FFF2-40B4-BE49-F238E27FC236}">
                  <a16:creationId xmlns:a16="http://schemas.microsoft.com/office/drawing/2014/main" id="{DEF3E7E9-99A9-4B4D-8261-AB524EC6689E}"/>
                </a:ext>
              </a:extLst>
            </p:cNvPr>
            <p:cNvSpPr>
              <a:spLocks noChangeArrowheads="1"/>
            </p:cNvSpPr>
            <p:nvPr>
              <p:custDataLst>
                <p:tags r:id="rId47"/>
              </p:custDataLst>
            </p:nvPr>
          </p:nvSpPr>
          <p:spPr bwMode="auto">
            <a:xfrm>
              <a:off x="6160756" y="1489164"/>
              <a:ext cx="304800" cy="304800"/>
            </a:xfrm>
            <a:prstGeom prst="ellipse">
              <a:avLst/>
            </a:prstGeom>
            <a:solidFill>
              <a:schemeClr val="accent2"/>
            </a:solidFill>
            <a:ln>
              <a:noFill/>
            </a:ln>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endParaRPr lang="en-US" altLang="en-US" sz="1800"/>
            </a:p>
          </p:txBody>
        </p:sp>
        <p:sp>
          <p:nvSpPr>
            <p:cNvPr id="21" name="Line 36">
              <a:extLst>
                <a:ext uri="{FF2B5EF4-FFF2-40B4-BE49-F238E27FC236}">
                  <a16:creationId xmlns:a16="http://schemas.microsoft.com/office/drawing/2014/main" id="{FAA6ADFC-443F-45EE-896D-8F4EB6C8A3A0}"/>
                </a:ext>
              </a:extLst>
            </p:cNvPr>
            <p:cNvSpPr>
              <a:spLocks noChangeShapeType="1"/>
            </p:cNvSpPr>
            <p:nvPr>
              <p:custDataLst>
                <p:tags r:id="rId48"/>
              </p:custDataLst>
            </p:nvPr>
          </p:nvSpPr>
          <p:spPr bwMode="auto">
            <a:xfrm flipH="1">
              <a:off x="6308394" y="1791894"/>
              <a:ext cx="0" cy="611670"/>
            </a:xfrm>
            <a:prstGeom prst="line">
              <a:avLst/>
            </a:prstGeom>
            <a:noFill/>
            <a:ln w="50800" cap="flat">
              <a:solidFill>
                <a:srgbClr val="E07424"/>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Text Box 37">
              <a:extLst>
                <a:ext uri="{FF2B5EF4-FFF2-40B4-BE49-F238E27FC236}">
                  <a16:creationId xmlns:a16="http://schemas.microsoft.com/office/drawing/2014/main" id="{BA51057A-CA60-47D5-AF79-639EB8371D88}"/>
                </a:ext>
              </a:extLst>
            </p:cNvPr>
            <p:cNvSpPr txBox="1">
              <a:spLocks noChangeArrowheads="1"/>
            </p:cNvSpPr>
            <p:nvPr>
              <p:custDataLst>
                <p:tags r:id="rId49"/>
              </p:custDataLst>
            </p:nvPr>
          </p:nvSpPr>
          <p:spPr bwMode="auto">
            <a:xfrm>
              <a:off x="6295694" y="1855877"/>
              <a:ext cx="4556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r>
                <a:rPr lang="en-US" altLang="en-US" sz="2400" b="1">
                  <a:solidFill>
                    <a:srgbClr val="E07424"/>
                  </a:solidFill>
                  <a:cs typeface="Arial" pitchFamily="34" charset="0"/>
                </a:rPr>
                <a:t>%</a:t>
              </a:r>
            </a:p>
          </p:txBody>
        </p:sp>
        <p:sp>
          <p:nvSpPr>
            <p:cNvPr id="99" name="Text Box 4">
              <a:extLst>
                <a:ext uri="{FF2B5EF4-FFF2-40B4-BE49-F238E27FC236}">
                  <a16:creationId xmlns:a16="http://schemas.microsoft.com/office/drawing/2014/main" id="{240DCAEB-68A4-42B5-A846-8C7997E8C8BD}"/>
                </a:ext>
              </a:extLst>
            </p:cNvPr>
            <p:cNvSpPr txBox="1">
              <a:spLocks noChangeArrowheads="1"/>
            </p:cNvSpPr>
            <p:nvPr>
              <p:custDataLst>
                <p:tags r:id="rId50"/>
              </p:custDataLst>
            </p:nvPr>
          </p:nvSpPr>
          <p:spPr bwMode="auto">
            <a:xfrm>
              <a:off x="658864" y="2775855"/>
              <a:ext cx="1346629" cy="8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r>
                <a:rPr lang="en-US" altLang="en-US" sz="1600" dirty="0">
                  <a:latin typeface="+mn-lt"/>
                  <a:cs typeface="Arial" pitchFamily="34" charset="0"/>
                </a:rPr>
                <a:t>Sweep Date</a:t>
              </a:r>
            </a:p>
            <a:p>
              <a:pPr eaLnBrk="1" hangingPunct="1">
                <a:spcBef>
                  <a:spcPct val="0"/>
                </a:spcBef>
                <a:buClrTx/>
                <a:buFontTx/>
                <a:buNone/>
              </a:pPr>
              <a:r>
                <a:rPr lang="en-US" altLang="en-US" sz="1400" i="1" dirty="0">
                  <a:latin typeface="+mn-lt"/>
                  <a:cs typeface="Arial" pitchFamily="34" charset="0"/>
                </a:rPr>
                <a:t>(Beginning of time period)</a:t>
              </a:r>
            </a:p>
          </p:txBody>
        </p:sp>
        <p:sp>
          <p:nvSpPr>
            <p:cNvPr id="100" name="Text Box 5">
              <a:extLst>
                <a:ext uri="{FF2B5EF4-FFF2-40B4-BE49-F238E27FC236}">
                  <a16:creationId xmlns:a16="http://schemas.microsoft.com/office/drawing/2014/main" id="{5E05300E-73EC-4ADB-94FA-1EB0FE371E60}"/>
                </a:ext>
              </a:extLst>
            </p:cNvPr>
            <p:cNvSpPr txBox="1">
              <a:spLocks noChangeArrowheads="1"/>
            </p:cNvSpPr>
            <p:nvPr>
              <p:custDataLst>
                <p:tags r:id="rId51"/>
              </p:custDataLst>
            </p:nvPr>
          </p:nvSpPr>
          <p:spPr bwMode="auto">
            <a:xfrm>
              <a:off x="5086912" y="2630229"/>
              <a:ext cx="1463675"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algn="r" eaLnBrk="1" hangingPunct="1">
                <a:spcBef>
                  <a:spcPct val="0"/>
                </a:spcBef>
                <a:buClrTx/>
                <a:buFontTx/>
                <a:buNone/>
              </a:pPr>
              <a:r>
                <a:rPr lang="en-US" altLang="en-US" sz="1600" dirty="0">
                  <a:latin typeface="+mn-lt"/>
                  <a:cs typeface="Arial" pitchFamily="34" charset="0"/>
                </a:rPr>
                <a:t>End of Period</a:t>
              </a:r>
            </a:p>
          </p:txBody>
        </p:sp>
      </p:grpSp>
      <p:grpSp>
        <p:nvGrpSpPr>
          <p:cNvPr id="30" name="Group 29">
            <a:extLst>
              <a:ext uri="{FF2B5EF4-FFF2-40B4-BE49-F238E27FC236}">
                <a16:creationId xmlns:a16="http://schemas.microsoft.com/office/drawing/2014/main" id="{08231B01-477E-3543-19AB-7568293E6A84}"/>
              </a:ext>
            </a:extLst>
          </p:cNvPr>
          <p:cNvGrpSpPr/>
          <p:nvPr>
            <p:custDataLst>
              <p:tags r:id="rId3"/>
            </p:custDataLst>
          </p:nvPr>
        </p:nvGrpSpPr>
        <p:grpSpPr>
          <a:xfrm>
            <a:off x="477373" y="3874523"/>
            <a:ext cx="5896529" cy="2384160"/>
            <a:chOff x="635869" y="3874523"/>
            <a:chExt cx="5896529" cy="2384160"/>
          </a:xfrm>
        </p:grpSpPr>
        <p:sp>
          <p:nvSpPr>
            <p:cNvPr id="56" name="Rectangle 2">
              <a:extLst>
                <a:ext uri="{FF2B5EF4-FFF2-40B4-BE49-F238E27FC236}">
                  <a16:creationId xmlns:a16="http://schemas.microsoft.com/office/drawing/2014/main" id="{05FD0836-7E53-462D-A4BF-77B871725D39}"/>
                </a:ext>
              </a:extLst>
            </p:cNvPr>
            <p:cNvSpPr>
              <a:spLocks noChangeArrowheads="1"/>
            </p:cNvSpPr>
            <p:nvPr>
              <p:custDataLst>
                <p:tags r:id="rId10"/>
              </p:custDataLst>
            </p:nvPr>
          </p:nvSpPr>
          <p:spPr bwMode="auto">
            <a:xfrm>
              <a:off x="2101132" y="5079152"/>
              <a:ext cx="3048001" cy="593725"/>
            </a:xfrm>
            <a:prstGeom prst="rect">
              <a:avLst/>
            </a:prstGeom>
            <a:noFill/>
            <a:ln>
              <a:noFill/>
            </a:ln>
            <a:extLst>
              <a:ext uri="{909E8E84-426E-40DD-AFC4-6F175D3DCCD1}">
                <a14:hiddenFill xmlns:a14="http://schemas.microsoft.com/office/drawing/2010/main">
                  <a:solidFill>
                    <a:schemeClr val="tx2">
                      <a:alpha val="25098"/>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algn="ctr" eaLnBrk="1" hangingPunct="1">
                <a:spcBef>
                  <a:spcPct val="0"/>
                </a:spcBef>
                <a:buClrTx/>
                <a:buFontTx/>
                <a:buNone/>
              </a:pPr>
              <a:r>
                <a:rPr lang="en-US" altLang="en-US" sz="2000" b="1" dirty="0">
                  <a:latin typeface="+mn-lt"/>
                  <a:cs typeface="Arial" pitchFamily="34" charset="0"/>
                </a:rPr>
                <a:t>Monthly Sum Cap</a:t>
              </a:r>
            </a:p>
          </p:txBody>
        </p:sp>
        <p:sp>
          <p:nvSpPr>
            <p:cNvPr id="57" name="Line 38">
              <a:extLst>
                <a:ext uri="{FF2B5EF4-FFF2-40B4-BE49-F238E27FC236}">
                  <a16:creationId xmlns:a16="http://schemas.microsoft.com/office/drawing/2014/main" id="{9F4FA0FB-96E3-4250-B2C2-539A8E3A1147}"/>
                </a:ext>
              </a:extLst>
            </p:cNvPr>
            <p:cNvSpPr>
              <a:spLocks noChangeShapeType="1"/>
            </p:cNvSpPr>
            <p:nvPr>
              <p:custDataLst>
                <p:tags r:id="rId11"/>
              </p:custDataLst>
            </p:nvPr>
          </p:nvSpPr>
          <p:spPr bwMode="auto">
            <a:xfrm>
              <a:off x="805733" y="5079151"/>
              <a:ext cx="5484813" cy="0"/>
            </a:xfrm>
            <a:prstGeom prst="line">
              <a:avLst/>
            </a:prstGeom>
            <a:noFill/>
            <a:ln w="25400">
              <a:solidFill>
                <a:schemeClr val="tx1"/>
              </a:solidFill>
              <a:round/>
              <a:headEnd type="oval" w="med" len="med"/>
              <a:tailEnd type="oval"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58" name="Group 41">
              <a:extLst>
                <a:ext uri="{FF2B5EF4-FFF2-40B4-BE49-F238E27FC236}">
                  <a16:creationId xmlns:a16="http://schemas.microsoft.com/office/drawing/2014/main" id="{A6DC20C4-E0CA-4429-8CFF-97C70C6DB525}"/>
                </a:ext>
              </a:extLst>
            </p:cNvPr>
            <p:cNvGrpSpPr/>
            <p:nvPr>
              <p:custDataLst>
                <p:tags r:id="rId12"/>
              </p:custDataLst>
            </p:nvPr>
          </p:nvGrpSpPr>
          <p:grpSpPr>
            <a:xfrm>
              <a:off x="805732" y="4012351"/>
              <a:ext cx="5486400" cy="1447800"/>
              <a:chOff x="1968" y="1632"/>
              <a:chExt cx="3456" cy="912"/>
            </a:xfrm>
          </p:grpSpPr>
          <p:sp>
            <p:nvSpPr>
              <p:cNvPr id="59" name="Line 42">
                <a:extLst>
                  <a:ext uri="{FF2B5EF4-FFF2-40B4-BE49-F238E27FC236}">
                    <a16:creationId xmlns:a16="http://schemas.microsoft.com/office/drawing/2014/main" id="{9562B0F4-E1E7-4B31-8C85-EA233380B04A}"/>
                  </a:ext>
                </a:extLst>
              </p:cNvPr>
              <p:cNvSpPr>
                <a:spLocks noChangeShapeType="1"/>
              </p:cNvSpPr>
              <p:nvPr>
                <p:custDataLst>
                  <p:tags r:id="rId31"/>
                </p:custDataLst>
              </p:nvPr>
            </p:nvSpPr>
            <p:spPr bwMode="auto">
              <a:xfrm flipV="1">
                <a:off x="1968" y="2016"/>
                <a:ext cx="288" cy="288"/>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Line 43">
                <a:extLst>
                  <a:ext uri="{FF2B5EF4-FFF2-40B4-BE49-F238E27FC236}">
                    <a16:creationId xmlns:a16="http://schemas.microsoft.com/office/drawing/2014/main" id="{21D7B3F6-76EA-4EE7-95ED-3FF80C0DF56A}"/>
                  </a:ext>
                </a:extLst>
              </p:cNvPr>
              <p:cNvSpPr>
                <a:spLocks noChangeShapeType="1"/>
              </p:cNvSpPr>
              <p:nvPr>
                <p:custDataLst>
                  <p:tags r:id="rId32"/>
                </p:custDataLst>
              </p:nvPr>
            </p:nvSpPr>
            <p:spPr bwMode="auto">
              <a:xfrm>
                <a:off x="2256" y="2016"/>
                <a:ext cx="288" cy="528"/>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Line 44">
                <a:extLst>
                  <a:ext uri="{FF2B5EF4-FFF2-40B4-BE49-F238E27FC236}">
                    <a16:creationId xmlns:a16="http://schemas.microsoft.com/office/drawing/2014/main" id="{B0FBE88B-B756-4841-8CE3-10C201883398}"/>
                  </a:ext>
                </a:extLst>
              </p:cNvPr>
              <p:cNvSpPr>
                <a:spLocks noChangeShapeType="1"/>
              </p:cNvSpPr>
              <p:nvPr>
                <p:custDataLst>
                  <p:tags r:id="rId33"/>
                </p:custDataLst>
              </p:nvPr>
            </p:nvSpPr>
            <p:spPr bwMode="auto">
              <a:xfrm flipV="1">
                <a:off x="2544" y="2256"/>
                <a:ext cx="288" cy="288"/>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 name="Line 45">
                <a:extLst>
                  <a:ext uri="{FF2B5EF4-FFF2-40B4-BE49-F238E27FC236}">
                    <a16:creationId xmlns:a16="http://schemas.microsoft.com/office/drawing/2014/main" id="{3C9FDD97-34DA-4478-AF40-B1EF36CD327F}"/>
                  </a:ext>
                </a:extLst>
              </p:cNvPr>
              <p:cNvSpPr>
                <a:spLocks noChangeShapeType="1"/>
              </p:cNvSpPr>
              <p:nvPr>
                <p:custDataLst>
                  <p:tags r:id="rId34"/>
                </p:custDataLst>
              </p:nvPr>
            </p:nvSpPr>
            <p:spPr bwMode="auto">
              <a:xfrm flipV="1">
                <a:off x="2832" y="2112"/>
                <a:ext cx="288" cy="144"/>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Line 46">
                <a:extLst>
                  <a:ext uri="{FF2B5EF4-FFF2-40B4-BE49-F238E27FC236}">
                    <a16:creationId xmlns:a16="http://schemas.microsoft.com/office/drawing/2014/main" id="{422478BA-D274-4609-B57A-6A6C172612E5}"/>
                  </a:ext>
                </a:extLst>
              </p:cNvPr>
              <p:cNvSpPr>
                <a:spLocks noChangeShapeType="1"/>
              </p:cNvSpPr>
              <p:nvPr>
                <p:custDataLst>
                  <p:tags r:id="rId35"/>
                </p:custDataLst>
              </p:nvPr>
            </p:nvSpPr>
            <p:spPr bwMode="auto">
              <a:xfrm flipV="1">
                <a:off x="3120" y="1632"/>
                <a:ext cx="288" cy="480"/>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Line 47">
                <a:extLst>
                  <a:ext uri="{FF2B5EF4-FFF2-40B4-BE49-F238E27FC236}">
                    <a16:creationId xmlns:a16="http://schemas.microsoft.com/office/drawing/2014/main" id="{E84064FF-A7F6-465F-986F-C03E7423BBCC}"/>
                  </a:ext>
                </a:extLst>
              </p:cNvPr>
              <p:cNvSpPr>
                <a:spLocks noChangeShapeType="1"/>
              </p:cNvSpPr>
              <p:nvPr>
                <p:custDataLst>
                  <p:tags r:id="rId36"/>
                </p:custDataLst>
              </p:nvPr>
            </p:nvSpPr>
            <p:spPr bwMode="auto">
              <a:xfrm>
                <a:off x="3408" y="1632"/>
                <a:ext cx="288" cy="288"/>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Line 48">
                <a:extLst>
                  <a:ext uri="{FF2B5EF4-FFF2-40B4-BE49-F238E27FC236}">
                    <a16:creationId xmlns:a16="http://schemas.microsoft.com/office/drawing/2014/main" id="{79320843-A55B-47BA-A4FC-2EF3EF828CB6}"/>
                  </a:ext>
                </a:extLst>
              </p:cNvPr>
              <p:cNvSpPr>
                <a:spLocks noChangeShapeType="1"/>
              </p:cNvSpPr>
              <p:nvPr>
                <p:custDataLst>
                  <p:tags r:id="rId37"/>
                </p:custDataLst>
              </p:nvPr>
            </p:nvSpPr>
            <p:spPr bwMode="auto">
              <a:xfrm>
                <a:off x="3696" y="1920"/>
                <a:ext cx="288" cy="48"/>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Line 49">
                <a:extLst>
                  <a:ext uri="{FF2B5EF4-FFF2-40B4-BE49-F238E27FC236}">
                    <a16:creationId xmlns:a16="http://schemas.microsoft.com/office/drawing/2014/main" id="{D75FA1AD-E4CC-43FF-B34F-9E500DF3416D}"/>
                  </a:ext>
                </a:extLst>
              </p:cNvPr>
              <p:cNvSpPr>
                <a:spLocks noChangeShapeType="1"/>
              </p:cNvSpPr>
              <p:nvPr>
                <p:custDataLst>
                  <p:tags r:id="rId38"/>
                </p:custDataLst>
              </p:nvPr>
            </p:nvSpPr>
            <p:spPr bwMode="auto">
              <a:xfrm flipV="1">
                <a:off x="3984" y="1728"/>
                <a:ext cx="288" cy="240"/>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Line 50">
                <a:extLst>
                  <a:ext uri="{FF2B5EF4-FFF2-40B4-BE49-F238E27FC236}">
                    <a16:creationId xmlns:a16="http://schemas.microsoft.com/office/drawing/2014/main" id="{3AD6CB26-5B11-4B65-9642-5EFB87E3BBCD}"/>
                  </a:ext>
                </a:extLst>
              </p:cNvPr>
              <p:cNvSpPr>
                <a:spLocks noChangeShapeType="1"/>
              </p:cNvSpPr>
              <p:nvPr>
                <p:custDataLst>
                  <p:tags r:id="rId39"/>
                </p:custDataLst>
              </p:nvPr>
            </p:nvSpPr>
            <p:spPr bwMode="auto">
              <a:xfrm>
                <a:off x="4272" y="1728"/>
                <a:ext cx="288" cy="384"/>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Line 51">
                <a:extLst>
                  <a:ext uri="{FF2B5EF4-FFF2-40B4-BE49-F238E27FC236}">
                    <a16:creationId xmlns:a16="http://schemas.microsoft.com/office/drawing/2014/main" id="{8D6766B3-1771-46F2-80E5-2F0029F5D8F6}"/>
                  </a:ext>
                </a:extLst>
              </p:cNvPr>
              <p:cNvSpPr>
                <a:spLocks noChangeShapeType="1"/>
              </p:cNvSpPr>
              <p:nvPr>
                <p:custDataLst>
                  <p:tags r:id="rId40"/>
                </p:custDataLst>
              </p:nvPr>
            </p:nvSpPr>
            <p:spPr bwMode="auto">
              <a:xfrm flipV="1">
                <a:off x="4560" y="2064"/>
                <a:ext cx="288" cy="48"/>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Line 52">
                <a:extLst>
                  <a:ext uri="{FF2B5EF4-FFF2-40B4-BE49-F238E27FC236}">
                    <a16:creationId xmlns:a16="http://schemas.microsoft.com/office/drawing/2014/main" id="{3DC0617A-C773-4C74-86CB-F27246737798}"/>
                  </a:ext>
                </a:extLst>
              </p:cNvPr>
              <p:cNvSpPr>
                <a:spLocks noChangeShapeType="1"/>
              </p:cNvSpPr>
              <p:nvPr>
                <p:custDataLst>
                  <p:tags r:id="rId41"/>
                </p:custDataLst>
              </p:nvPr>
            </p:nvSpPr>
            <p:spPr bwMode="auto">
              <a:xfrm>
                <a:off x="4848" y="2064"/>
                <a:ext cx="288" cy="48"/>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Line 53">
                <a:extLst>
                  <a:ext uri="{FF2B5EF4-FFF2-40B4-BE49-F238E27FC236}">
                    <a16:creationId xmlns:a16="http://schemas.microsoft.com/office/drawing/2014/main" id="{71475822-CD3D-4732-9B32-5BD8ADF4704E}"/>
                  </a:ext>
                </a:extLst>
              </p:cNvPr>
              <p:cNvSpPr>
                <a:spLocks noChangeShapeType="1"/>
              </p:cNvSpPr>
              <p:nvPr>
                <p:custDataLst>
                  <p:tags r:id="rId42"/>
                </p:custDataLst>
              </p:nvPr>
            </p:nvSpPr>
            <p:spPr bwMode="auto">
              <a:xfrm flipV="1">
                <a:off x="5136" y="1776"/>
                <a:ext cx="288" cy="336"/>
              </a:xfrm>
              <a:prstGeom prst="line">
                <a:avLst/>
              </a:prstGeom>
              <a:noFill/>
              <a:ln w="25400">
                <a:solidFill>
                  <a:schemeClr val="folHlink"/>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71" name="Oval 54">
              <a:extLst>
                <a:ext uri="{FF2B5EF4-FFF2-40B4-BE49-F238E27FC236}">
                  <a16:creationId xmlns:a16="http://schemas.microsoft.com/office/drawing/2014/main" id="{675F0700-0F5C-44AF-AE9C-34C923F7F057}"/>
                </a:ext>
              </a:extLst>
            </p:cNvPr>
            <p:cNvSpPr>
              <a:spLocks noChangeArrowheads="1"/>
            </p:cNvSpPr>
            <p:nvPr>
              <p:custDataLst>
                <p:tags r:id="rId13"/>
              </p:custDataLst>
            </p:nvPr>
          </p:nvSpPr>
          <p:spPr bwMode="auto">
            <a:xfrm>
              <a:off x="653332" y="4926751"/>
              <a:ext cx="304800" cy="304800"/>
            </a:xfrm>
            <a:prstGeom prst="ellipse">
              <a:avLst/>
            </a:prstGeom>
            <a:solidFill>
              <a:schemeClr val="accent4"/>
            </a:solidFill>
            <a:ln>
              <a:noFill/>
            </a:ln>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endParaRPr lang="en-US" altLang="en-US" sz="1800"/>
            </a:p>
          </p:txBody>
        </p:sp>
        <p:sp>
          <p:nvSpPr>
            <p:cNvPr id="72" name="Oval 55">
              <a:extLst>
                <a:ext uri="{FF2B5EF4-FFF2-40B4-BE49-F238E27FC236}">
                  <a16:creationId xmlns:a16="http://schemas.microsoft.com/office/drawing/2014/main" id="{EF51C88A-E29B-481D-BF4B-BEA4C840796D}"/>
                </a:ext>
              </a:extLst>
            </p:cNvPr>
            <p:cNvSpPr>
              <a:spLocks noChangeArrowheads="1"/>
            </p:cNvSpPr>
            <p:nvPr>
              <p:custDataLst>
                <p:tags r:id="rId14"/>
              </p:custDataLst>
            </p:nvPr>
          </p:nvSpPr>
          <p:spPr bwMode="auto">
            <a:xfrm>
              <a:off x="6141706" y="4469551"/>
              <a:ext cx="304800" cy="304800"/>
            </a:xfrm>
            <a:prstGeom prst="ellipse">
              <a:avLst/>
            </a:prstGeom>
            <a:solidFill>
              <a:schemeClr val="accent4"/>
            </a:solidFill>
            <a:ln>
              <a:noFill/>
            </a:ln>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endParaRPr lang="en-US" altLang="en-US" sz="1800"/>
            </a:p>
          </p:txBody>
        </p:sp>
        <p:sp>
          <p:nvSpPr>
            <p:cNvPr id="73" name="AutoShape 58">
              <a:extLst>
                <a:ext uri="{FF2B5EF4-FFF2-40B4-BE49-F238E27FC236}">
                  <a16:creationId xmlns:a16="http://schemas.microsoft.com/office/drawing/2014/main" id="{C8BD1CE9-383E-4585-B46F-716E060ED637}"/>
                </a:ext>
              </a:extLst>
            </p:cNvPr>
            <p:cNvSpPr>
              <a:spLocks noChangeArrowheads="1"/>
            </p:cNvSpPr>
            <p:nvPr>
              <p:custDataLst>
                <p:tags r:id="rId15"/>
              </p:custDataLst>
            </p:nvPr>
          </p:nvSpPr>
          <p:spPr bwMode="auto">
            <a:xfrm>
              <a:off x="1186732" y="4545751"/>
              <a:ext cx="152400" cy="152400"/>
            </a:xfrm>
            <a:prstGeom prst="diamond">
              <a:avLst/>
            </a:prstGeom>
            <a:solidFill>
              <a:schemeClr val="folHlink"/>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endParaRPr lang="en-US" altLang="en-US" sz="1800"/>
            </a:p>
          </p:txBody>
        </p:sp>
        <p:sp>
          <p:nvSpPr>
            <p:cNvPr id="74" name="AutoShape 59">
              <a:extLst>
                <a:ext uri="{FF2B5EF4-FFF2-40B4-BE49-F238E27FC236}">
                  <a16:creationId xmlns:a16="http://schemas.microsoft.com/office/drawing/2014/main" id="{07260D56-446A-4B80-9DCF-57C7C3A8B80B}"/>
                </a:ext>
              </a:extLst>
            </p:cNvPr>
            <p:cNvSpPr>
              <a:spLocks noChangeArrowheads="1"/>
            </p:cNvSpPr>
            <p:nvPr>
              <p:custDataLst>
                <p:tags r:id="rId16"/>
              </p:custDataLst>
            </p:nvPr>
          </p:nvSpPr>
          <p:spPr bwMode="auto">
            <a:xfrm>
              <a:off x="1643932" y="5383951"/>
              <a:ext cx="152400" cy="152400"/>
            </a:xfrm>
            <a:prstGeom prst="diamond">
              <a:avLst/>
            </a:prstGeom>
            <a:solidFill>
              <a:srgbClr val="E07424"/>
            </a:solidFill>
            <a:ln>
              <a:noFill/>
            </a:ln>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endParaRPr lang="en-US" altLang="en-US" sz="1800"/>
            </a:p>
          </p:txBody>
        </p:sp>
        <p:sp>
          <p:nvSpPr>
            <p:cNvPr id="75" name="AutoShape 61">
              <a:extLst>
                <a:ext uri="{FF2B5EF4-FFF2-40B4-BE49-F238E27FC236}">
                  <a16:creationId xmlns:a16="http://schemas.microsoft.com/office/drawing/2014/main" id="{6E358D37-E663-4DA4-9D9E-9FD28CFD23E0}"/>
                </a:ext>
              </a:extLst>
            </p:cNvPr>
            <p:cNvSpPr>
              <a:spLocks noChangeArrowheads="1"/>
            </p:cNvSpPr>
            <p:nvPr>
              <p:custDataLst>
                <p:tags r:id="rId17"/>
              </p:custDataLst>
            </p:nvPr>
          </p:nvSpPr>
          <p:spPr bwMode="auto">
            <a:xfrm>
              <a:off x="2558332" y="4698151"/>
              <a:ext cx="152400" cy="152400"/>
            </a:xfrm>
            <a:prstGeom prst="diamond">
              <a:avLst/>
            </a:prstGeom>
            <a:solidFill>
              <a:schemeClr val="folHlink"/>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endParaRPr lang="en-US" altLang="en-US" sz="1800"/>
            </a:p>
          </p:txBody>
        </p:sp>
        <p:sp>
          <p:nvSpPr>
            <p:cNvPr id="76" name="AutoShape 62">
              <a:extLst>
                <a:ext uri="{FF2B5EF4-FFF2-40B4-BE49-F238E27FC236}">
                  <a16:creationId xmlns:a16="http://schemas.microsoft.com/office/drawing/2014/main" id="{438F0CD5-3BB9-4369-B643-F64FF0124430}"/>
                </a:ext>
              </a:extLst>
            </p:cNvPr>
            <p:cNvSpPr>
              <a:spLocks noChangeArrowheads="1"/>
            </p:cNvSpPr>
            <p:nvPr>
              <p:custDataLst>
                <p:tags r:id="rId18"/>
              </p:custDataLst>
            </p:nvPr>
          </p:nvSpPr>
          <p:spPr bwMode="auto">
            <a:xfrm>
              <a:off x="3015532" y="3912401"/>
              <a:ext cx="152400" cy="152400"/>
            </a:xfrm>
            <a:prstGeom prst="diamond">
              <a:avLst/>
            </a:prstGeom>
            <a:solidFill>
              <a:schemeClr val="folHlink"/>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endParaRPr lang="en-US" altLang="en-US" sz="1800"/>
            </a:p>
          </p:txBody>
        </p:sp>
        <p:sp>
          <p:nvSpPr>
            <p:cNvPr id="77" name="AutoShape 63">
              <a:extLst>
                <a:ext uri="{FF2B5EF4-FFF2-40B4-BE49-F238E27FC236}">
                  <a16:creationId xmlns:a16="http://schemas.microsoft.com/office/drawing/2014/main" id="{565B4A80-DA1B-4262-8F86-07053308F7FD}"/>
                </a:ext>
              </a:extLst>
            </p:cNvPr>
            <p:cNvSpPr>
              <a:spLocks noChangeArrowheads="1"/>
            </p:cNvSpPr>
            <p:nvPr>
              <p:custDataLst>
                <p:tags r:id="rId19"/>
              </p:custDataLst>
            </p:nvPr>
          </p:nvSpPr>
          <p:spPr bwMode="auto">
            <a:xfrm>
              <a:off x="3472732" y="4369601"/>
              <a:ext cx="152400" cy="152400"/>
            </a:xfrm>
            <a:prstGeom prst="diamond">
              <a:avLst/>
            </a:prstGeom>
            <a:solidFill>
              <a:srgbClr val="E07424"/>
            </a:solidFill>
            <a:ln>
              <a:noFill/>
            </a:ln>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endParaRPr lang="en-US" altLang="en-US" sz="1800"/>
            </a:p>
          </p:txBody>
        </p:sp>
        <p:sp>
          <p:nvSpPr>
            <p:cNvPr id="78" name="AutoShape 64">
              <a:extLst>
                <a:ext uri="{FF2B5EF4-FFF2-40B4-BE49-F238E27FC236}">
                  <a16:creationId xmlns:a16="http://schemas.microsoft.com/office/drawing/2014/main" id="{B96B809F-F3D8-4EF3-AF6F-7E8E7E6358EB}"/>
                </a:ext>
              </a:extLst>
            </p:cNvPr>
            <p:cNvSpPr>
              <a:spLocks noChangeArrowheads="1"/>
            </p:cNvSpPr>
            <p:nvPr>
              <p:custDataLst>
                <p:tags r:id="rId20"/>
              </p:custDataLst>
            </p:nvPr>
          </p:nvSpPr>
          <p:spPr bwMode="auto">
            <a:xfrm>
              <a:off x="3929932" y="4469551"/>
              <a:ext cx="152400" cy="152400"/>
            </a:xfrm>
            <a:prstGeom prst="diamond">
              <a:avLst/>
            </a:prstGeom>
            <a:solidFill>
              <a:srgbClr val="E07424"/>
            </a:solidFill>
            <a:ln>
              <a:noFill/>
            </a:ln>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endParaRPr lang="en-US" altLang="en-US" sz="1800"/>
            </a:p>
          </p:txBody>
        </p:sp>
        <p:sp>
          <p:nvSpPr>
            <p:cNvPr id="79" name="AutoShape 65">
              <a:extLst>
                <a:ext uri="{FF2B5EF4-FFF2-40B4-BE49-F238E27FC236}">
                  <a16:creationId xmlns:a16="http://schemas.microsoft.com/office/drawing/2014/main" id="{EA07B3FD-A6EA-414F-B80F-202EBEC2207E}"/>
                </a:ext>
              </a:extLst>
            </p:cNvPr>
            <p:cNvSpPr>
              <a:spLocks noChangeArrowheads="1"/>
            </p:cNvSpPr>
            <p:nvPr>
              <p:custDataLst>
                <p:tags r:id="rId21"/>
              </p:custDataLst>
            </p:nvPr>
          </p:nvSpPr>
          <p:spPr bwMode="auto">
            <a:xfrm>
              <a:off x="4387132" y="4064801"/>
              <a:ext cx="152400" cy="152400"/>
            </a:xfrm>
            <a:prstGeom prst="diamond">
              <a:avLst/>
            </a:prstGeom>
            <a:solidFill>
              <a:schemeClr val="folHlink"/>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endParaRPr lang="en-US" altLang="en-US" sz="1800"/>
            </a:p>
          </p:txBody>
        </p:sp>
        <p:sp>
          <p:nvSpPr>
            <p:cNvPr id="80" name="AutoShape 66">
              <a:extLst>
                <a:ext uri="{FF2B5EF4-FFF2-40B4-BE49-F238E27FC236}">
                  <a16:creationId xmlns:a16="http://schemas.microsoft.com/office/drawing/2014/main" id="{A3B14481-69EC-4AAC-AE48-C9CA6529B7FC}"/>
                </a:ext>
              </a:extLst>
            </p:cNvPr>
            <p:cNvSpPr>
              <a:spLocks noChangeArrowheads="1"/>
            </p:cNvSpPr>
            <p:nvPr>
              <p:custDataLst>
                <p:tags r:id="rId22"/>
              </p:custDataLst>
            </p:nvPr>
          </p:nvSpPr>
          <p:spPr bwMode="auto">
            <a:xfrm>
              <a:off x="4844332" y="4698151"/>
              <a:ext cx="152400" cy="152400"/>
            </a:xfrm>
            <a:prstGeom prst="diamond">
              <a:avLst/>
            </a:prstGeom>
            <a:solidFill>
              <a:srgbClr val="E07424"/>
            </a:solidFill>
            <a:ln>
              <a:noFill/>
            </a:ln>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endParaRPr lang="en-US" altLang="en-US" sz="1800"/>
            </a:p>
          </p:txBody>
        </p:sp>
        <p:sp>
          <p:nvSpPr>
            <p:cNvPr id="81" name="AutoShape 67">
              <a:extLst>
                <a:ext uri="{FF2B5EF4-FFF2-40B4-BE49-F238E27FC236}">
                  <a16:creationId xmlns:a16="http://schemas.microsoft.com/office/drawing/2014/main" id="{A3C2F9DD-4ABD-4D59-ABD6-F007D5EB6942}"/>
                </a:ext>
              </a:extLst>
            </p:cNvPr>
            <p:cNvSpPr>
              <a:spLocks noChangeArrowheads="1"/>
            </p:cNvSpPr>
            <p:nvPr>
              <p:custDataLst>
                <p:tags r:id="rId23"/>
              </p:custDataLst>
            </p:nvPr>
          </p:nvSpPr>
          <p:spPr bwMode="auto">
            <a:xfrm>
              <a:off x="5301532" y="4621951"/>
              <a:ext cx="152400" cy="152400"/>
            </a:xfrm>
            <a:prstGeom prst="diamond">
              <a:avLst/>
            </a:prstGeom>
            <a:solidFill>
              <a:schemeClr val="folHlink"/>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endParaRPr lang="en-US" altLang="en-US" sz="1800"/>
            </a:p>
          </p:txBody>
        </p:sp>
        <p:sp>
          <p:nvSpPr>
            <p:cNvPr id="82" name="AutoShape 68">
              <a:extLst>
                <a:ext uri="{FF2B5EF4-FFF2-40B4-BE49-F238E27FC236}">
                  <a16:creationId xmlns:a16="http://schemas.microsoft.com/office/drawing/2014/main" id="{C3BF14D1-E629-4754-9191-5BC038773099}"/>
                </a:ext>
              </a:extLst>
            </p:cNvPr>
            <p:cNvSpPr>
              <a:spLocks noChangeArrowheads="1"/>
            </p:cNvSpPr>
            <p:nvPr>
              <p:custDataLst>
                <p:tags r:id="rId24"/>
              </p:custDataLst>
            </p:nvPr>
          </p:nvSpPr>
          <p:spPr bwMode="auto">
            <a:xfrm>
              <a:off x="5758732" y="4698151"/>
              <a:ext cx="152400" cy="152400"/>
            </a:xfrm>
            <a:prstGeom prst="diamond">
              <a:avLst/>
            </a:prstGeom>
            <a:solidFill>
              <a:srgbClr val="E07424"/>
            </a:solidFill>
            <a:ln>
              <a:noFill/>
            </a:ln>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endParaRPr lang="en-US" altLang="en-US" sz="1800"/>
            </a:p>
          </p:txBody>
        </p:sp>
        <p:sp>
          <p:nvSpPr>
            <p:cNvPr id="83" name="AutoShape 69">
              <a:extLst>
                <a:ext uri="{FF2B5EF4-FFF2-40B4-BE49-F238E27FC236}">
                  <a16:creationId xmlns:a16="http://schemas.microsoft.com/office/drawing/2014/main" id="{9916E12A-BFEB-407A-B3BD-9B35A0B28158}"/>
                </a:ext>
              </a:extLst>
            </p:cNvPr>
            <p:cNvSpPr>
              <a:spLocks noChangeArrowheads="1"/>
            </p:cNvSpPr>
            <p:nvPr>
              <p:custDataLst>
                <p:tags r:id="rId25"/>
              </p:custDataLst>
            </p:nvPr>
          </p:nvSpPr>
          <p:spPr bwMode="auto">
            <a:xfrm>
              <a:off x="6215932" y="4141001"/>
              <a:ext cx="152400" cy="152400"/>
            </a:xfrm>
            <a:prstGeom prst="diamond">
              <a:avLst/>
            </a:prstGeom>
            <a:solidFill>
              <a:schemeClr val="folHlink"/>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endParaRPr lang="en-US" altLang="en-US" sz="1800"/>
            </a:p>
          </p:txBody>
        </p:sp>
        <p:sp>
          <p:nvSpPr>
            <p:cNvPr id="84" name="Text Box 70">
              <a:extLst>
                <a:ext uri="{FF2B5EF4-FFF2-40B4-BE49-F238E27FC236}">
                  <a16:creationId xmlns:a16="http://schemas.microsoft.com/office/drawing/2014/main" id="{3B91E38F-FFF6-41C6-88CB-7DB977DAB689}"/>
                </a:ext>
              </a:extLst>
            </p:cNvPr>
            <p:cNvSpPr txBox="1">
              <a:spLocks noChangeArrowheads="1"/>
            </p:cNvSpPr>
            <p:nvPr>
              <p:custDataLst>
                <p:tags r:id="rId26"/>
              </p:custDataLst>
            </p:nvPr>
          </p:nvSpPr>
          <p:spPr bwMode="auto">
            <a:xfrm>
              <a:off x="4864815" y="3874523"/>
              <a:ext cx="1157831"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algn="ctr" eaLnBrk="1" hangingPunct="1">
                <a:spcBef>
                  <a:spcPct val="0"/>
                </a:spcBef>
                <a:buClrTx/>
                <a:buFontTx/>
                <a:buNone/>
              </a:pPr>
              <a:r>
                <a:rPr lang="en-US" altLang="en-US" sz="1600" b="1" dirty="0">
                  <a:latin typeface="+mn-lt"/>
                  <a:cs typeface="Arial" pitchFamily="34" charset="0"/>
                </a:rPr>
                <a:t>Monthly Sum</a:t>
              </a:r>
            </a:p>
          </p:txBody>
        </p:sp>
        <p:sp>
          <p:nvSpPr>
            <p:cNvPr id="85" name="Line 71">
              <a:extLst>
                <a:ext uri="{FF2B5EF4-FFF2-40B4-BE49-F238E27FC236}">
                  <a16:creationId xmlns:a16="http://schemas.microsoft.com/office/drawing/2014/main" id="{1F1A3FB0-8C94-4501-A470-F7A60D24CB75}"/>
                </a:ext>
              </a:extLst>
            </p:cNvPr>
            <p:cNvSpPr>
              <a:spLocks noChangeShapeType="1"/>
            </p:cNvSpPr>
            <p:nvPr>
              <p:custDataLst>
                <p:tags r:id="rId27"/>
              </p:custDataLst>
            </p:nvPr>
          </p:nvSpPr>
          <p:spPr bwMode="auto">
            <a:xfrm>
              <a:off x="5834933" y="4293401"/>
              <a:ext cx="461148" cy="327944"/>
            </a:xfrm>
            <a:prstGeom prst="line">
              <a:avLst/>
            </a:prstGeom>
            <a:noFill/>
            <a:ln w="12700">
              <a:solidFill>
                <a:schemeClr val="tx1"/>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6" name="AutoShape 61">
              <a:extLst>
                <a:ext uri="{FF2B5EF4-FFF2-40B4-BE49-F238E27FC236}">
                  <a16:creationId xmlns:a16="http://schemas.microsoft.com/office/drawing/2014/main" id="{507D6BF9-2802-437F-9367-654C67EEF806}"/>
                </a:ext>
              </a:extLst>
            </p:cNvPr>
            <p:cNvSpPr>
              <a:spLocks noChangeArrowheads="1"/>
            </p:cNvSpPr>
            <p:nvPr>
              <p:custDataLst>
                <p:tags r:id="rId28"/>
              </p:custDataLst>
            </p:nvPr>
          </p:nvSpPr>
          <p:spPr bwMode="auto">
            <a:xfrm>
              <a:off x="2103107" y="4926751"/>
              <a:ext cx="152400" cy="152400"/>
            </a:xfrm>
            <a:prstGeom prst="diamond">
              <a:avLst/>
            </a:prstGeom>
            <a:solidFill>
              <a:schemeClr val="folHlink"/>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endParaRPr lang="en-US" altLang="en-US" sz="1800"/>
            </a:p>
          </p:txBody>
        </p:sp>
        <p:sp>
          <p:nvSpPr>
            <p:cNvPr id="101" name="Text Box 4">
              <a:extLst>
                <a:ext uri="{FF2B5EF4-FFF2-40B4-BE49-F238E27FC236}">
                  <a16:creationId xmlns:a16="http://schemas.microsoft.com/office/drawing/2014/main" id="{B03C35C4-4538-447A-A67F-4EEF4ECB60EB}"/>
                </a:ext>
              </a:extLst>
            </p:cNvPr>
            <p:cNvSpPr txBox="1">
              <a:spLocks noChangeArrowheads="1"/>
            </p:cNvSpPr>
            <p:nvPr>
              <p:custDataLst>
                <p:tags r:id="rId29"/>
              </p:custDataLst>
            </p:nvPr>
          </p:nvSpPr>
          <p:spPr bwMode="auto">
            <a:xfrm>
              <a:off x="635869" y="5489242"/>
              <a:ext cx="1369624"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eaLnBrk="1" hangingPunct="1">
                <a:spcBef>
                  <a:spcPct val="0"/>
                </a:spcBef>
                <a:buClrTx/>
                <a:buFontTx/>
                <a:buNone/>
              </a:pPr>
              <a:r>
                <a:rPr lang="en-US" altLang="en-US" sz="1600" dirty="0">
                  <a:latin typeface="+mn-lt"/>
                  <a:cs typeface="Arial" pitchFamily="34" charset="0"/>
                </a:rPr>
                <a:t>Sweep Date</a:t>
              </a:r>
            </a:p>
            <a:p>
              <a:pPr eaLnBrk="1" hangingPunct="1">
                <a:spcBef>
                  <a:spcPct val="0"/>
                </a:spcBef>
                <a:buClrTx/>
                <a:buFontTx/>
                <a:buNone/>
              </a:pPr>
              <a:r>
                <a:rPr lang="en-US" altLang="en-US" sz="1400" i="1" dirty="0">
                  <a:latin typeface="+mn-lt"/>
                  <a:cs typeface="Arial" pitchFamily="34" charset="0"/>
                </a:rPr>
                <a:t>(Beginning of </a:t>
              </a:r>
            </a:p>
            <a:p>
              <a:pPr eaLnBrk="1" hangingPunct="1">
                <a:spcBef>
                  <a:spcPct val="0"/>
                </a:spcBef>
                <a:buClrTx/>
                <a:buFontTx/>
                <a:buNone/>
              </a:pPr>
              <a:r>
                <a:rPr lang="en-US" altLang="en-US" sz="1400" i="1" dirty="0">
                  <a:latin typeface="+mn-lt"/>
                  <a:cs typeface="Arial" pitchFamily="34" charset="0"/>
                </a:rPr>
                <a:t>time period)</a:t>
              </a:r>
            </a:p>
          </p:txBody>
        </p:sp>
        <p:sp>
          <p:nvSpPr>
            <p:cNvPr id="102" name="Text Box 5">
              <a:extLst>
                <a:ext uri="{FF2B5EF4-FFF2-40B4-BE49-F238E27FC236}">
                  <a16:creationId xmlns:a16="http://schemas.microsoft.com/office/drawing/2014/main" id="{F220993F-7466-4E14-8481-8E5854A82F74}"/>
                </a:ext>
              </a:extLst>
            </p:cNvPr>
            <p:cNvSpPr txBox="1">
              <a:spLocks noChangeArrowheads="1"/>
            </p:cNvSpPr>
            <p:nvPr>
              <p:custDataLst>
                <p:tags r:id="rId30"/>
              </p:custDataLst>
            </p:nvPr>
          </p:nvSpPr>
          <p:spPr bwMode="auto">
            <a:xfrm>
              <a:off x="5068723" y="5219452"/>
              <a:ext cx="1463675"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defPPr>
                <a:defRPr lang="en-US"/>
              </a:defPPr>
              <a:lvl1pPr marL="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1pPr>
              <a:lvl2pPr marL="742950" indent="-28575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2pPr>
              <a:lvl3pPr marL="11430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3pPr>
              <a:lvl4pPr marL="16002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4pPr>
              <a:lvl5pPr marL="2057400" indent="-228600" algn="l" defTabSz="914400" rtl="0" eaLnBrk="0" latinLnBrk="0" hangingPunct="0">
                <a:spcBef>
                  <a:spcPct val="20000"/>
                </a:spcBef>
                <a:buClr>
                  <a:srgbClr val="3C9533"/>
                </a:buClr>
                <a:buFont typeface="Arial" pitchFamily="34" charset="0"/>
                <a:buChar char="»"/>
                <a:defRPr sz="2200" kern="1200">
                  <a:solidFill>
                    <a:schemeClr val="tx1"/>
                  </a:solidFill>
                  <a:latin typeface="Arial" pitchFamily="34" charset="0"/>
                  <a:ea typeface="ＭＳ Ｐゴシック" charset="0"/>
                  <a:cs typeface="+mn-cs"/>
                </a:defRPr>
              </a:lvl5pPr>
              <a:lvl6pPr marL="25146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6pPr>
              <a:lvl7pPr marL="29718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7pPr>
              <a:lvl8pPr marL="34290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8pPr>
              <a:lvl9pPr marL="3886200" indent="-228600" algn="l" defTabSz="914400" rtl="0" eaLnBrk="0" fontAlgn="base" latinLnBrk="0" hangingPunct="0">
                <a:spcBef>
                  <a:spcPct val="20000"/>
                </a:spcBef>
                <a:spcAft>
                  <a:spcPct val="0"/>
                </a:spcAft>
                <a:buClr>
                  <a:srgbClr val="3C9533"/>
                </a:buClr>
                <a:buFont typeface="Arial" pitchFamily="34" charset="0"/>
                <a:buChar char="»"/>
                <a:defRPr sz="2200" kern="1200">
                  <a:solidFill>
                    <a:schemeClr val="tx1"/>
                  </a:solidFill>
                  <a:latin typeface="Arial" pitchFamily="34" charset="0"/>
                  <a:ea typeface="ＭＳ Ｐゴシック" charset="0"/>
                  <a:cs typeface="+mn-cs"/>
                </a:defRPr>
              </a:lvl9pPr>
            </a:lstStyle>
            <a:p>
              <a:pPr algn="r" eaLnBrk="1" hangingPunct="1">
                <a:spcBef>
                  <a:spcPct val="0"/>
                </a:spcBef>
                <a:buClrTx/>
                <a:buFontTx/>
                <a:buNone/>
              </a:pPr>
              <a:r>
                <a:rPr lang="en-US" altLang="en-US" sz="1600" dirty="0">
                  <a:latin typeface="+mn-lt"/>
                  <a:cs typeface="Arial" pitchFamily="34" charset="0"/>
                </a:rPr>
                <a:t>End of Period</a:t>
              </a:r>
            </a:p>
          </p:txBody>
        </p:sp>
      </p:grpSp>
      <p:graphicFrame>
        <p:nvGraphicFramePr>
          <p:cNvPr id="3" name="Table 2">
            <a:extLst>
              <a:ext uri="{FF2B5EF4-FFF2-40B4-BE49-F238E27FC236}">
                <a16:creationId xmlns:a16="http://schemas.microsoft.com/office/drawing/2014/main" id="{C8C73D32-1F4C-2741-7546-1AFFFF7A4CFE}"/>
              </a:ext>
            </a:extLst>
          </p:cNvPr>
          <p:cNvGraphicFramePr>
            <a:graphicFrameLocks noGrp="1"/>
          </p:cNvGraphicFramePr>
          <p:nvPr>
            <p:custDataLst>
              <p:tags r:id="rId4"/>
            </p:custDataLst>
            <p:extLst>
              <p:ext uri="{D42A27DB-BD31-4B8C-83A1-F6EECF244321}">
                <p14:modId xmlns:p14="http://schemas.microsoft.com/office/powerpoint/2010/main" val="1919309614"/>
              </p:ext>
            </p:extLst>
          </p:nvPr>
        </p:nvGraphicFramePr>
        <p:xfrm>
          <a:off x="7025075" y="1242276"/>
          <a:ext cx="4572000" cy="1036320"/>
        </p:xfrm>
        <a:graphic>
          <a:graphicData uri="http://schemas.openxmlformats.org/drawingml/2006/table">
            <a:tbl>
              <a:tblPr firstRow="1" bandRow="1">
                <a:tableStyleId>{5C22544A-7EE6-4342-B048-85BDC9FD1C3A}</a:tableStyleId>
              </a:tblPr>
              <a:tblGrid>
                <a:gridCol w="91440">
                  <a:extLst>
                    <a:ext uri="{9D8B030D-6E8A-4147-A177-3AD203B41FA5}">
                      <a16:colId xmlns:a16="http://schemas.microsoft.com/office/drawing/2014/main" val="915114672"/>
                    </a:ext>
                  </a:extLst>
                </a:gridCol>
                <a:gridCol w="91440">
                  <a:extLst>
                    <a:ext uri="{9D8B030D-6E8A-4147-A177-3AD203B41FA5}">
                      <a16:colId xmlns:a16="http://schemas.microsoft.com/office/drawing/2014/main" val="820605723"/>
                    </a:ext>
                  </a:extLst>
                </a:gridCol>
                <a:gridCol w="4389120">
                  <a:extLst>
                    <a:ext uri="{9D8B030D-6E8A-4147-A177-3AD203B41FA5}">
                      <a16:colId xmlns:a16="http://schemas.microsoft.com/office/drawing/2014/main" val="933607762"/>
                    </a:ext>
                  </a:extLst>
                </a:gridCol>
              </a:tblGrid>
              <a:tr h="370840">
                <a:tc>
                  <a:txBody>
                    <a:bodyPr/>
                    <a:lstStyle/>
                    <a:p>
                      <a:endParaRPr lang="en-US" sz="100" b="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endParaRPr lang="en-US" sz="1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0" dirty="0">
                          <a:solidFill>
                            <a:schemeClr val="tx1"/>
                          </a:solidFill>
                        </a:rPr>
                        <a:t>Calculates interest every 12 or 24 months</a:t>
                      </a: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7889658"/>
                  </a:ext>
                </a:extLst>
              </a:tr>
              <a:tr h="370840">
                <a:tc>
                  <a:txBody>
                    <a:bodyPr/>
                    <a:lstStyle/>
                    <a:p>
                      <a:endParaRPr lang="en-US" sz="100" b="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itchFamily="34" charset="0"/>
                        <a:buChar char="•"/>
                      </a:pPr>
                      <a:r>
                        <a:rPr lang="en-US" sz="1400" b="0" dirty="0">
                          <a:solidFill>
                            <a:schemeClr val="tx1"/>
                          </a:solidFill>
                        </a:rPr>
                        <a:t>Compares index value on first and last day </a:t>
                      </a:r>
                      <a:br>
                        <a:rPr lang="en-US" sz="1400" b="0" dirty="0">
                          <a:solidFill>
                            <a:schemeClr val="tx1"/>
                          </a:solidFill>
                        </a:rPr>
                      </a:br>
                      <a:r>
                        <a:rPr lang="en-US" sz="1400" b="0" dirty="0">
                          <a:solidFill>
                            <a:schemeClr val="tx1"/>
                          </a:solidFill>
                        </a:rPr>
                        <a:t>of period</a:t>
                      </a: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alpha val="50058"/>
                      </a:schemeClr>
                    </a:solidFill>
                  </a:tcPr>
                </a:tc>
                <a:extLst>
                  <a:ext uri="{0D108BD9-81ED-4DB2-BD59-A6C34878D82A}">
                    <a16:rowId xmlns:a16="http://schemas.microsoft.com/office/drawing/2014/main" val="2465843396"/>
                  </a:ext>
                </a:extLst>
              </a:tr>
            </a:tbl>
          </a:graphicData>
        </a:graphic>
      </p:graphicFrame>
      <p:graphicFrame>
        <p:nvGraphicFramePr>
          <p:cNvPr id="23" name="Table 22">
            <a:extLst>
              <a:ext uri="{FF2B5EF4-FFF2-40B4-BE49-F238E27FC236}">
                <a16:creationId xmlns:a16="http://schemas.microsoft.com/office/drawing/2014/main" id="{BD70C33B-EF38-F436-7F62-0D4039AD2959}"/>
              </a:ext>
            </a:extLst>
          </p:cNvPr>
          <p:cNvGraphicFramePr>
            <a:graphicFrameLocks noGrp="1"/>
          </p:cNvGraphicFramePr>
          <p:nvPr>
            <p:custDataLst>
              <p:tags r:id="rId5"/>
            </p:custDataLst>
            <p:extLst>
              <p:ext uri="{D42A27DB-BD31-4B8C-83A1-F6EECF244321}">
                <p14:modId xmlns:p14="http://schemas.microsoft.com/office/powerpoint/2010/main" val="628164683"/>
              </p:ext>
            </p:extLst>
          </p:nvPr>
        </p:nvGraphicFramePr>
        <p:xfrm>
          <a:off x="7025075" y="2398776"/>
          <a:ext cx="4572000" cy="1036320"/>
        </p:xfrm>
        <a:graphic>
          <a:graphicData uri="http://schemas.openxmlformats.org/drawingml/2006/table">
            <a:tbl>
              <a:tblPr firstRow="1" bandRow="1">
                <a:tableStyleId>{5C22544A-7EE6-4342-B048-85BDC9FD1C3A}</a:tableStyleId>
              </a:tblPr>
              <a:tblGrid>
                <a:gridCol w="91440">
                  <a:extLst>
                    <a:ext uri="{9D8B030D-6E8A-4147-A177-3AD203B41FA5}">
                      <a16:colId xmlns:a16="http://schemas.microsoft.com/office/drawing/2014/main" val="915114672"/>
                    </a:ext>
                  </a:extLst>
                </a:gridCol>
                <a:gridCol w="91440">
                  <a:extLst>
                    <a:ext uri="{9D8B030D-6E8A-4147-A177-3AD203B41FA5}">
                      <a16:colId xmlns:a16="http://schemas.microsoft.com/office/drawing/2014/main" val="820605723"/>
                    </a:ext>
                  </a:extLst>
                </a:gridCol>
                <a:gridCol w="4389120">
                  <a:extLst>
                    <a:ext uri="{9D8B030D-6E8A-4147-A177-3AD203B41FA5}">
                      <a16:colId xmlns:a16="http://schemas.microsoft.com/office/drawing/2014/main" val="933607762"/>
                    </a:ext>
                  </a:extLst>
                </a:gridCol>
              </a:tblGrid>
              <a:tr h="370840">
                <a:tc>
                  <a:txBody>
                    <a:bodyPr/>
                    <a:lstStyle/>
                    <a:p>
                      <a:endParaRPr lang="en-US" sz="100" b="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endParaRPr lang="en-US" sz="1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0" dirty="0">
                          <a:solidFill>
                            <a:schemeClr val="tx1"/>
                          </a:solidFill>
                        </a:rPr>
                        <a:t>Interest calculated by applying either:</a:t>
                      </a: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7889658"/>
                  </a:ext>
                </a:extLst>
              </a:tr>
              <a:tr h="370840">
                <a:tc>
                  <a:txBody>
                    <a:bodyPr/>
                    <a:lstStyle/>
                    <a:p>
                      <a:endParaRPr lang="en-US" sz="100" b="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ct val="0"/>
                        </a:spcBef>
                        <a:spcAft>
                          <a:spcPct val="0"/>
                        </a:spcAft>
                        <a:buClrTx/>
                        <a:buSzTx/>
                        <a:buFont typeface="Arial" pitchFamily="34" charset="0"/>
                        <a:buChar char="•"/>
                        <a:defRPr/>
                      </a:pPr>
                      <a:r>
                        <a:rPr lang="en-US" sz="1400" b="0" dirty="0">
                          <a:solidFill>
                            <a:schemeClr val="tx1"/>
                          </a:solidFill>
                        </a:rPr>
                        <a:t>Cap or </a:t>
                      </a:r>
                    </a:p>
                    <a:p>
                      <a:pPr marL="285750" marR="0" indent="-285750" algn="l" defTabSz="914400" rtl="0" eaLnBrk="1" fontAlgn="auto" latinLnBrk="0" hangingPunct="1">
                        <a:lnSpc>
                          <a:spcPct val="100000"/>
                        </a:lnSpc>
                        <a:spcBef>
                          <a:spcPct val="0"/>
                        </a:spcBef>
                        <a:spcAft>
                          <a:spcPct val="0"/>
                        </a:spcAft>
                        <a:buClrTx/>
                        <a:buSzTx/>
                        <a:buFont typeface="Arial" pitchFamily="34" charset="0"/>
                        <a:buChar char="•"/>
                        <a:defRPr/>
                      </a:pPr>
                      <a:r>
                        <a:rPr lang="en-US" sz="1400" b="0" dirty="0">
                          <a:solidFill>
                            <a:schemeClr val="tx1"/>
                          </a:solidFill>
                        </a:rPr>
                        <a:t>Participation rate</a:t>
                      </a:r>
                      <a:endParaRPr lang="en-US" sz="1600" b="0" dirty="0">
                        <a:solidFill>
                          <a:schemeClr val="tx1"/>
                        </a:solidFill>
                      </a:endParaRP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1156660486"/>
                  </a:ext>
                </a:extLst>
              </a:tr>
            </a:tbl>
          </a:graphicData>
        </a:graphic>
      </p:graphicFrame>
      <p:graphicFrame>
        <p:nvGraphicFramePr>
          <p:cNvPr id="24" name="Table 23">
            <a:extLst>
              <a:ext uri="{FF2B5EF4-FFF2-40B4-BE49-F238E27FC236}">
                <a16:creationId xmlns:a16="http://schemas.microsoft.com/office/drawing/2014/main" id="{B70D0EF2-A5BE-A8B9-44A4-267EFBBA67D4}"/>
              </a:ext>
            </a:extLst>
          </p:cNvPr>
          <p:cNvGraphicFramePr>
            <a:graphicFrameLocks noGrp="1"/>
          </p:cNvGraphicFramePr>
          <p:nvPr>
            <p:custDataLst>
              <p:tags r:id="rId6"/>
            </p:custDataLst>
            <p:extLst>
              <p:ext uri="{D42A27DB-BD31-4B8C-83A1-F6EECF244321}">
                <p14:modId xmlns:p14="http://schemas.microsoft.com/office/powerpoint/2010/main" val="229275112"/>
              </p:ext>
            </p:extLst>
          </p:nvPr>
        </p:nvGraphicFramePr>
        <p:xfrm>
          <a:off x="7025075" y="3740411"/>
          <a:ext cx="4572000" cy="426720"/>
        </p:xfrm>
        <a:graphic>
          <a:graphicData uri="http://schemas.openxmlformats.org/drawingml/2006/table">
            <a:tbl>
              <a:tblPr firstRow="1" bandRow="1">
                <a:tableStyleId>{5C22544A-7EE6-4342-B048-85BDC9FD1C3A}</a:tableStyleId>
              </a:tblPr>
              <a:tblGrid>
                <a:gridCol w="91440">
                  <a:extLst>
                    <a:ext uri="{9D8B030D-6E8A-4147-A177-3AD203B41FA5}">
                      <a16:colId xmlns:a16="http://schemas.microsoft.com/office/drawing/2014/main" val="915114672"/>
                    </a:ext>
                  </a:extLst>
                </a:gridCol>
                <a:gridCol w="91440">
                  <a:extLst>
                    <a:ext uri="{9D8B030D-6E8A-4147-A177-3AD203B41FA5}">
                      <a16:colId xmlns:a16="http://schemas.microsoft.com/office/drawing/2014/main" val="820605723"/>
                    </a:ext>
                  </a:extLst>
                </a:gridCol>
                <a:gridCol w="4389120">
                  <a:extLst>
                    <a:ext uri="{9D8B030D-6E8A-4147-A177-3AD203B41FA5}">
                      <a16:colId xmlns:a16="http://schemas.microsoft.com/office/drawing/2014/main" val="933607762"/>
                    </a:ext>
                  </a:extLst>
                </a:gridCol>
              </a:tblGrid>
              <a:tr h="370840">
                <a:tc>
                  <a:txBody>
                    <a:bodyPr/>
                    <a:lstStyle/>
                    <a:p>
                      <a:endParaRPr lang="en-US" sz="100" b="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0" dirty="0">
                          <a:solidFill>
                            <a:schemeClr val="tx1"/>
                          </a:solidFill>
                        </a:rPr>
                        <a:t>Calculators interest every 12 months</a:t>
                      </a: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7889658"/>
                  </a:ext>
                </a:extLst>
              </a:tr>
            </a:tbl>
          </a:graphicData>
        </a:graphic>
      </p:graphicFrame>
      <p:graphicFrame>
        <p:nvGraphicFramePr>
          <p:cNvPr id="25" name="Table 24">
            <a:extLst>
              <a:ext uri="{FF2B5EF4-FFF2-40B4-BE49-F238E27FC236}">
                <a16:creationId xmlns:a16="http://schemas.microsoft.com/office/drawing/2014/main" id="{3661A29E-03D1-7D5D-7305-886CAFBAEB35}"/>
              </a:ext>
            </a:extLst>
          </p:cNvPr>
          <p:cNvGraphicFramePr>
            <a:graphicFrameLocks noGrp="1"/>
          </p:cNvGraphicFramePr>
          <p:nvPr>
            <p:custDataLst>
              <p:tags r:id="rId7"/>
            </p:custDataLst>
            <p:extLst>
              <p:ext uri="{D42A27DB-BD31-4B8C-83A1-F6EECF244321}">
                <p14:modId xmlns:p14="http://schemas.microsoft.com/office/powerpoint/2010/main" val="2930999011"/>
              </p:ext>
            </p:extLst>
          </p:nvPr>
        </p:nvGraphicFramePr>
        <p:xfrm>
          <a:off x="7025075" y="4282575"/>
          <a:ext cx="4572000" cy="1280160"/>
        </p:xfrm>
        <a:graphic>
          <a:graphicData uri="http://schemas.openxmlformats.org/drawingml/2006/table">
            <a:tbl>
              <a:tblPr firstRow="1" bandRow="1">
                <a:tableStyleId>{5C22544A-7EE6-4342-B048-85BDC9FD1C3A}</a:tableStyleId>
              </a:tblPr>
              <a:tblGrid>
                <a:gridCol w="91440">
                  <a:extLst>
                    <a:ext uri="{9D8B030D-6E8A-4147-A177-3AD203B41FA5}">
                      <a16:colId xmlns:a16="http://schemas.microsoft.com/office/drawing/2014/main" val="915114672"/>
                    </a:ext>
                  </a:extLst>
                </a:gridCol>
                <a:gridCol w="91440">
                  <a:extLst>
                    <a:ext uri="{9D8B030D-6E8A-4147-A177-3AD203B41FA5}">
                      <a16:colId xmlns:a16="http://schemas.microsoft.com/office/drawing/2014/main" val="820605723"/>
                    </a:ext>
                  </a:extLst>
                </a:gridCol>
                <a:gridCol w="4389120">
                  <a:extLst>
                    <a:ext uri="{9D8B030D-6E8A-4147-A177-3AD203B41FA5}">
                      <a16:colId xmlns:a16="http://schemas.microsoft.com/office/drawing/2014/main" val="933607762"/>
                    </a:ext>
                  </a:extLst>
                </a:gridCol>
              </a:tblGrid>
              <a:tr h="370840">
                <a:tc>
                  <a:txBody>
                    <a:bodyPr/>
                    <a:lstStyle/>
                    <a:p>
                      <a:endParaRPr lang="en-US" sz="100" b="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0" dirty="0">
                          <a:solidFill>
                            <a:schemeClr val="tx1"/>
                          </a:solidFill>
                        </a:rPr>
                        <a:t>On a monthly basis tracks index movement and assigns a number:</a:t>
                      </a: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7889658"/>
                  </a:ext>
                </a:extLst>
              </a:tr>
              <a:tr h="370840">
                <a:tc>
                  <a:txBody>
                    <a:bodyPr/>
                    <a:lstStyle/>
                    <a:p>
                      <a:endParaRPr lang="en-US" sz="100" b="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itchFamily="34" charset="0"/>
                        <a:buChar char="•"/>
                      </a:pPr>
                      <a:r>
                        <a:rPr lang="en-US" sz="1400" b="0" dirty="0">
                          <a:solidFill>
                            <a:schemeClr val="tx1"/>
                          </a:solidFill>
                        </a:rPr>
                        <a:t>Monthly cap on positive change</a:t>
                      </a:r>
                    </a:p>
                    <a:p>
                      <a:pPr marL="285750" indent="-285750">
                        <a:buFont typeface="Arial" pitchFamily="34" charset="0"/>
                        <a:buChar char="•"/>
                      </a:pPr>
                      <a:r>
                        <a:rPr lang="en-US" sz="1400" b="0" dirty="0">
                          <a:solidFill>
                            <a:schemeClr val="tx1"/>
                          </a:solidFill>
                        </a:rPr>
                        <a:t>No cap on negative change</a:t>
                      </a:r>
                      <a:endParaRPr lang="en-US" sz="1600" b="0" dirty="0">
                        <a:solidFill>
                          <a:schemeClr val="tx1"/>
                        </a:solidFill>
                      </a:endParaRP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680012318"/>
                  </a:ext>
                </a:extLst>
              </a:tr>
            </a:tbl>
          </a:graphicData>
        </a:graphic>
      </p:graphicFrame>
      <p:graphicFrame>
        <p:nvGraphicFramePr>
          <p:cNvPr id="26" name="Table 25">
            <a:extLst>
              <a:ext uri="{FF2B5EF4-FFF2-40B4-BE49-F238E27FC236}">
                <a16:creationId xmlns:a16="http://schemas.microsoft.com/office/drawing/2014/main" id="{FE414CBC-03B0-9227-7806-D6505407CD1E}"/>
              </a:ext>
            </a:extLst>
          </p:cNvPr>
          <p:cNvGraphicFramePr>
            <a:graphicFrameLocks noGrp="1"/>
          </p:cNvGraphicFramePr>
          <p:nvPr>
            <p:custDataLst>
              <p:tags r:id="rId8"/>
            </p:custDataLst>
            <p:extLst>
              <p:ext uri="{D42A27DB-BD31-4B8C-83A1-F6EECF244321}">
                <p14:modId xmlns:p14="http://schemas.microsoft.com/office/powerpoint/2010/main" val="3281847719"/>
              </p:ext>
            </p:extLst>
          </p:nvPr>
        </p:nvGraphicFramePr>
        <p:xfrm>
          <a:off x="7025075" y="5678179"/>
          <a:ext cx="4572000" cy="670560"/>
        </p:xfrm>
        <a:graphic>
          <a:graphicData uri="http://schemas.openxmlformats.org/drawingml/2006/table">
            <a:tbl>
              <a:tblPr firstRow="1" bandRow="1">
                <a:tableStyleId>{5C22544A-7EE6-4342-B048-85BDC9FD1C3A}</a:tableStyleId>
              </a:tblPr>
              <a:tblGrid>
                <a:gridCol w="91440">
                  <a:extLst>
                    <a:ext uri="{9D8B030D-6E8A-4147-A177-3AD203B41FA5}">
                      <a16:colId xmlns:a16="http://schemas.microsoft.com/office/drawing/2014/main" val="915114672"/>
                    </a:ext>
                  </a:extLst>
                </a:gridCol>
                <a:gridCol w="91440">
                  <a:extLst>
                    <a:ext uri="{9D8B030D-6E8A-4147-A177-3AD203B41FA5}">
                      <a16:colId xmlns:a16="http://schemas.microsoft.com/office/drawing/2014/main" val="820605723"/>
                    </a:ext>
                  </a:extLst>
                </a:gridCol>
                <a:gridCol w="4389120">
                  <a:extLst>
                    <a:ext uri="{9D8B030D-6E8A-4147-A177-3AD203B41FA5}">
                      <a16:colId xmlns:a16="http://schemas.microsoft.com/office/drawing/2014/main" val="933607762"/>
                    </a:ext>
                  </a:extLst>
                </a:gridCol>
              </a:tblGrid>
              <a:tr h="370840">
                <a:tc>
                  <a:txBody>
                    <a:bodyPr/>
                    <a:lstStyle/>
                    <a:p>
                      <a:endParaRPr lang="en-US" sz="100" b="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0" dirty="0">
                          <a:solidFill>
                            <a:schemeClr val="tx1"/>
                          </a:solidFill>
                        </a:rPr>
                        <a:t>Totals the 12 monthly changes to determine interest credit.</a:t>
                      </a:r>
                    </a:p>
                  </a:txBody>
                  <a:tcPr marL="182880"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7889658"/>
                  </a:ext>
                </a:extLst>
              </a:tr>
            </a:tbl>
          </a:graphicData>
        </a:graphic>
      </p:graphicFrame>
      <p:cxnSp>
        <p:nvCxnSpPr>
          <p:cNvPr id="28" name="Straight Connector 27">
            <a:extLst>
              <a:ext uri="{FF2B5EF4-FFF2-40B4-BE49-F238E27FC236}">
                <a16:creationId xmlns:a16="http://schemas.microsoft.com/office/drawing/2014/main" id="{2BCFFB79-076A-21BD-14F1-C79CB297477E}"/>
              </a:ext>
            </a:extLst>
          </p:cNvPr>
          <p:cNvCxnSpPr/>
          <p:nvPr>
            <p:custDataLst>
              <p:tags r:id="rId9"/>
            </p:custDataLst>
          </p:nvPr>
        </p:nvCxnSpPr>
        <p:spPr>
          <a:xfrm>
            <a:off x="377952" y="3581915"/>
            <a:ext cx="114604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2">
            <a:extLst>
              <a:ext uri="{FF2B5EF4-FFF2-40B4-BE49-F238E27FC236}">
                <a16:creationId xmlns:a16="http://schemas.microsoft.com/office/drawing/2014/main" id="{B491B87F-03A9-07F6-8862-2A3F1F81E309}"/>
              </a:ext>
            </a:extLst>
          </p:cNvPr>
          <p:cNvSpPr>
            <a:spLocks noGrp="1"/>
          </p:cNvSpPr>
          <p:nvPr>
            <p:ph type="sldNum" sz="quarter" idx="4"/>
          </p:nvPr>
        </p:nvSpPr>
        <p:spPr>
          <a:xfrm>
            <a:off x="10015594" y="6477355"/>
            <a:ext cx="1788700" cy="153888"/>
          </a:xfrm>
        </p:spPr>
        <p:txBody>
          <a:body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23</a:t>
            </a:fld>
            <a:endParaRPr lang="en-US" dirty="0">
              <a:latin typeface="Aptos Light" panose="020B0004020202020204" pitchFamily="34" charset="0"/>
            </a:endParaRPr>
          </a:p>
        </p:txBody>
      </p:sp>
    </p:spTree>
    <p:extLst>
      <p:ext uri="{BB962C8B-B14F-4D97-AF65-F5344CB8AC3E}">
        <p14:creationId xmlns:p14="http://schemas.microsoft.com/office/powerpoint/2010/main" val="41397097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EDF82-7448-A0EB-51D4-93D2CFB25C92}"/>
            </a:ext>
          </a:extLst>
        </p:cNvPr>
        <p:cNvGrpSpPr/>
        <p:nvPr/>
      </p:nvGrpSpPr>
      <p:grpSpPr>
        <a:xfrm>
          <a:off x="0" y="0"/>
          <a:ext cx="0" cy="0"/>
          <a:chOff x="0" y="0"/>
          <a:chExt cx="0" cy="0"/>
        </a:xfrm>
      </p:grpSpPr>
      <p:sp>
        <p:nvSpPr>
          <p:cNvPr id="8" name="Footer Placeholder 7">
            <a:extLst>
              <a:ext uri="{FF2B5EF4-FFF2-40B4-BE49-F238E27FC236}">
                <a16:creationId xmlns:a16="http://schemas.microsoft.com/office/drawing/2014/main" id="{50676991-517D-5A7A-C142-34B8BE6AFA57}"/>
              </a:ext>
            </a:extLst>
          </p:cNvPr>
          <p:cNvSpPr>
            <a:spLocks noGrp="1"/>
          </p:cNvSpPr>
          <p:nvPr>
            <p:ph type="ftr" sz="quarter" idx="25"/>
          </p:nvPr>
        </p:nvSpPr>
        <p:spPr/>
        <p:txBody>
          <a:bodyPr/>
          <a:lstStyle/>
          <a:p>
            <a:r>
              <a:rPr lang="en-US"/>
              <a:t>For Agent Use Only - Not for Use with the Public</a:t>
            </a:r>
            <a:endParaRPr lang="en-US" dirty="0"/>
          </a:p>
        </p:txBody>
      </p:sp>
      <p:sp>
        <p:nvSpPr>
          <p:cNvPr id="9" name="Slide Number Placeholder 8">
            <a:extLst>
              <a:ext uri="{FF2B5EF4-FFF2-40B4-BE49-F238E27FC236}">
                <a16:creationId xmlns:a16="http://schemas.microsoft.com/office/drawing/2014/main" id="{7E74B161-38FF-6747-F64E-6B96F4179100}"/>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24</a:t>
            </a:fld>
            <a:endParaRPr lang="en-US" dirty="0">
              <a:latin typeface="Aptos Light" panose="020B0004020202020204" pitchFamily="34" charset="0"/>
            </a:endParaRPr>
          </a:p>
        </p:txBody>
      </p:sp>
      <p:sp>
        <p:nvSpPr>
          <p:cNvPr id="10" name="Title 9">
            <a:extLst>
              <a:ext uri="{FF2B5EF4-FFF2-40B4-BE49-F238E27FC236}">
                <a16:creationId xmlns:a16="http://schemas.microsoft.com/office/drawing/2014/main" id="{A528CB86-BDDF-E201-2F1A-47B40567BF9E}"/>
              </a:ext>
            </a:extLst>
          </p:cNvPr>
          <p:cNvSpPr>
            <a:spLocks noGrp="1"/>
          </p:cNvSpPr>
          <p:nvPr>
            <p:ph type="title"/>
          </p:nvPr>
        </p:nvSpPr>
        <p:spPr/>
        <p:txBody>
          <a:bodyPr/>
          <a:lstStyle/>
          <a:p>
            <a:r>
              <a:rPr lang="en-US" dirty="0"/>
              <a:t>Point-to-Point Calculation</a:t>
            </a:r>
          </a:p>
        </p:txBody>
      </p:sp>
      <p:sp>
        <p:nvSpPr>
          <p:cNvPr id="2" name="Rectangle 1">
            <a:extLst>
              <a:ext uri="{FF2B5EF4-FFF2-40B4-BE49-F238E27FC236}">
                <a16:creationId xmlns:a16="http://schemas.microsoft.com/office/drawing/2014/main" id="{D47742F7-1DDD-DF77-96EE-B4A7A19DC2BB}"/>
              </a:ext>
            </a:extLst>
          </p:cNvPr>
          <p:cNvSpPr/>
          <p:nvPr>
            <p:custDataLst>
              <p:tags r:id="rId1"/>
            </p:custDataLst>
          </p:nvPr>
        </p:nvSpPr>
        <p:spPr>
          <a:xfrm>
            <a:off x="1998270" y="1970488"/>
            <a:ext cx="2209800" cy="37445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898B8E"/>
                </a:solidFill>
                <a:latin typeface="Arial" pitchFamily="34" charset="0"/>
                <a:ea typeface="+mn-ea"/>
                <a:cs typeface="+mn-cs"/>
              </a:defRPr>
            </a:lvl1pPr>
            <a:lvl2pPr marL="457200" algn="l" defTabSz="914400" rtl="0" eaLnBrk="1" latinLnBrk="0" hangingPunct="1">
              <a:defRPr sz="1800" kern="1200">
                <a:solidFill>
                  <a:srgbClr val="898B8E"/>
                </a:solidFill>
                <a:latin typeface="Arial" pitchFamily="34" charset="0"/>
                <a:ea typeface="+mn-ea"/>
                <a:cs typeface="+mn-cs"/>
              </a:defRPr>
            </a:lvl2pPr>
            <a:lvl3pPr marL="914400" algn="l" defTabSz="914400" rtl="0" eaLnBrk="1" latinLnBrk="0" hangingPunct="1">
              <a:defRPr sz="1800" kern="1200">
                <a:solidFill>
                  <a:srgbClr val="898B8E"/>
                </a:solidFill>
                <a:latin typeface="Arial" pitchFamily="34" charset="0"/>
                <a:ea typeface="+mn-ea"/>
                <a:cs typeface="+mn-cs"/>
              </a:defRPr>
            </a:lvl3pPr>
            <a:lvl4pPr marL="1371600" algn="l" defTabSz="914400" rtl="0" eaLnBrk="1" latinLnBrk="0" hangingPunct="1">
              <a:defRPr sz="1800" kern="1200">
                <a:solidFill>
                  <a:srgbClr val="898B8E"/>
                </a:solidFill>
                <a:latin typeface="Arial" pitchFamily="34" charset="0"/>
                <a:ea typeface="+mn-ea"/>
                <a:cs typeface="+mn-cs"/>
              </a:defRPr>
            </a:lvl4pPr>
            <a:lvl5pPr marL="1828800" algn="l" defTabSz="914400" rtl="0" eaLnBrk="1" latinLnBrk="0" hangingPunct="1">
              <a:defRPr sz="1800" kern="1200">
                <a:solidFill>
                  <a:srgbClr val="898B8E"/>
                </a:solidFill>
                <a:latin typeface="Arial" pitchFamily="34" charset="0"/>
                <a:ea typeface="+mn-ea"/>
                <a:cs typeface="+mn-cs"/>
              </a:defRPr>
            </a:lvl5pPr>
            <a:lvl6pPr marL="2286000" algn="l" defTabSz="914400" rtl="0" eaLnBrk="1" latinLnBrk="0" hangingPunct="1">
              <a:defRPr sz="1800" kern="1200">
                <a:solidFill>
                  <a:srgbClr val="898B8E"/>
                </a:solidFill>
                <a:latin typeface="Arial" pitchFamily="34" charset="0"/>
                <a:ea typeface="+mn-ea"/>
                <a:cs typeface="+mn-cs"/>
              </a:defRPr>
            </a:lvl6pPr>
            <a:lvl7pPr marL="2743200" algn="l" defTabSz="914400" rtl="0" eaLnBrk="1" latinLnBrk="0" hangingPunct="1">
              <a:defRPr sz="1800" kern="1200">
                <a:solidFill>
                  <a:srgbClr val="898B8E"/>
                </a:solidFill>
                <a:latin typeface="Arial" pitchFamily="34" charset="0"/>
                <a:ea typeface="+mn-ea"/>
                <a:cs typeface="+mn-cs"/>
              </a:defRPr>
            </a:lvl7pPr>
            <a:lvl8pPr marL="3200400" algn="l" defTabSz="914400" rtl="0" eaLnBrk="1" latinLnBrk="0" hangingPunct="1">
              <a:defRPr sz="1800" kern="1200">
                <a:solidFill>
                  <a:srgbClr val="898B8E"/>
                </a:solidFill>
                <a:latin typeface="Arial" pitchFamily="34" charset="0"/>
                <a:ea typeface="+mn-ea"/>
                <a:cs typeface="+mn-cs"/>
              </a:defRPr>
            </a:lvl8pPr>
            <a:lvl9pPr marL="3657600" algn="l" defTabSz="914400" rtl="0" eaLnBrk="1" latinLnBrk="0" hangingPunct="1">
              <a:defRPr sz="1800" kern="1200">
                <a:solidFill>
                  <a:srgbClr val="898B8E"/>
                </a:solidFill>
                <a:latin typeface="Arial" pitchFamily="34" charset="0"/>
                <a:ea typeface="+mn-ea"/>
                <a:cs typeface="+mn-cs"/>
              </a:defRPr>
            </a:lvl9pPr>
          </a:lstStyle>
          <a:p>
            <a:pPr algn="ctr"/>
            <a:r>
              <a:rPr lang="en-US" sz="2800" dirty="0">
                <a:solidFill>
                  <a:schemeClr val="bg2"/>
                </a:solidFill>
                <a:latin typeface="+mn-lt"/>
              </a:rPr>
              <a:t>Index Change</a:t>
            </a:r>
          </a:p>
          <a:p>
            <a:pPr algn="ctr"/>
            <a:r>
              <a:rPr lang="en-US" sz="2800" b="1" dirty="0">
                <a:solidFill>
                  <a:schemeClr val="bg2"/>
                </a:solidFill>
                <a:latin typeface="+mn-lt"/>
              </a:rPr>
              <a:t>9%</a:t>
            </a:r>
          </a:p>
        </p:txBody>
      </p:sp>
      <p:sp>
        <p:nvSpPr>
          <p:cNvPr id="3" name="Rectangle 2">
            <a:extLst>
              <a:ext uri="{FF2B5EF4-FFF2-40B4-BE49-F238E27FC236}">
                <a16:creationId xmlns:a16="http://schemas.microsoft.com/office/drawing/2014/main" id="{615BA2B8-8B47-0B90-2EEE-EBFA74D8F61F}"/>
              </a:ext>
            </a:extLst>
          </p:cNvPr>
          <p:cNvSpPr/>
          <p:nvPr>
            <p:custDataLst>
              <p:tags r:id="rId2"/>
            </p:custDataLst>
          </p:nvPr>
        </p:nvSpPr>
        <p:spPr>
          <a:xfrm>
            <a:off x="4876800" y="1970488"/>
            <a:ext cx="2336352"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898B8E"/>
                </a:solidFill>
                <a:latin typeface="Arial" pitchFamily="34" charset="0"/>
                <a:ea typeface="+mn-ea"/>
                <a:cs typeface="+mn-cs"/>
              </a:defRPr>
            </a:lvl1pPr>
            <a:lvl2pPr marL="457200" algn="l" defTabSz="914400" rtl="0" eaLnBrk="1" latinLnBrk="0" hangingPunct="1">
              <a:defRPr sz="1800" kern="1200">
                <a:solidFill>
                  <a:srgbClr val="898B8E"/>
                </a:solidFill>
                <a:latin typeface="Arial" pitchFamily="34" charset="0"/>
                <a:ea typeface="+mn-ea"/>
                <a:cs typeface="+mn-cs"/>
              </a:defRPr>
            </a:lvl2pPr>
            <a:lvl3pPr marL="914400" algn="l" defTabSz="914400" rtl="0" eaLnBrk="1" latinLnBrk="0" hangingPunct="1">
              <a:defRPr sz="1800" kern="1200">
                <a:solidFill>
                  <a:srgbClr val="898B8E"/>
                </a:solidFill>
                <a:latin typeface="Arial" pitchFamily="34" charset="0"/>
                <a:ea typeface="+mn-ea"/>
                <a:cs typeface="+mn-cs"/>
              </a:defRPr>
            </a:lvl3pPr>
            <a:lvl4pPr marL="1371600" algn="l" defTabSz="914400" rtl="0" eaLnBrk="1" latinLnBrk="0" hangingPunct="1">
              <a:defRPr sz="1800" kern="1200">
                <a:solidFill>
                  <a:srgbClr val="898B8E"/>
                </a:solidFill>
                <a:latin typeface="Arial" pitchFamily="34" charset="0"/>
                <a:ea typeface="+mn-ea"/>
                <a:cs typeface="+mn-cs"/>
              </a:defRPr>
            </a:lvl4pPr>
            <a:lvl5pPr marL="1828800" algn="l" defTabSz="914400" rtl="0" eaLnBrk="1" latinLnBrk="0" hangingPunct="1">
              <a:defRPr sz="1800" kern="1200">
                <a:solidFill>
                  <a:srgbClr val="898B8E"/>
                </a:solidFill>
                <a:latin typeface="Arial" pitchFamily="34" charset="0"/>
                <a:ea typeface="+mn-ea"/>
                <a:cs typeface="+mn-cs"/>
              </a:defRPr>
            </a:lvl5pPr>
            <a:lvl6pPr marL="2286000" algn="l" defTabSz="914400" rtl="0" eaLnBrk="1" latinLnBrk="0" hangingPunct="1">
              <a:defRPr sz="1800" kern="1200">
                <a:solidFill>
                  <a:srgbClr val="898B8E"/>
                </a:solidFill>
                <a:latin typeface="Arial" pitchFamily="34" charset="0"/>
                <a:ea typeface="+mn-ea"/>
                <a:cs typeface="+mn-cs"/>
              </a:defRPr>
            </a:lvl6pPr>
            <a:lvl7pPr marL="2743200" algn="l" defTabSz="914400" rtl="0" eaLnBrk="1" latinLnBrk="0" hangingPunct="1">
              <a:defRPr sz="1800" kern="1200">
                <a:solidFill>
                  <a:srgbClr val="898B8E"/>
                </a:solidFill>
                <a:latin typeface="Arial" pitchFamily="34" charset="0"/>
                <a:ea typeface="+mn-ea"/>
                <a:cs typeface="+mn-cs"/>
              </a:defRPr>
            </a:lvl7pPr>
            <a:lvl8pPr marL="3200400" algn="l" defTabSz="914400" rtl="0" eaLnBrk="1" latinLnBrk="0" hangingPunct="1">
              <a:defRPr sz="1800" kern="1200">
                <a:solidFill>
                  <a:srgbClr val="898B8E"/>
                </a:solidFill>
                <a:latin typeface="Arial" pitchFamily="34" charset="0"/>
                <a:ea typeface="+mn-ea"/>
                <a:cs typeface="+mn-cs"/>
              </a:defRPr>
            </a:lvl8pPr>
            <a:lvl9pPr marL="3657600" algn="l" defTabSz="914400" rtl="0" eaLnBrk="1" latinLnBrk="0" hangingPunct="1">
              <a:defRPr sz="1800" kern="1200">
                <a:solidFill>
                  <a:srgbClr val="898B8E"/>
                </a:solidFill>
                <a:latin typeface="Arial" pitchFamily="34" charset="0"/>
                <a:ea typeface="+mn-ea"/>
                <a:cs typeface="+mn-cs"/>
              </a:defRPr>
            </a:lvl9pPr>
          </a:lstStyle>
          <a:p>
            <a:pPr algn="ctr"/>
            <a:r>
              <a:rPr lang="en-US" sz="2800" dirty="0">
                <a:solidFill>
                  <a:schemeClr val="bg2"/>
                </a:solidFill>
                <a:latin typeface="+mn-lt"/>
              </a:rPr>
              <a:t>Cap is </a:t>
            </a:r>
            <a:r>
              <a:rPr lang="en-US" sz="2800" b="1" dirty="0">
                <a:solidFill>
                  <a:schemeClr val="bg2"/>
                </a:solidFill>
                <a:latin typeface="+mn-lt"/>
              </a:rPr>
              <a:t>7%</a:t>
            </a:r>
          </a:p>
        </p:txBody>
      </p:sp>
      <p:sp>
        <p:nvSpPr>
          <p:cNvPr id="4" name="Rectangle 3">
            <a:extLst>
              <a:ext uri="{FF2B5EF4-FFF2-40B4-BE49-F238E27FC236}">
                <a16:creationId xmlns:a16="http://schemas.microsoft.com/office/drawing/2014/main" id="{CC069A0C-F7F3-B399-1A1B-D061FD839389}"/>
              </a:ext>
            </a:extLst>
          </p:cNvPr>
          <p:cNvSpPr/>
          <p:nvPr>
            <p:custDataLst>
              <p:tags r:id="rId3"/>
            </p:custDataLst>
          </p:nvPr>
        </p:nvSpPr>
        <p:spPr>
          <a:xfrm>
            <a:off x="4876800" y="3799290"/>
            <a:ext cx="2336352" cy="19157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898B8E"/>
                </a:solidFill>
                <a:latin typeface="Arial" pitchFamily="34" charset="0"/>
                <a:ea typeface="+mn-ea"/>
                <a:cs typeface="+mn-cs"/>
              </a:defRPr>
            </a:lvl1pPr>
            <a:lvl2pPr marL="457200" algn="l" defTabSz="914400" rtl="0" eaLnBrk="1" latinLnBrk="0" hangingPunct="1">
              <a:defRPr sz="1800" kern="1200">
                <a:solidFill>
                  <a:srgbClr val="898B8E"/>
                </a:solidFill>
                <a:latin typeface="Arial" pitchFamily="34" charset="0"/>
                <a:ea typeface="+mn-ea"/>
                <a:cs typeface="+mn-cs"/>
              </a:defRPr>
            </a:lvl2pPr>
            <a:lvl3pPr marL="914400" algn="l" defTabSz="914400" rtl="0" eaLnBrk="1" latinLnBrk="0" hangingPunct="1">
              <a:defRPr sz="1800" kern="1200">
                <a:solidFill>
                  <a:srgbClr val="898B8E"/>
                </a:solidFill>
                <a:latin typeface="Arial" pitchFamily="34" charset="0"/>
                <a:ea typeface="+mn-ea"/>
                <a:cs typeface="+mn-cs"/>
              </a:defRPr>
            </a:lvl3pPr>
            <a:lvl4pPr marL="1371600" algn="l" defTabSz="914400" rtl="0" eaLnBrk="1" latinLnBrk="0" hangingPunct="1">
              <a:defRPr sz="1800" kern="1200">
                <a:solidFill>
                  <a:srgbClr val="898B8E"/>
                </a:solidFill>
                <a:latin typeface="Arial" pitchFamily="34" charset="0"/>
                <a:ea typeface="+mn-ea"/>
                <a:cs typeface="+mn-cs"/>
              </a:defRPr>
            </a:lvl4pPr>
            <a:lvl5pPr marL="1828800" algn="l" defTabSz="914400" rtl="0" eaLnBrk="1" latinLnBrk="0" hangingPunct="1">
              <a:defRPr sz="1800" kern="1200">
                <a:solidFill>
                  <a:srgbClr val="898B8E"/>
                </a:solidFill>
                <a:latin typeface="Arial" pitchFamily="34" charset="0"/>
                <a:ea typeface="+mn-ea"/>
                <a:cs typeface="+mn-cs"/>
              </a:defRPr>
            </a:lvl5pPr>
            <a:lvl6pPr marL="2286000" algn="l" defTabSz="914400" rtl="0" eaLnBrk="1" latinLnBrk="0" hangingPunct="1">
              <a:defRPr sz="1800" kern="1200">
                <a:solidFill>
                  <a:srgbClr val="898B8E"/>
                </a:solidFill>
                <a:latin typeface="Arial" pitchFamily="34" charset="0"/>
                <a:ea typeface="+mn-ea"/>
                <a:cs typeface="+mn-cs"/>
              </a:defRPr>
            </a:lvl6pPr>
            <a:lvl7pPr marL="2743200" algn="l" defTabSz="914400" rtl="0" eaLnBrk="1" latinLnBrk="0" hangingPunct="1">
              <a:defRPr sz="1800" kern="1200">
                <a:solidFill>
                  <a:srgbClr val="898B8E"/>
                </a:solidFill>
                <a:latin typeface="Arial" pitchFamily="34" charset="0"/>
                <a:ea typeface="+mn-ea"/>
                <a:cs typeface="+mn-cs"/>
              </a:defRPr>
            </a:lvl7pPr>
            <a:lvl8pPr marL="3200400" algn="l" defTabSz="914400" rtl="0" eaLnBrk="1" latinLnBrk="0" hangingPunct="1">
              <a:defRPr sz="1800" kern="1200">
                <a:solidFill>
                  <a:srgbClr val="898B8E"/>
                </a:solidFill>
                <a:latin typeface="Arial" pitchFamily="34" charset="0"/>
                <a:ea typeface="+mn-ea"/>
                <a:cs typeface="+mn-cs"/>
              </a:defRPr>
            </a:lvl8pPr>
            <a:lvl9pPr marL="3657600" algn="l" defTabSz="914400" rtl="0" eaLnBrk="1" latinLnBrk="0" hangingPunct="1">
              <a:defRPr sz="1800" kern="1200">
                <a:solidFill>
                  <a:srgbClr val="898B8E"/>
                </a:solidFill>
                <a:latin typeface="Arial" pitchFamily="34" charset="0"/>
                <a:ea typeface="+mn-ea"/>
                <a:cs typeface="+mn-cs"/>
              </a:defRPr>
            </a:lvl9pPr>
          </a:lstStyle>
          <a:p>
            <a:pPr algn="ctr"/>
            <a:r>
              <a:rPr lang="en-US" sz="2400">
                <a:solidFill>
                  <a:schemeClr val="bg2"/>
                </a:solidFill>
                <a:latin typeface="+mn-lt"/>
              </a:rPr>
              <a:t>Participation Rate is </a:t>
            </a:r>
          </a:p>
          <a:p>
            <a:pPr algn="ctr"/>
            <a:r>
              <a:rPr lang="en-US" sz="2400" b="1">
                <a:solidFill>
                  <a:schemeClr val="bg2"/>
                </a:solidFill>
                <a:latin typeface="+mn-lt"/>
              </a:rPr>
              <a:t>100%</a:t>
            </a:r>
          </a:p>
        </p:txBody>
      </p:sp>
      <p:sp>
        <p:nvSpPr>
          <p:cNvPr id="5" name="TextBox 4">
            <a:extLst>
              <a:ext uri="{FF2B5EF4-FFF2-40B4-BE49-F238E27FC236}">
                <a16:creationId xmlns:a16="http://schemas.microsoft.com/office/drawing/2014/main" id="{ABF935C3-343F-7270-6C29-97FA9500CD9C}"/>
              </a:ext>
            </a:extLst>
          </p:cNvPr>
          <p:cNvSpPr txBox="1"/>
          <p:nvPr>
            <p:custDataLst>
              <p:tags r:id="rId4"/>
            </p:custDataLst>
          </p:nvPr>
        </p:nvSpPr>
        <p:spPr>
          <a:xfrm>
            <a:off x="5663976" y="3342089"/>
            <a:ext cx="762000" cy="457201"/>
          </a:xfrm>
          <a:prstGeom prst="rect">
            <a:avLst/>
          </a:prstGeom>
          <a:noFill/>
          <a:ln w="38100">
            <a:noFill/>
            <a:bevel/>
          </a:ln>
        </p:spPr>
        <p:txBody>
          <a:bodyPr vert="horz" wrap="square" lIns="91440" tIns="91440" rIns="91440" bIns="9144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Aft>
                <a:spcPct val="0"/>
              </a:spcAft>
            </a:pPr>
            <a:r>
              <a:rPr lang="en-US" sz="2000" b="1"/>
              <a:t>OR</a:t>
            </a:r>
          </a:p>
        </p:txBody>
      </p:sp>
      <p:sp>
        <p:nvSpPr>
          <p:cNvPr id="6" name="TextBox 5">
            <a:extLst>
              <a:ext uri="{FF2B5EF4-FFF2-40B4-BE49-F238E27FC236}">
                <a16:creationId xmlns:a16="http://schemas.microsoft.com/office/drawing/2014/main" id="{036C4575-8351-D2B0-316B-7D21AB7C79A4}"/>
              </a:ext>
            </a:extLst>
          </p:cNvPr>
          <p:cNvSpPr txBox="1"/>
          <p:nvPr>
            <p:custDataLst>
              <p:tags r:id="rId5"/>
            </p:custDataLst>
          </p:nvPr>
        </p:nvSpPr>
        <p:spPr>
          <a:xfrm>
            <a:off x="7213152" y="1541812"/>
            <a:ext cx="3640776" cy="458949"/>
          </a:xfrm>
          <a:prstGeom prst="rect">
            <a:avLst/>
          </a:prstGeom>
          <a:noFill/>
          <a:ln w="38100">
            <a:noFill/>
            <a:bevel/>
          </a:ln>
        </p:spPr>
        <p:txBody>
          <a:bodyPr vert="horz" wrap="square" lIns="91440" tIns="91440" rIns="91440" bIns="9144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Aft>
                <a:spcPct val="0"/>
              </a:spcAft>
            </a:pPr>
            <a:r>
              <a:rPr lang="en-US" sz="2400"/>
              <a:t>Credited Interest: </a:t>
            </a:r>
          </a:p>
        </p:txBody>
      </p:sp>
      <p:sp>
        <p:nvSpPr>
          <p:cNvPr id="7" name="TextBox 6">
            <a:extLst>
              <a:ext uri="{FF2B5EF4-FFF2-40B4-BE49-F238E27FC236}">
                <a16:creationId xmlns:a16="http://schemas.microsoft.com/office/drawing/2014/main" id="{36CDD64B-2261-E1BD-3438-1F91AE363B8B}"/>
              </a:ext>
            </a:extLst>
          </p:cNvPr>
          <p:cNvSpPr txBox="1"/>
          <p:nvPr>
            <p:custDataLst>
              <p:tags r:id="rId6"/>
            </p:custDataLst>
          </p:nvPr>
        </p:nvSpPr>
        <p:spPr>
          <a:xfrm>
            <a:off x="8119140" y="1970488"/>
            <a:ext cx="1828800" cy="1371600"/>
          </a:xfrm>
          <a:prstGeom prst="rect">
            <a:avLst/>
          </a:prstGeom>
          <a:solidFill>
            <a:schemeClr val="bg1">
              <a:lumMod val="95000"/>
            </a:schemeClr>
          </a:solidFill>
          <a:ln w="38100">
            <a:noFill/>
            <a:bevel/>
          </a:ln>
        </p:spPr>
        <p:txBody>
          <a:bodyPr vert="horz" wrap="square" lIns="91440" tIns="91440" rIns="91440" bIns="9144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Aft>
                <a:spcPct val="0"/>
              </a:spcAft>
            </a:pPr>
            <a:r>
              <a:rPr lang="en-US" sz="4400" b="1" dirty="0"/>
              <a:t>7%</a:t>
            </a:r>
          </a:p>
        </p:txBody>
      </p:sp>
      <p:sp>
        <p:nvSpPr>
          <p:cNvPr id="13" name="TextBox 12">
            <a:extLst>
              <a:ext uri="{FF2B5EF4-FFF2-40B4-BE49-F238E27FC236}">
                <a16:creationId xmlns:a16="http://schemas.microsoft.com/office/drawing/2014/main" id="{B68D4A35-947D-4894-8982-9C9B1E2984EE}"/>
              </a:ext>
            </a:extLst>
          </p:cNvPr>
          <p:cNvSpPr txBox="1"/>
          <p:nvPr>
            <p:custDataLst>
              <p:tags r:id="rId7"/>
            </p:custDataLst>
          </p:nvPr>
        </p:nvSpPr>
        <p:spPr>
          <a:xfrm>
            <a:off x="8119140" y="3799290"/>
            <a:ext cx="1828800" cy="1915711"/>
          </a:xfrm>
          <a:prstGeom prst="rect">
            <a:avLst/>
          </a:prstGeom>
          <a:solidFill>
            <a:schemeClr val="bg1">
              <a:lumMod val="95000"/>
            </a:schemeClr>
          </a:solidFill>
          <a:ln w="38100">
            <a:noFill/>
            <a:bevel/>
          </a:ln>
        </p:spPr>
        <p:txBody>
          <a:bodyPr vert="horz" wrap="square" lIns="91440" tIns="91440" rIns="91440" bIns="9144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Aft>
                <a:spcPct val="0"/>
              </a:spcAft>
            </a:pPr>
            <a:r>
              <a:rPr lang="en-US" sz="4400" b="1"/>
              <a:t>9%</a:t>
            </a:r>
          </a:p>
        </p:txBody>
      </p:sp>
      <p:cxnSp>
        <p:nvCxnSpPr>
          <p:cNvPr id="14" name="Straight Arrow Connector 13">
            <a:extLst>
              <a:ext uri="{FF2B5EF4-FFF2-40B4-BE49-F238E27FC236}">
                <a16:creationId xmlns:a16="http://schemas.microsoft.com/office/drawing/2014/main" id="{5CAC11E7-AEAA-6A7B-14A9-D23578BEDE31}"/>
              </a:ext>
            </a:extLst>
          </p:cNvPr>
          <p:cNvCxnSpPr/>
          <p:nvPr>
            <p:custDataLst>
              <p:tags r:id="rId8"/>
            </p:custDataLst>
          </p:nvPr>
        </p:nvCxnSpPr>
        <p:spPr>
          <a:xfrm>
            <a:off x="7412736" y="2667000"/>
            <a:ext cx="83820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9E8D141-5CE0-D305-AA2F-14580279055A}"/>
              </a:ext>
            </a:extLst>
          </p:cNvPr>
          <p:cNvCxnSpPr/>
          <p:nvPr>
            <p:custDataLst>
              <p:tags r:id="rId9"/>
            </p:custDataLst>
          </p:nvPr>
        </p:nvCxnSpPr>
        <p:spPr>
          <a:xfrm>
            <a:off x="7412736" y="4800600"/>
            <a:ext cx="838200" cy="0"/>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C8999CC-A315-7E1B-7C01-30419DEECF19}"/>
              </a:ext>
            </a:extLst>
          </p:cNvPr>
          <p:cNvCxnSpPr/>
          <p:nvPr>
            <p:custDataLst>
              <p:tags r:id="rId10"/>
            </p:custDataLst>
          </p:nvPr>
        </p:nvCxnSpPr>
        <p:spPr>
          <a:xfrm flipV="1">
            <a:off x="4358996" y="2939055"/>
            <a:ext cx="415636" cy="239312"/>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3213BA2-E02A-D48B-448C-BC31DC1E5486}"/>
              </a:ext>
            </a:extLst>
          </p:cNvPr>
          <p:cNvCxnSpPr/>
          <p:nvPr>
            <p:custDataLst>
              <p:tags r:id="rId11"/>
            </p:custDataLst>
          </p:nvPr>
        </p:nvCxnSpPr>
        <p:spPr>
          <a:xfrm>
            <a:off x="4355038" y="4398176"/>
            <a:ext cx="419594" cy="173824"/>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365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C2EF0-CD8D-C634-5B27-8C56E8E7A7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4E1360-88A4-084C-0A56-06949918A925}"/>
              </a:ext>
            </a:extLst>
          </p:cNvPr>
          <p:cNvSpPr>
            <a:spLocks noGrp="1"/>
          </p:cNvSpPr>
          <p:nvPr>
            <p:ph type="title"/>
          </p:nvPr>
        </p:nvSpPr>
        <p:spPr/>
        <p:txBody>
          <a:bodyPr/>
          <a:lstStyle/>
          <a:p>
            <a:r>
              <a:rPr lang="en-US" dirty="0"/>
              <a:t>Monthly Sum Cap Calculation</a:t>
            </a:r>
          </a:p>
        </p:txBody>
      </p:sp>
      <p:sp>
        <p:nvSpPr>
          <p:cNvPr id="3" name="Footer Placeholder 2">
            <a:extLst>
              <a:ext uri="{FF2B5EF4-FFF2-40B4-BE49-F238E27FC236}">
                <a16:creationId xmlns:a16="http://schemas.microsoft.com/office/drawing/2014/main" id="{0189EF3D-A51C-E514-2EBA-56D9D73CC4B9}"/>
              </a:ext>
            </a:extLst>
          </p:cNvPr>
          <p:cNvSpPr>
            <a:spLocks noGrp="1"/>
          </p:cNvSpPr>
          <p:nvPr>
            <p:ph type="ftr" sz="quarter" idx="10"/>
          </p:nvPr>
        </p:nvSpPr>
        <p:spPr/>
        <p:txBody>
          <a:bodyPr/>
          <a:lstStyle/>
          <a:p>
            <a:r>
              <a:rPr lang="en-US"/>
              <a:t>For Agent Use Only - Not for Use with the Public</a:t>
            </a:r>
            <a:endParaRPr lang="en-US" dirty="0"/>
          </a:p>
        </p:txBody>
      </p:sp>
      <p:sp>
        <p:nvSpPr>
          <p:cNvPr id="4" name="Slide Number Placeholder 3">
            <a:extLst>
              <a:ext uri="{FF2B5EF4-FFF2-40B4-BE49-F238E27FC236}">
                <a16:creationId xmlns:a16="http://schemas.microsoft.com/office/drawing/2014/main" id="{0006E054-26B5-C349-05E3-39F69FD5FE0A}"/>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25</a:t>
            </a:fld>
            <a:endParaRPr lang="en-US" dirty="0">
              <a:latin typeface="Aptos Light" panose="020B0004020202020204" pitchFamily="34" charset="0"/>
            </a:endParaRPr>
          </a:p>
        </p:txBody>
      </p:sp>
      <p:sp>
        <p:nvSpPr>
          <p:cNvPr id="5" name="Text Placeholder 4">
            <a:extLst>
              <a:ext uri="{FF2B5EF4-FFF2-40B4-BE49-F238E27FC236}">
                <a16:creationId xmlns:a16="http://schemas.microsoft.com/office/drawing/2014/main" id="{8FD26DA2-94E3-DF9E-366C-2AAFEBB7A582}"/>
              </a:ext>
            </a:extLst>
          </p:cNvPr>
          <p:cNvSpPr>
            <a:spLocks noGrp="1"/>
          </p:cNvSpPr>
          <p:nvPr>
            <p:ph type="body" sz="quarter" idx="11"/>
          </p:nvPr>
        </p:nvSpPr>
        <p:spPr>
          <a:xfrm>
            <a:off x="515814" y="2032659"/>
            <a:ext cx="3932237" cy="2577822"/>
          </a:xfrm>
        </p:spPr>
        <p:txBody>
          <a:bodyPr/>
          <a:lstStyle/>
          <a:p>
            <a:r>
              <a:rPr lang="en-US" dirty="0"/>
              <a:t>A “month” begins on the issue date and ends the same day the following month.</a:t>
            </a:r>
          </a:p>
          <a:p>
            <a:r>
              <a:rPr lang="en-US" b="1" dirty="0"/>
              <a:t>For Example:</a:t>
            </a:r>
          </a:p>
          <a:p>
            <a:pPr lvl="1"/>
            <a:r>
              <a:rPr lang="en-US" dirty="0"/>
              <a:t>Policy issued: 9/27 </a:t>
            </a:r>
          </a:p>
          <a:p>
            <a:pPr lvl="1"/>
            <a:r>
              <a:rPr lang="en-US" dirty="0"/>
              <a:t>Month start: 9/27</a:t>
            </a:r>
          </a:p>
          <a:p>
            <a:pPr lvl="1"/>
            <a:r>
              <a:rPr lang="en-US" dirty="0"/>
              <a:t>Month end: 10/27</a:t>
            </a:r>
          </a:p>
        </p:txBody>
      </p:sp>
      <p:sp>
        <p:nvSpPr>
          <p:cNvPr id="6" name="Text Placeholder 3">
            <a:extLst>
              <a:ext uri="{FF2B5EF4-FFF2-40B4-BE49-F238E27FC236}">
                <a16:creationId xmlns:a16="http://schemas.microsoft.com/office/drawing/2014/main" id="{6B978DD1-E17E-94CF-2983-F4EF2347CFE7}"/>
              </a:ext>
            </a:extLst>
          </p:cNvPr>
          <p:cNvSpPr txBox="1">
            <a:spLocks/>
          </p:cNvSpPr>
          <p:nvPr/>
        </p:nvSpPr>
        <p:spPr>
          <a:xfrm>
            <a:off x="457200" y="1595260"/>
            <a:ext cx="4457051" cy="324215"/>
          </a:xfrm>
          <a:prstGeom prst="rect">
            <a:avLst/>
          </a:prstGeom>
        </p:spPr>
        <p:txBody>
          <a:bodyPr/>
          <a:lstStyle>
            <a:lvl1pPr marL="228600" indent="-2286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tabLst/>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Monthly Sum Cap</a:t>
            </a:r>
          </a:p>
        </p:txBody>
      </p:sp>
      <p:graphicFrame>
        <p:nvGraphicFramePr>
          <p:cNvPr id="10" name="Table 9">
            <a:extLst>
              <a:ext uri="{FF2B5EF4-FFF2-40B4-BE49-F238E27FC236}">
                <a16:creationId xmlns:a16="http://schemas.microsoft.com/office/drawing/2014/main" id="{C0FF1F89-C1CA-35E3-323E-A9FCB47B85BF}"/>
              </a:ext>
            </a:extLst>
          </p:cNvPr>
          <p:cNvGraphicFramePr>
            <a:graphicFrameLocks noGrp="1"/>
          </p:cNvGraphicFramePr>
          <p:nvPr>
            <p:custDataLst>
              <p:tags r:id="rId1"/>
            </p:custDataLst>
            <p:extLst>
              <p:ext uri="{D42A27DB-BD31-4B8C-83A1-F6EECF244321}">
                <p14:modId xmlns:p14="http://schemas.microsoft.com/office/powerpoint/2010/main" val="1419294062"/>
              </p:ext>
            </p:extLst>
          </p:nvPr>
        </p:nvGraphicFramePr>
        <p:xfrm>
          <a:off x="4974385" y="1293857"/>
          <a:ext cx="6470723" cy="5086233"/>
        </p:xfrm>
        <a:graphic>
          <a:graphicData uri="http://schemas.openxmlformats.org/drawingml/2006/table">
            <a:tbl>
              <a:tblPr firstRow="1" bandRow="1">
                <a:tableStyleId>{5C22544A-7EE6-4342-B048-85BDC9FD1C3A}</a:tableStyleId>
              </a:tblPr>
              <a:tblGrid>
                <a:gridCol w="1271835">
                  <a:extLst>
                    <a:ext uri="{9D8B030D-6E8A-4147-A177-3AD203B41FA5}">
                      <a16:colId xmlns:a16="http://schemas.microsoft.com/office/drawing/2014/main" val="20000"/>
                    </a:ext>
                  </a:extLst>
                </a:gridCol>
                <a:gridCol w="2323313">
                  <a:extLst>
                    <a:ext uri="{9D8B030D-6E8A-4147-A177-3AD203B41FA5}">
                      <a16:colId xmlns:a16="http://schemas.microsoft.com/office/drawing/2014/main" val="20001"/>
                    </a:ext>
                  </a:extLst>
                </a:gridCol>
                <a:gridCol w="1617212">
                  <a:extLst>
                    <a:ext uri="{9D8B030D-6E8A-4147-A177-3AD203B41FA5}">
                      <a16:colId xmlns:a16="http://schemas.microsoft.com/office/drawing/2014/main" val="20002"/>
                    </a:ext>
                  </a:extLst>
                </a:gridCol>
                <a:gridCol w="1258363">
                  <a:extLst>
                    <a:ext uri="{9D8B030D-6E8A-4147-A177-3AD203B41FA5}">
                      <a16:colId xmlns:a16="http://schemas.microsoft.com/office/drawing/2014/main" val="20003"/>
                    </a:ext>
                  </a:extLst>
                </a:gridCol>
              </a:tblGrid>
              <a:tr h="392011">
                <a:tc>
                  <a:txBody>
                    <a:bodyPr/>
                    <a:lstStyle/>
                    <a:p>
                      <a:pPr algn="ctr"/>
                      <a:r>
                        <a:rPr lang="en-US" sz="1500" b="1" i="0" dirty="0">
                          <a:solidFill>
                            <a:schemeClr val="tx1"/>
                          </a:solidFill>
                          <a:latin typeface="Arial" pitchFamily="34" charset="0"/>
                          <a:cs typeface="Arial" pitchFamily="34" charset="0"/>
                        </a:rPr>
                        <a:t>Month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500" b="1" i="0" dirty="0">
                          <a:solidFill>
                            <a:schemeClr val="tx1"/>
                          </a:solidFill>
                          <a:latin typeface="Arial" pitchFamily="34" charset="0"/>
                          <a:cs typeface="Arial" pitchFamily="34" charset="0"/>
                        </a:rPr>
                        <a:t>Index Change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1500" b="1" i="0" dirty="0">
                          <a:solidFill>
                            <a:schemeClr val="tx1"/>
                          </a:solidFill>
                          <a:latin typeface="Arial" pitchFamily="34" charset="0"/>
                          <a:cs typeface="Arial" pitchFamily="34" charset="0"/>
                        </a:rPr>
                        <a:t>Monthly Cap</a:t>
                      </a:r>
                      <a:r>
                        <a:rPr lang="en-US" sz="1500" b="1" i="0" baseline="0" dirty="0">
                          <a:solidFill>
                            <a:schemeClr val="tx1"/>
                          </a:solidFill>
                          <a:latin typeface="Arial" pitchFamily="34" charset="0"/>
                          <a:cs typeface="Arial" pitchFamily="34" charset="0"/>
                        </a:rPr>
                        <a:t> 1.25%</a:t>
                      </a:r>
                      <a:endParaRPr lang="en-US" sz="1500" b="1" i="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0"/>
                  </a:ext>
                </a:extLst>
              </a:tr>
              <a:tr h="334579">
                <a:tc>
                  <a:txBody>
                    <a:bodyPr/>
                    <a:lstStyle/>
                    <a:p>
                      <a:pPr algn="ctr"/>
                      <a:r>
                        <a:rPr lang="en-US" sz="1500" b="0" i="0" dirty="0">
                          <a:solidFill>
                            <a:schemeClr val="tx1"/>
                          </a:solidFill>
                          <a:latin typeface="Arial" pitchFamily="34" charset="0"/>
                          <a:cs typeface="Arial" pitchFamily="34" charset="0"/>
                        </a:rPr>
                        <a:t>July</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i="0" dirty="0">
                          <a:solidFill>
                            <a:schemeClr val="tx1"/>
                          </a:solidFill>
                          <a:latin typeface="Arial" pitchFamily="34" charset="0"/>
                          <a:cs typeface="Arial" pitchFamily="34" charset="0"/>
                        </a:rPr>
                        <a:t>4.00%</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i="0">
                          <a:solidFill>
                            <a:schemeClr val="bg2"/>
                          </a:solidFill>
                          <a:latin typeface="Arial" pitchFamily="34" charset="0"/>
                          <a:cs typeface="Arial" pitchFamily="34" charset="0"/>
                        </a:rPr>
                        <a:t>1.25%</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500" b="0" i="0" dirty="0">
                        <a:solidFill>
                          <a:schemeClr val="bg2"/>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34579">
                <a:tc>
                  <a:txBody>
                    <a:bodyPr/>
                    <a:lstStyle/>
                    <a:p>
                      <a:pPr algn="ctr"/>
                      <a:r>
                        <a:rPr lang="en-US" sz="1500" b="0" i="0">
                          <a:solidFill>
                            <a:schemeClr val="tx1"/>
                          </a:solidFill>
                          <a:latin typeface="Arial" pitchFamily="34" charset="0"/>
                          <a:cs typeface="Arial" pitchFamily="34" charset="0"/>
                        </a:rPr>
                        <a:t>Aug</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500" b="0" i="0" dirty="0">
                          <a:solidFill>
                            <a:schemeClr val="tx1"/>
                          </a:solidFill>
                          <a:latin typeface="Arial" pitchFamily="34" charset="0"/>
                          <a:cs typeface="Arial" pitchFamily="34" charset="0"/>
                        </a:rPr>
                        <a:t>2.00%</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500" b="0" i="0">
                          <a:solidFill>
                            <a:schemeClr val="bg2"/>
                          </a:solidFill>
                          <a:latin typeface="Arial" pitchFamily="34" charset="0"/>
                          <a:cs typeface="Arial" pitchFamily="34" charset="0"/>
                        </a:rPr>
                        <a:t>1.25%</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500" b="0" i="0">
                        <a:solidFill>
                          <a:schemeClr val="bg2"/>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10002"/>
                  </a:ext>
                </a:extLst>
              </a:tr>
              <a:tr h="337951">
                <a:tc>
                  <a:txBody>
                    <a:bodyPr/>
                    <a:lstStyle/>
                    <a:p>
                      <a:pPr algn="ctr"/>
                      <a:r>
                        <a:rPr lang="en-US" sz="1500" b="0" i="0">
                          <a:solidFill>
                            <a:schemeClr val="tx1"/>
                          </a:solidFill>
                          <a:latin typeface="Arial" pitchFamily="34" charset="0"/>
                          <a:cs typeface="Arial" pitchFamily="34" charset="0"/>
                        </a:rPr>
                        <a:t>Sept</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i="0" dirty="0">
                          <a:solidFill>
                            <a:schemeClr val="tx1"/>
                          </a:solidFill>
                          <a:latin typeface="Arial" pitchFamily="34" charset="0"/>
                          <a:cs typeface="Arial" pitchFamily="34" charset="0"/>
                        </a:rPr>
                        <a:t>-1.00%</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i="0" dirty="0">
                        <a:solidFill>
                          <a:schemeClr val="bg2"/>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i="0">
                          <a:solidFill>
                            <a:schemeClr val="bg2"/>
                          </a:solidFill>
                          <a:latin typeface="Arial" pitchFamily="34" charset="0"/>
                          <a:cs typeface="Arial" pitchFamily="34" charset="0"/>
                        </a:rPr>
                        <a:t>-1.00%</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7424"/>
                    </a:solidFill>
                  </a:tcPr>
                </a:tc>
                <a:extLst>
                  <a:ext uri="{0D108BD9-81ED-4DB2-BD59-A6C34878D82A}">
                    <a16:rowId xmlns:a16="http://schemas.microsoft.com/office/drawing/2014/main" val="10003"/>
                  </a:ext>
                </a:extLst>
              </a:tr>
              <a:tr h="334579">
                <a:tc>
                  <a:txBody>
                    <a:bodyPr/>
                    <a:lstStyle/>
                    <a:p>
                      <a:pPr algn="ctr"/>
                      <a:r>
                        <a:rPr lang="en-US" sz="1500" b="0" i="0">
                          <a:solidFill>
                            <a:schemeClr val="tx1"/>
                          </a:solidFill>
                          <a:latin typeface="Arial" pitchFamily="34" charset="0"/>
                          <a:cs typeface="Arial" pitchFamily="34" charset="0"/>
                        </a:rPr>
                        <a:t>Oct</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500" b="0" i="0" dirty="0">
                          <a:solidFill>
                            <a:schemeClr val="tx1"/>
                          </a:solidFill>
                          <a:latin typeface="Arial" pitchFamily="34" charset="0"/>
                          <a:cs typeface="Arial" pitchFamily="34" charset="0"/>
                        </a:rPr>
                        <a:t>1.00%</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500" b="0" i="0">
                          <a:solidFill>
                            <a:schemeClr val="bg2"/>
                          </a:solidFill>
                          <a:latin typeface="Arial" pitchFamily="34" charset="0"/>
                          <a:cs typeface="Arial" pitchFamily="34" charset="0"/>
                        </a:rPr>
                        <a:t>1.00%</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500" b="0" i="0">
                        <a:solidFill>
                          <a:schemeClr val="bg2"/>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10004"/>
                  </a:ext>
                </a:extLst>
              </a:tr>
              <a:tr h="337951">
                <a:tc>
                  <a:txBody>
                    <a:bodyPr/>
                    <a:lstStyle/>
                    <a:p>
                      <a:pPr algn="ctr"/>
                      <a:r>
                        <a:rPr lang="en-US" sz="1500" b="0" i="0" dirty="0">
                          <a:solidFill>
                            <a:schemeClr val="tx1"/>
                          </a:solidFill>
                          <a:latin typeface="Arial" pitchFamily="34" charset="0"/>
                          <a:cs typeface="Arial" pitchFamily="34" charset="0"/>
                        </a:rPr>
                        <a:t>Nov</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i="0" dirty="0">
                          <a:solidFill>
                            <a:schemeClr val="tx1"/>
                          </a:solidFill>
                          <a:latin typeface="Arial" pitchFamily="34" charset="0"/>
                          <a:cs typeface="Arial" pitchFamily="34" charset="0"/>
                        </a:rPr>
                        <a:t>-1.00%</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i="0" dirty="0">
                        <a:solidFill>
                          <a:schemeClr val="bg2"/>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i="0">
                          <a:solidFill>
                            <a:schemeClr val="bg2"/>
                          </a:solidFill>
                          <a:latin typeface="Arial" pitchFamily="34" charset="0"/>
                          <a:cs typeface="Arial" pitchFamily="34" charset="0"/>
                        </a:rPr>
                        <a:t>-1.00%</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7424"/>
                    </a:solidFill>
                  </a:tcPr>
                </a:tc>
                <a:extLst>
                  <a:ext uri="{0D108BD9-81ED-4DB2-BD59-A6C34878D82A}">
                    <a16:rowId xmlns:a16="http://schemas.microsoft.com/office/drawing/2014/main" val="10005"/>
                  </a:ext>
                </a:extLst>
              </a:tr>
              <a:tr h="334579">
                <a:tc>
                  <a:txBody>
                    <a:bodyPr/>
                    <a:lstStyle/>
                    <a:p>
                      <a:pPr algn="ctr"/>
                      <a:r>
                        <a:rPr lang="en-US" sz="1500" b="0" i="0">
                          <a:solidFill>
                            <a:schemeClr val="tx1"/>
                          </a:solidFill>
                          <a:latin typeface="Arial" pitchFamily="34" charset="0"/>
                          <a:cs typeface="Arial" pitchFamily="34" charset="0"/>
                        </a:rPr>
                        <a:t>Dec</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500" b="0" i="0" dirty="0">
                          <a:solidFill>
                            <a:schemeClr val="tx1"/>
                          </a:solidFill>
                          <a:latin typeface="Arial" pitchFamily="34" charset="0"/>
                          <a:cs typeface="Arial" pitchFamily="34" charset="0"/>
                        </a:rPr>
                        <a:t>1.25%</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500" b="0" i="0" dirty="0">
                          <a:solidFill>
                            <a:schemeClr val="bg2"/>
                          </a:solidFill>
                          <a:latin typeface="Arial" pitchFamily="34" charset="0"/>
                          <a:cs typeface="Arial" pitchFamily="34" charset="0"/>
                        </a:rPr>
                        <a:t>1.25%</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500" b="0" i="0">
                        <a:solidFill>
                          <a:schemeClr val="bg2"/>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10006"/>
                  </a:ext>
                </a:extLst>
              </a:tr>
              <a:tr h="334579">
                <a:tc>
                  <a:txBody>
                    <a:bodyPr/>
                    <a:lstStyle/>
                    <a:p>
                      <a:pPr algn="ctr"/>
                      <a:r>
                        <a:rPr lang="en-US" sz="1500" b="0" i="0" dirty="0">
                          <a:solidFill>
                            <a:schemeClr val="tx1"/>
                          </a:solidFill>
                          <a:latin typeface="Arial" pitchFamily="34" charset="0"/>
                          <a:cs typeface="Arial" pitchFamily="34" charset="0"/>
                        </a:rPr>
                        <a:t>Jan</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i="0" dirty="0">
                          <a:solidFill>
                            <a:schemeClr val="tx1"/>
                          </a:solidFill>
                          <a:latin typeface="Arial" pitchFamily="34" charset="0"/>
                          <a:cs typeface="Arial" pitchFamily="34" charset="0"/>
                        </a:rPr>
                        <a:t>0.00%</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i="0" dirty="0">
                          <a:solidFill>
                            <a:schemeClr val="bg2"/>
                          </a:solidFill>
                          <a:latin typeface="Arial" pitchFamily="34" charset="0"/>
                          <a:cs typeface="Arial" pitchFamily="34" charset="0"/>
                        </a:rPr>
                        <a:t>0%</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500" b="0" i="0" dirty="0">
                        <a:solidFill>
                          <a:schemeClr val="bg2"/>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4579">
                <a:tc>
                  <a:txBody>
                    <a:bodyPr/>
                    <a:lstStyle/>
                    <a:p>
                      <a:pPr algn="ctr"/>
                      <a:r>
                        <a:rPr lang="en-US" sz="1500" b="0" i="0">
                          <a:solidFill>
                            <a:schemeClr val="tx1"/>
                          </a:solidFill>
                          <a:latin typeface="Arial" pitchFamily="34" charset="0"/>
                          <a:cs typeface="Arial" pitchFamily="34" charset="0"/>
                        </a:rPr>
                        <a:t>Feb</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500" b="0" i="0">
                          <a:solidFill>
                            <a:schemeClr val="tx1"/>
                          </a:solidFill>
                          <a:latin typeface="Arial" pitchFamily="34" charset="0"/>
                          <a:cs typeface="Arial" pitchFamily="34" charset="0"/>
                        </a:rPr>
                        <a:t>1.50%</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500" b="0" i="0" dirty="0">
                          <a:solidFill>
                            <a:schemeClr val="bg2"/>
                          </a:solidFill>
                          <a:latin typeface="Arial" pitchFamily="34" charset="0"/>
                          <a:cs typeface="Arial" pitchFamily="34" charset="0"/>
                        </a:rPr>
                        <a:t>1.25%</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500" b="0" i="0">
                        <a:solidFill>
                          <a:schemeClr val="bg2"/>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10008"/>
                  </a:ext>
                </a:extLst>
              </a:tr>
              <a:tr h="337951">
                <a:tc>
                  <a:txBody>
                    <a:bodyPr/>
                    <a:lstStyle/>
                    <a:p>
                      <a:pPr algn="ctr"/>
                      <a:r>
                        <a:rPr lang="en-US" sz="1500" b="0" i="0" dirty="0">
                          <a:solidFill>
                            <a:schemeClr val="tx1"/>
                          </a:solidFill>
                          <a:latin typeface="Arial" pitchFamily="34" charset="0"/>
                          <a:cs typeface="Arial" pitchFamily="34" charset="0"/>
                        </a:rPr>
                        <a:t>March</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i="0" dirty="0">
                          <a:solidFill>
                            <a:schemeClr val="tx1"/>
                          </a:solidFill>
                          <a:latin typeface="Arial" pitchFamily="34" charset="0"/>
                          <a:cs typeface="Arial" pitchFamily="34" charset="0"/>
                        </a:rPr>
                        <a:t>-3.00%</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i="0" dirty="0">
                        <a:solidFill>
                          <a:schemeClr val="bg2"/>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i="0">
                          <a:solidFill>
                            <a:schemeClr val="bg2"/>
                          </a:solidFill>
                          <a:latin typeface="Arial" pitchFamily="34" charset="0"/>
                          <a:cs typeface="Arial" pitchFamily="34" charset="0"/>
                        </a:rPr>
                        <a:t>-3.00%</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7424"/>
                    </a:solidFill>
                  </a:tcPr>
                </a:tc>
                <a:extLst>
                  <a:ext uri="{0D108BD9-81ED-4DB2-BD59-A6C34878D82A}">
                    <a16:rowId xmlns:a16="http://schemas.microsoft.com/office/drawing/2014/main" val="10009"/>
                  </a:ext>
                </a:extLst>
              </a:tr>
              <a:tr h="334579">
                <a:tc>
                  <a:txBody>
                    <a:bodyPr/>
                    <a:lstStyle/>
                    <a:p>
                      <a:pPr algn="ctr"/>
                      <a:r>
                        <a:rPr lang="en-US" sz="1500" b="0" i="0">
                          <a:solidFill>
                            <a:schemeClr val="tx1"/>
                          </a:solidFill>
                          <a:latin typeface="Arial" pitchFamily="34" charset="0"/>
                          <a:cs typeface="Arial" pitchFamily="34" charset="0"/>
                        </a:rPr>
                        <a:t>April</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500" b="0" i="0">
                          <a:solidFill>
                            <a:schemeClr val="tx1"/>
                          </a:solidFill>
                          <a:latin typeface="Arial" pitchFamily="34" charset="0"/>
                          <a:cs typeface="Arial" pitchFamily="34" charset="0"/>
                        </a:rPr>
                        <a:t>0.50%</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500" b="0" i="0" dirty="0">
                          <a:solidFill>
                            <a:schemeClr val="bg2"/>
                          </a:solidFill>
                          <a:latin typeface="Arial" pitchFamily="34" charset="0"/>
                          <a:cs typeface="Arial" pitchFamily="34" charset="0"/>
                        </a:rPr>
                        <a:t>0.50%</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500" b="0" i="0" dirty="0">
                        <a:solidFill>
                          <a:schemeClr val="bg2"/>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10010"/>
                  </a:ext>
                </a:extLst>
              </a:tr>
              <a:tr h="334579">
                <a:tc>
                  <a:txBody>
                    <a:bodyPr/>
                    <a:lstStyle/>
                    <a:p>
                      <a:pPr algn="ctr"/>
                      <a:r>
                        <a:rPr lang="en-US" sz="1500" b="0" i="0" dirty="0">
                          <a:solidFill>
                            <a:schemeClr val="tx1"/>
                          </a:solidFill>
                          <a:latin typeface="Arial" pitchFamily="34" charset="0"/>
                          <a:cs typeface="Arial" pitchFamily="34" charset="0"/>
                        </a:rPr>
                        <a:t>May</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i="0" dirty="0">
                          <a:solidFill>
                            <a:schemeClr val="tx1"/>
                          </a:solidFill>
                          <a:latin typeface="Arial" pitchFamily="34" charset="0"/>
                          <a:cs typeface="Arial" pitchFamily="34" charset="0"/>
                        </a:rPr>
                        <a:t>1.25%</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i="0" dirty="0">
                          <a:solidFill>
                            <a:schemeClr val="bg2"/>
                          </a:solidFill>
                          <a:latin typeface="Arial" pitchFamily="34" charset="0"/>
                          <a:cs typeface="Arial" pitchFamily="34" charset="0"/>
                        </a:rPr>
                        <a:t>1.25%</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500" b="0" i="0" dirty="0">
                        <a:solidFill>
                          <a:schemeClr val="bg2"/>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34579">
                <a:tc>
                  <a:txBody>
                    <a:bodyPr/>
                    <a:lstStyle/>
                    <a:p>
                      <a:pPr algn="ctr"/>
                      <a:r>
                        <a:rPr lang="en-US" sz="1500" b="0" i="0">
                          <a:solidFill>
                            <a:schemeClr val="tx1"/>
                          </a:solidFill>
                          <a:latin typeface="Arial" pitchFamily="34" charset="0"/>
                          <a:cs typeface="Arial" pitchFamily="34" charset="0"/>
                        </a:rPr>
                        <a:t>June</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500" b="0" i="0">
                          <a:solidFill>
                            <a:schemeClr val="tx1"/>
                          </a:solidFill>
                          <a:latin typeface="Arial" pitchFamily="34" charset="0"/>
                          <a:cs typeface="Arial" pitchFamily="34" charset="0"/>
                        </a:rPr>
                        <a:t>2.00%</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500" b="0" i="0">
                          <a:solidFill>
                            <a:schemeClr val="bg2"/>
                          </a:solidFill>
                          <a:latin typeface="Arial" pitchFamily="34" charset="0"/>
                          <a:cs typeface="Arial" pitchFamily="34" charset="0"/>
                        </a:rPr>
                        <a:t>1.25%</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1500" b="0" i="0" dirty="0">
                        <a:solidFill>
                          <a:schemeClr val="bg2"/>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10012"/>
                  </a:ext>
                </a:extLst>
              </a:tr>
              <a:tr h="334579">
                <a:tc>
                  <a:txBody>
                    <a:bodyPr/>
                    <a:lstStyle/>
                    <a:p>
                      <a:pPr algn="ctr"/>
                      <a:endParaRPr lang="en-US" sz="1500" b="0" i="0" dirty="0">
                        <a:solidFill>
                          <a:schemeClr val="tx1"/>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chemeClr val="bg1"/>
                    </a:solidFill>
                  </a:tcPr>
                </a:tc>
                <a:tc>
                  <a:txBody>
                    <a:bodyPr/>
                    <a:lstStyle/>
                    <a:p>
                      <a:pPr algn="ctr"/>
                      <a:endParaRPr lang="en-US" sz="1500" b="0" i="0" dirty="0">
                        <a:solidFill>
                          <a:schemeClr val="tx1"/>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chemeClr val="bg1"/>
                    </a:solidFill>
                  </a:tcPr>
                </a:tc>
                <a:tc>
                  <a:txBody>
                    <a:bodyPr/>
                    <a:lstStyle/>
                    <a:p>
                      <a:pPr algn="ctr"/>
                      <a:r>
                        <a:rPr lang="en-US" sz="1500" b="0" i="0">
                          <a:solidFill>
                            <a:schemeClr val="bg2"/>
                          </a:solidFill>
                          <a:latin typeface="Arial" pitchFamily="34" charset="0"/>
                          <a:cs typeface="Arial" pitchFamily="34" charset="0"/>
                        </a:rPr>
                        <a:t>9%</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500" b="0" i="0" dirty="0">
                          <a:solidFill>
                            <a:schemeClr val="bg2"/>
                          </a:solidFill>
                          <a:latin typeface="Arial" pitchFamily="34" charset="0"/>
                          <a:cs typeface="Arial" pitchFamily="34" charset="0"/>
                        </a:rPr>
                        <a:t>-5%</a:t>
                      </a: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7424"/>
                    </a:solidFill>
                  </a:tcPr>
                </a:tc>
                <a:extLst>
                  <a:ext uri="{0D108BD9-81ED-4DB2-BD59-A6C34878D82A}">
                    <a16:rowId xmlns:a16="http://schemas.microsoft.com/office/drawing/2014/main" val="10013"/>
                  </a:ext>
                </a:extLst>
              </a:tr>
              <a:tr h="334579">
                <a:tc>
                  <a:txBody>
                    <a:bodyPr/>
                    <a:lstStyle/>
                    <a:p>
                      <a:pPr algn="ctr"/>
                      <a:endParaRPr lang="en-US" sz="1500" b="0" i="0">
                        <a:solidFill>
                          <a:schemeClr val="tx1"/>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chemeClr val="bg2"/>
                    </a:solidFill>
                  </a:tcPr>
                </a:tc>
                <a:tc>
                  <a:txBody>
                    <a:bodyPr/>
                    <a:lstStyle/>
                    <a:p>
                      <a:pPr algn="ctr"/>
                      <a:endParaRPr lang="en-US" sz="1500" b="0" i="0" dirty="0">
                        <a:solidFill>
                          <a:schemeClr val="tx1"/>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chemeClr val="bg2"/>
                    </a:solidFill>
                  </a:tcPr>
                </a:tc>
                <a:tc gridSpan="2">
                  <a:txBody>
                    <a:bodyPr/>
                    <a:lstStyle/>
                    <a:p>
                      <a:pPr algn="ctr"/>
                      <a:r>
                        <a:rPr lang="en-US" sz="1500" b="0" i="0" dirty="0">
                          <a:solidFill>
                            <a:schemeClr val="bg2"/>
                          </a:solidFill>
                          <a:latin typeface="Arial" pitchFamily="34" charset="0"/>
                          <a:cs typeface="Arial" pitchFamily="34" charset="0"/>
                        </a:rPr>
                        <a:t>4%</a:t>
                      </a:r>
                      <a:r>
                        <a:rPr lang="en-US" sz="1500" b="0" i="0" baseline="0" dirty="0">
                          <a:solidFill>
                            <a:schemeClr val="bg2"/>
                          </a:solidFill>
                          <a:latin typeface="Arial" pitchFamily="34" charset="0"/>
                          <a:cs typeface="Arial" pitchFamily="34" charset="0"/>
                        </a:rPr>
                        <a:t> Interest credited</a:t>
                      </a:r>
                      <a:endParaRPr lang="en-US" sz="1500" b="0" i="0" dirty="0">
                        <a:solidFill>
                          <a:schemeClr val="bg2"/>
                        </a:solidFill>
                        <a:latin typeface="Arial" pitchFamily="34" charset="0"/>
                        <a:cs typeface="Arial" pitchFamily="34" charset="0"/>
                      </a:endParaRPr>
                    </a:p>
                  </a:txBody>
                  <a:tcPr marL="0" marR="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600" b="1">
                        <a:solidFill>
                          <a:schemeClr val="bg1"/>
                        </a:solidFill>
                      </a:endParaRPr>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190196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9FAB-4D2D-4AFA-9B61-71DE85345FE0}"/>
              </a:ext>
            </a:extLst>
          </p:cNvPr>
          <p:cNvSpPr>
            <a:spLocks noGrp="1"/>
          </p:cNvSpPr>
          <p:nvPr>
            <p:ph type="title"/>
          </p:nvPr>
        </p:nvSpPr>
        <p:spPr/>
        <p:txBody>
          <a:bodyPr/>
          <a:lstStyle/>
          <a:p>
            <a:r>
              <a:rPr lang="en-US" dirty="0"/>
              <a:t>Performance Trigger</a:t>
            </a:r>
          </a:p>
        </p:txBody>
      </p:sp>
      <p:sp>
        <p:nvSpPr>
          <p:cNvPr id="3" name="Footer Placeholder 2">
            <a:extLst>
              <a:ext uri="{FF2B5EF4-FFF2-40B4-BE49-F238E27FC236}">
                <a16:creationId xmlns:a16="http://schemas.microsoft.com/office/drawing/2014/main" id="{8D1A4A40-2040-1BDD-D757-C08C02EA22A1}"/>
              </a:ext>
            </a:extLst>
          </p:cNvPr>
          <p:cNvSpPr>
            <a:spLocks noGrp="1"/>
          </p:cNvSpPr>
          <p:nvPr>
            <p:ph type="ftr" sz="quarter" idx="10"/>
          </p:nvPr>
        </p:nvSpPr>
        <p:spPr/>
        <p:txBody>
          <a:bodyPr/>
          <a:lstStyle/>
          <a:p>
            <a:r>
              <a:rPr lang="en-US"/>
              <a:t>For Agent Use Only - Not for Use with the Public</a:t>
            </a:r>
            <a:endParaRPr lang="en-US" dirty="0"/>
          </a:p>
        </p:txBody>
      </p:sp>
      <p:sp>
        <p:nvSpPr>
          <p:cNvPr id="4" name="Slide Number Placeholder 3">
            <a:extLst>
              <a:ext uri="{FF2B5EF4-FFF2-40B4-BE49-F238E27FC236}">
                <a16:creationId xmlns:a16="http://schemas.microsoft.com/office/drawing/2014/main" id="{8B2CB600-E717-739B-4C90-AA3ECDBCD88A}"/>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26</a:t>
            </a:fld>
            <a:endParaRPr lang="en-US" dirty="0">
              <a:latin typeface="Aptos Light" panose="020B0004020202020204" pitchFamily="34" charset="0"/>
            </a:endParaRPr>
          </a:p>
        </p:txBody>
      </p:sp>
      <p:sp>
        <p:nvSpPr>
          <p:cNvPr id="5" name="Text Placeholder 4">
            <a:extLst>
              <a:ext uri="{FF2B5EF4-FFF2-40B4-BE49-F238E27FC236}">
                <a16:creationId xmlns:a16="http://schemas.microsoft.com/office/drawing/2014/main" id="{4C59520B-FF7B-E9B9-AB05-E6BC714FBEA6}"/>
              </a:ext>
            </a:extLst>
          </p:cNvPr>
          <p:cNvSpPr>
            <a:spLocks noGrp="1"/>
          </p:cNvSpPr>
          <p:nvPr>
            <p:ph type="body" sz="quarter" idx="11"/>
          </p:nvPr>
        </p:nvSpPr>
        <p:spPr>
          <a:xfrm>
            <a:off x="457200" y="1410599"/>
            <a:ext cx="4805680" cy="3500510"/>
          </a:xfrm>
        </p:spPr>
        <p:txBody>
          <a:bodyPr/>
          <a:lstStyle/>
          <a:p>
            <a:r>
              <a:rPr lang="en-US" dirty="0"/>
              <a:t>Provides </a:t>
            </a:r>
            <a:r>
              <a:rPr lang="en-US" sz="2000" b="0" dirty="0">
                <a:solidFill>
                  <a:schemeClr val="tx1"/>
                </a:solidFill>
              </a:rPr>
              <a:t>a more consistent interest crediting over time</a:t>
            </a:r>
            <a:endParaRPr lang="en-US" dirty="0"/>
          </a:p>
          <a:p>
            <a:r>
              <a:rPr lang="en-US" dirty="0"/>
              <a:t>Interest </a:t>
            </a:r>
            <a:r>
              <a:rPr lang="en-US" sz="2000" b="0" dirty="0">
                <a:solidFill>
                  <a:schemeClr val="tx1"/>
                </a:solidFill>
              </a:rPr>
              <a:t>credited at the end of the Account Term</a:t>
            </a:r>
            <a:endParaRPr lang="en-US" dirty="0"/>
          </a:p>
          <a:p>
            <a:r>
              <a:rPr lang="en-US" dirty="0"/>
              <a:t>Crediting </a:t>
            </a:r>
            <a:r>
              <a:rPr lang="en-US" sz="2000" b="0" dirty="0">
                <a:solidFill>
                  <a:schemeClr val="tx1"/>
                </a:solidFill>
              </a:rPr>
              <a:t>rate is based on change in the index value from the beginning to the end of the Account Term</a:t>
            </a:r>
            <a:endParaRPr lang="en-US" dirty="0"/>
          </a:p>
          <a:p>
            <a:r>
              <a:rPr lang="en-US" dirty="0"/>
              <a:t>For Example: </a:t>
            </a:r>
          </a:p>
          <a:p>
            <a:pPr lvl="1"/>
            <a:r>
              <a:rPr lang="en-US" dirty="0"/>
              <a:t>Trigger Rate is 6%</a:t>
            </a:r>
          </a:p>
        </p:txBody>
      </p:sp>
      <p:sp>
        <p:nvSpPr>
          <p:cNvPr id="16" name="Rectangle 15">
            <a:extLst>
              <a:ext uri="{FF2B5EF4-FFF2-40B4-BE49-F238E27FC236}">
                <a16:creationId xmlns:a16="http://schemas.microsoft.com/office/drawing/2014/main" id="{868EAA0C-23CF-328C-8361-F551ACF07A22}"/>
              </a:ext>
            </a:extLst>
          </p:cNvPr>
          <p:cNvSpPr/>
          <p:nvPr/>
        </p:nvSpPr>
        <p:spPr>
          <a:xfrm>
            <a:off x="6368796" y="2041044"/>
            <a:ext cx="1728724" cy="13309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Index Change </a:t>
            </a:r>
            <a:r>
              <a:rPr lang="en-US" b="1" dirty="0"/>
              <a:t>Greater or Equal to 0%</a:t>
            </a:r>
          </a:p>
        </p:txBody>
      </p:sp>
      <p:sp>
        <p:nvSpPr>
          <p:cNvPr id="17" name="Rectangle 16">
            <a:extLst>
              <a:ext uri="{FF2B5EF4-FFF2-40B4-BE49-F238E27FC236}">
                <a16:creationId xmlns:a16="http://schemas.microsoft.com/office/drawing/2014/main" id="{D52C9387-FF8C-5071-37E8-DD509802A2A1}"/>
              </a:ext>
            </a:extLst>
          </p:cNvPr>
          <p:cNvSpPr/>
          <p:nvPr/>
        </p:nvSpPr>
        <p:spPr>
          <a:xfrm>
            <a:off x="6368796" y="3615844"/>
            <a:ext cx="1728724" cy="13309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Index Change </a:t>
            </a:r>
            <a:r>
              <a:rPr lang="en-US" b="1" dirty="0"/>
              <a:t>Less than 0%</a:t>
            </a:r>
          </a:p>
        </p:txBody>
      </p:sp>
      <p:cxnSp>
        <p:nvCxnSpPr>
          <p:cNvPr id="18" name="Straight Arrow Connector 17">
            <a:extLst>
              <a:ext uri="{FF2B5EF4-FFF2-40B4-BE49-F238E27FC236}">
                <a16:creationId xmlns:a16="http://schemas.microsoft.com/office/drawing/2014/main" id="{C531376F-C712-7EC8-288E-68988461BD38}"/>
              </a:ext>
            </a:extLst>
          </p:cNvPr>
          <p:cNvCxnSpPr>
            <a:cxnSpLocks/>
          </p:cNvCxnSpPr>
          <p:nvPr>
            <p:custDataLst>
              <p:tags r:id="rId1"/>
            </p:custDataLst>
          </p:nvPr>
        </p:nvCxnSpPr>
        <p:spPr>
          <a:xfrm>
            <a:off x="8316819" y="2743783"/>
            <a:ext cx="838200" cy="0"/>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623C5D9-5907-54BF-E6DF-111F15CFB834}"/>
              </a:ext>
            </a:extLst>
          </p:cNvPr>
          <p:cNvCxnSpPr>
            <a:cxnSpLocks/>
          </p:cNvCxnSpPr>
          <p:nvPr>
            <p:custDataLst>
              <p:tags r:id="rId2"/>
            </p:custDataLst>
          </p:nvPr>
        </p:nvCxnSpPr>
        <p:spPr>
          <a:xfrm>
            <a:off x="8316819" y="4281324"/>
            <a:ext cx="838200" cy="0"/>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BBEBA43-D439-B01B-3EB5-80BE3088112F}"/>
              </a:ext>
            </a:extLst>
          </p:cNvPr>
          <p:cNvSpPr/>
          <p:nvPr/>
        </p:nvSpPr>
        <p:spPr>
          <a:xfrm>
            <a:off x="9374318" y="2038623"/>
            <a:ext cx="1728724" cy="1330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6%</a:t>
            </a:r>
          </a:p>
        </p:txBody>
      </p:sp>
      <p:sp>
        <p:nvSpPr>
          <p:cNvPr id="22" name="Rectangle 21">
            <a:extLst>
              <a:ext uri="{FF2B5EF4-FFF2-40B4-BE49-F238E27FC236}">
                <a16:creationId xmlns:a16="http://schemas.microsoft.com/office/drawing/2014/main" id="{F418675D-EC0E-2008-D9D7-1CB065782F19}"/>
              </a:ext>
            </a:extLst>
          </p:cNvPr>
          <p:cNvSpPr/>
          <p:nvPr/>
        </p:nvSpPr>
        <p:spPr>
          <a:xfrm>
            <a:off x="9374318" y="3615844"/>
            <a:ext cx="1728724" cy="1330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0%</a:t>
            </a:r>
          </a:p>
        </p:txBody>
      </p:sp>
      <p:sp>
        <p:nvSpPr>
          <p:cNvPr id="23" name="TextBox 22">
            <a:extLst>
              <a:ext uri="{FF2B5EF4-FFF2-40B4-BE49-F238E27FC236}">
                <a16:creationId xmlns:a16="http://schemas.microsoft.com/office/drawing/2014/main" id="{5BEC5B46-7D0F-B1F2-A1E2-013CC266C7AC}"/>
              </a:ext>
            </a:extLst>
          </p:cNvPr>
          <p:cNvSpPr txBox="1"/>
          <p:nvPr/>
        </p:nvSpPr>
        <p:spPr>
          <a:xfrm>
            <a:off x="6368796" y="1281634"/>
            <a:ext cx="1728724" cy="646331"/>
          </a:xfrm>
          <a:prstGeom prst="rect">
            <a:avLst/>
          </a:prstGeom>
          <a:noFill/>
        </p:spPr>
        <p:txBody>
          <a:bodyPr wrap="square" rtlCol="0">
            <a:spAutoFit/>
          </a:bodyPr>
          <a:lstStyle/>
          <a:p>
            <a:pPr algn="ctr"/>
            <a:r>
              <a:rPr lang="en-US" b="1" dirty="0"/>
              <a:t>Index </a:t>
            </a:r>
            <a:br>
              <a:rPr lang="en-US" b="1" dirty="0"/>
            </a:br>
            <a:r>
              <a:rPr lang="en-US" b="1" dirty="0"/>
              <a:t>Change</a:t>
            </a:r>
          </a:p>
        </p:txBody>
      </p:sp>
      <p:sp>
        <p:nvSpPr>
          <p:cNvPr id="24" name="TextBox 23">
            <a:extLst>
              <a:ext uri="{FF2B5EF4-FFF2-40B4-BE49-F238E27FC236}">
                <a16:creationId xmlns:a16="http://schemas.microsoft.com/office/drawing/2014/main" id="{62D8F0E3-B6A6-20A2-54A3-3319399764BB}"/>
              </a:ext>
            </a:extLst>
          </p:cNvPr>
          <p:cNvSpPr txBox="1"/>
          <p:nvPr/>
        </p:nvSpPr>
        <p:spPr>
          <a:xfrm>
            <a:off x="9374318" y="1281634"/>
            <a:ext cx="1728724" cy="646331"/>
          </a:xfrm>
          <a:prstGeom prst="rect">
            <a:avLst/>
          </a:prstGeom>
          <a:noFill/>
        </p:spPr>
        <p:txBody>
          <a:bodyPr wrap="square" rtlCol="0">
            <a:spAutoFit/>
          </a:bodyPr>
          <a:lstStyle/>
          <a:p>
            <a:pPr algn="ctr"/>
            <a:r>
              <a:rPr lang="en-US" b="1" dirty="0"/>
              <a:t>Credited Amount</a:t>
            </a:r>
          </a:p>
        </p:txBody>
      </p:sp>
    </p:spTree>
    <p:extLst>
      <p:ext uri="{BB962C8B-B14F-4D97-AF65-F5344CB8AC3E}">
        <p14:creationId xmlns:p14="http://schemas.microsoft.com/office/powerpoint/2010/main" val="2514365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4986E-160D-9247-2B84-4BBADC927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26FB04-5A2B-3501-D396-B7411CAC2E74}"/>
              </a:ext>
            </a:extLst>
          </p:cNvPr>
          <p:cNvSpPr>
            <a:spLocks noGrp="1"/>
          </p:cNvSpPr>
          <p:nvPr>
            <p:ph type="title"/>
          </p:nvPr>
        </p:nvSpPr>
        <p:spPr/>
        <p:txBody>
          <a:bodyPr/>
          <a:lstStyle/>
          <a:p>
            <a:r>
              <a:rPr lang="en-US" dirty="0"/>
              <a:t>Rate </a:t>
            </a:r>
            <a:r>
              <a:rPr lang="en-US" b="1" dirty="0"/>
              <a:t>Booster</a:t>
            </a:r>
          </a:p>
        </p:txBody>
      </p:sp>
      <p:sp>
        <p:nvSpPr>
          <p:cNvPr id="3" name="Footer Placeholder 2">
            <a:extLst>
              <a:ext uri="{FF2B5EF4-FFF2-40B4-BE49-F238E27FC236}">
                <a16:creationId xmlns:a16="http://schemas.microsoft.com/office/drawing/2014/main" id="{A40018CE-596A-DB4B-A19D-1D8BBD30E020}"/>
              </a:ext>
            </a:extLst>
          </p:cNvPr>
          <p:cNvSpPr>
            <a:spLocks noGrp="1"/>
          </p:cNvSpPr>
          <p:nvPr>
            <p:ph type="ftr" sz="quarter" idx="10"/>
          </p:nvPr>
        </p:nvSpPr>
        <p:spPr/>
        <p:txBody>
          <a:bodyPr/>
          <a:lstStyle/>
          <a:p>
            <a:r>
              <a:rPr lang="en-US"/>
              <a:t>For Agent Use Only - Not for Use with the Public</a:t>
            </a:r>
            <a:endParaRPr lang="en-US" dirty="0"/>
          </a:p>
        </p:txBody>
      </p:sp>
      <p:sp>
        <p:nvSpPr>
          <p:cNvPr id="4" name="Slide Number Placeholder 3">
            <a:extLst>
              <a:ext uri="{FF2B5EF4-FFF2-40B4-BE49-F238E27FC236}">
                <a16:creationId xmlns:a16="http://schemas.microsoft.com/office/drawing/2014/main" id="{981A559F-107B-EA8B-28FC-A6D1B1DA8F76}"/>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27</a:t>
            </a:fld>
            <a:endParaRPr lang="en-US" dirty="0">
              <a:latin typeface="Aptos Light" panose="020B0004020202020204" pitchFamily="34" charset="0"/>
            </a:endParaRPr>
          </a:p>
        </p:txBody>
      </p:sp>
      <p:sp>
        <p:nvSpPr>
          <p:cNvPr id="5" name="Text Placeholder 4">
            <a:extLst>
              <a:ext uri="{FF2B5EF4-FFF2-40B4-BE49-F238E27FC236}">
                <a16:creationId xmlns:a16="http://schemas.microsoft.com/office/drawing/2014/main" id="{AA6B5177-F113-995F-413F-29B7C5D34C54}"/>
              </a:ext>
            </a:extLst>
          </p:cNvPr>
          <p:cNvSpPr>
            <a:spLocks noGrp="1"/>
          </p:cNvSpPr>
          <p:nvPr>
            <p:ph type="body" sz="quarter" idx="11"/>
          </p:nvPr>
        </p:nvSpPr>
        <p:spPr>
          <a:xfrm>
            <a:off x="457200" y="1410599"/>
            <a:ext cx="4805680" cy="3315459"/>
          </a:xfrm>
        </p:spPr>
        <p:txBody>
          <a:bodyPr/>
          <a:lstStyle/>
          <a:p>
            <a:r>
              <a:rPr lang="en-US" dirty="0"/>
              <a:t>Rate </a:t>
            </a:r>
            <a:r>
              <a:rPr lang="en-US" sz="2000" b="0" dirty="0">
                <a:solidFill>
                  <a:schemeClr val="tx1"/>
                </a:solidFill>
              </a:rPr>
              <a:t>Booster strategies will have higher participation rate or cap</a:t>
            </a:r>
            <a:endParaRPr lang="en-US" dirty="0"/>
          </a:p>
          <a:p>
            <a:r>
              <a:rPr lang="en-US" dirty="0"/>
              <a:t>Available </a:t>
            </a:r>
            <a:r>
              <a:rPr lang="en-US" sz="2000" b="0" dirty="0">
                <a:solidFill>
                  <a:schemeClr val="tx1"/>
                </a:solidFill>
              </a:rPr>
              <a:t>on all indexed crediting options</a:t>
            </a:r>
            <a:endParaRPr lang="en-US" dirty="0"/>
          </a:p>
          <a:p>
            <a:r>
              <a:rPr lang="en-US" dirty="0"/>
              <a:t>Can </a:t>
            </a:r>
            <a:r>
              <a:rPr lang="en-US" sz="2000" b="0" dirty="0">
                <a:solidFill>
                  <a:schemeClr val="tx1"/>
                </a:solidFill>
              </a:rPr>
              <a:t>allocate between boosted and non-boosted strategy</a:t>
            </a:r>
            <a:endParaRPr lang="en-US" dirty="0"/>
          </a:p>
          <a:p>
            <a:r>
              <a:rPr lang="en-US" dirty="0"/>
              <a:t>Can </a:t>
            </a:r>
            <a:r>
              <a:rPr lang="en-US" sz="2000" b="0" dirty="0">
                <a:solidFill>
                  <a:schemeClr val="tx1"/>
                </a:solidFill>
              </a:rPr>
              <a:t>reallocate annually into or out of boosted strategies</a:t>
            </a:r>
            <a:endParaRPr lang="en-US" dirty="0"/>
          </a:p>
          <a:p>
            <a:r>
              <a:rPr lang="en-US" dirty="0"/>
              <a:t>Only </a:t>
            </a:r>
            <a:r>
              <a:rPr lang="en-US" sz="2000" b="0" dirty="0">
                <a:solidFill>
                  <a:schemeClr val="tx1"/>
                </a:solidFill>
              </a:rPr>
              <a:t>money allocated to Rate Booster strategies pay a 1% annual charge </a:t>
            </a:r>
            <a:endParaRPr lang="en-US" dirty="0"/>
          </a:p>
        </p:txBody>
      </p:sp>
      <p:sp>
        <p:nvSpPr>
          <p:cNvPr id="16" name="Rectangle 15">
            <a:extLst>
              <a:ext uri="{FF2B5EF4-FFF2-40B4-BE49-F238E27FC236}">
                <a16:creationId xmlns:a16="http://schemas.microsoft.com/office/drawing/2014/main" id="{4B9E0A74-00C8-9412-B737-FC1165A1BA38}"/>
              </a:ext>
            </a:extLst>
          </p:cNvPr>
          <p:cNvSpPr/>
          <p:nvPr/>
        </p:nvSpPr>
        <p:spPr>
          <a:xfrm>
            <a:off x="5991038" y="2041044"/>
            <a:ext cx="2106482" cy="13309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Higher Rates</a:t>
            </a:r>
            <a:endParaRPr lang="en-US" b="1" dirty="0"/>
          </a:p>
        </p:txBody>
      </p:sp>
      <p:cxnSp>
        <p:nvCxnSpPr>
          <p:cNvPr id="18" name="Straight Arrow Connector 17">
            <a:extLst>
              <a:ext uri="{FF2B5EF4-FFF2-40B4-BE49-F238E27FC236}">
                <a16:creationId xmlns:a16="http://schemas.microsoft.com/office/drawing/2014/main" id="{0B2AA42F-D203-CB8B-09FB-FBA3C5B6AC27}"/>
              </a:ext>
            </a:extLst>
          </p:cNvPr>
          <p:cNvCxnSpPr>
            <a:cxnSpLocks/>
          </p:cNvCxnSpPr>
          <p:nvPr>
            <p:custDataLst>
              <p:tags r:id="rId1"/>
            </p:custDataLst>
          </p:nvPr>
        </p:nvCxnSpPr>
        <p:spPr>
          <a:xfrm>
            <a:off x="8316819" y="2743783"/>
            <a:ext cx="838200" cy="0"/>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606CB69-019D-78A4-0D8C-B1CB5CEE5329}"/>
              </a:ext>
            </a:extLst>
          </p:cNvPr>
          <p:cNvSpPr/>
          <p:nvPr/>
        </p:nvSpPr>
        <p:spPr>
          <a:xfrm>
            <a:off x="9374318" y="2041044"/>
            <a:ext cx="2106482" cy="13309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Greater Potential Indexed Interest</a:t>
            </a:r>
            <a:endParaRPr lang="en-US" b="1" dirty="0"/>
          </a:p>
        </p:txBody>
      </p:sp>
      <p:sp>
        <p:nvSpPr>
          <p:cNvPr id="7" name="Rectangle 6">
            <a:extLst>
              <a:ext uri="{FF2B5EF4-FFF2-40B4-BE49-F238E27FC236}">
                <a16:creationId xmlns:a16="http://schemas.microsoft.com/office/drawing/2014/main" id="{5AFBC829-2505-CBFC-C7FD-5692DD70DA67}"/>
              </a:ext>
            </a:extLst>
          </p:cNvPr>
          <p:cNvSpPr/>
          <p:nvPr>
            <p:custDataLst>
              <p:tags r:id="rId2"/>
            </p:custDataLst>
          </p:nvPr>
        </p:nvSpPr>
        <p:spPr>
          <a:xfrm>
            <a:off x="457200" y="6216134"/>
            <a:ext cx="3505200" cy="153888"/>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buNone/>
              <a:defRPr kumimoji="0" sz="1200" b="0" i="0" normalizeH="0" noProof="0">
                <a:solidFill>
                  <a:srgbClr val="3F403C"/>
                </a:solidFill>
                <a:uLnTx/>
                <a:uFillTx/>
                <a:latin typeface="Arial" pitchFamily="34" charset="0"/>
                <a:ea typeface="+mn-ea"/>
                <a:cs typeface="Arial" pitchFamily="34" charset="0"/>
              </a:defRPr>
            </a:pPr>
            <a:r>
              <a:rPr lang="en-US" sz="1000" dirty="0">
                <a:solidFill>
                  <a:schemeClr val="bg2">
                    <a:lumMod val="65000"/>
                  </a:schemeClr>
                </a:solidFill>
                <a:cs typeface="Arial Narrow" panose="020B0604020202020204" pitchFamily="34" charset="0"/>
              </a:rPr>
              <a:t>Rates are subject to change. </a:t>
            </a:r>
          </a:p>
        </p:txBody>
      </p:sp>
    </p:spTree>
    <p:extLst>
      <p:ext uri="{BB962C8B-B14F-4D97-AF65-F5344CB8AC3E}">
        <p14:creationId xmlns:p14="http://schemas.microsoft.com/office/powerpoint/2010/main" val="2233678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5FD132-786B-23A6-D330-B702C04B3792}"/>
              </a:ext>
            </a:extLst>
          </p:cNvPr>
          <p:cNvSpPr>
            <a:spLocks noGrp="1"/>
          </p:cNvSpPr>
          <p:nvPr>
            <p:ph type="body" sz="quarter" idx="12"/>
          </p:nvPr>
        </p:nvSpPr>
        <p:spPr>
          <a:xfrm>
            <a:off x="1168400" y="2832894"/>
            <a:ext cx="5434042" cy="1192212"/>
          </a:xfrm>
        </p:spPr>
        <p:txBody>
          <a:bodyPr/>
          <a:lstStyle/>
          <a:p>
            <a:r>
              <a:rPr lang="en-US" dirty="0"/>
              <a:t>Universal Riders</a:t>
            </a:r>
          </a:p>
        </p:txBody>
      </p:sp>
      <p:sp>
        <p:nvSpPr>
          <p:cNvPr id="3" name="Slide Number Placeholder 2">
            <a:extLst>
              <a:ext uri="{FF2B5EF4-FFF2-40B4-BE49-F238E27FC236}">
                <a16:creationId xmlns:a16="http://schemas.microsoft.com/office/drawing/2014/main" id="{35769D05-E772-5B01-695C-0AD1A55ACEEB}"/>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28</a:t>
            </a:fld>
            <a:endParaRPr lang="en-US" dirty="0">
              <a:latin typeface="Aptos Light" panose="020B0004020202020204" pitchFamily="34" charset="0"/>
            </a:endParaRPr>
          </a:p>
        </p:txBody>
      </p:sp>
    </p:spTree>
    <p:extLst>
      <p:ext uri="{BB962C8B-B14F-4D97-AF65-F5344CB8AC3E}">
        <p14:creationId xmlns:p14="http://schemas.microsoft.com/office/powerpoint/2010/main" val="2516608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0D1-562A-14FB-3625-6512D9C866FD}"/>
              </a:ext>
            </a:extLst>
          </p:cNvPr>
          <p:cNvSpPr>
            <a:spLocks noGrp="1"/>
          </p:cNvSpPr>
          <p:nvPr>
            <p:ph type="title"/>
          </p:nvPr>
        </p:nvSpPr>
        <p:spPr/>
        <p:txBody>
          <a:bodyPr/>
          <a:lstStyle/>
          <a:p>
            <a:r>
              <a:rPr lang="en-US" dirty="0"/>
              <a:t>Emergency Access Waiver</a:t>
            </a:r>
          </a:p>
        </p:txBody>
      </p:sp>
      <p:sp>
        <p:nvSpPr>
          <p:cNvPr id="3" name="Footer Placeholder 2">
            <a:extLst>
              <a:ext uri="{FF2B5EF4-FFF2-40B4-BE49-F238E27FC236}">
                <a16:creationId xmlns:a16="http://schemas.microsoft.com/office/drawing/2014/main" id="{53CB0E0B-9430-098E-A50D-16E4F7E2E556}"/>
              </a:ext>
            </a:extLst>
          </p:cNvPr>
          <p:cNvSpPr>
            <a:spLocks noGrp="1"/>
          </p:cNvSpPr>
          <p:nvPr>
            <p:ph type="ftr" sz="quarter" idx="10"/>
          </p:nvPr>
        </p:nvSpPr>
        <p:spPr/>
        <p:txBody>
          <a:bodyPr/>
          <a:lstStyle/>
          <a:p>
            <a:r>
              <a:rPr lang="en-US"/>
              <a:t>For Agent Use Only - Not for Use with the Public</a:t>
            </a:r>
            <a:endParaRPr lang="en-US" dirty="0"/>
          </a:p>
        </p:txBody>
      </p:sp>
      <p:sp>
        <p:nvSpPr>
          <p:cNvPr id="4" name="Slide Number Placeholder 3">
            <a:extLst>
              <a:ext uri="{FF2B5EF4-FFF2-40B4-BE49-F238E27FC236}">
                <a16:creationId xmlns:a16="http://schemas.microsoft.com/office/drawing/2014/main" id="{663880E0-7026-A528-DFFF-BE57128A1FDA}"/>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29</a:t>
            </a:fld>
            <a:endParaRPr lang="en-US" dirty="0">
              <a:latin typeface="Aptos Light" panose="020B0004020202020204" pitchFamily="34" charset="0"/>
            </a:endParaRPr>
          </a:p>
        </p:txBody>
      </p:sp>
      <p:sp>
        <p:nvSpPr>
          <p:cNvPr id="5" name="Text Placeholder 4">
            <a:extLst>
              <a:ext uri="{FF2B5EF4-FFF2-40B4-BE49-F238E27FC236}">
                <a16:creationId xmlns:a16="http://schemas.microsoft.com/office/drawing/2014/main" id="{92531761-8526-33E2-6C83-AA914A66624B}"/>
              </a:ext>
            </a:extLst>
          </p:cNvPr>
          <p:cNvSpPr>
            <a:spLocks noGrp="1"/>
          </p:cNvSpPr>
          <p:nvPr>
            <p:ph type="body" sz="quarter" idx="11"/>
          </p:nvPr>
        </p:nvSpPr>
        <p:spPr>
          <a:xfrm>
            <a:off x="457200" y="1410599"/>
            <a:ext cx="9977120" cy="3693383"/>
          </a:xfrm>
        </p:spPr>
        <p:txBody>
          <a:bodyPr/>
          <a:lstStyle/>
          <a:p>
            <a:r>
              <a:rPr lang="en-US" dirty="0"/>
              <a:t>Active </a:t>
            </a:r>
            <a:r>
              <a:rPr lang="en-US" sz="2000" b="0" dirty="0">
                <a:solidFill>
                  <a:schemeClr val="tx1"/>
                </a:solidFill>
                <a:latin typeface="+mn-lt"/>
              </a:rPr>
              <a:t>on products issued with the waiver currently in 403(b) or 457(b) status and policy is eligible for a distribution</a:t>
            </a:r>
            <a:r>
              <a:rPr lang="en-US" baseline="30000" dirty="0"/>
              <a:t>3</a:t>
            </a:r>
            <a:endParaRPr lang="en-US" dirty="0"/>
          </a:p>
          <a:p>
            <a:r>
              <a:rPr lang="en-US" dirty="0"/>
              <a:t>For </a:t>
            </a:r>
            <a:r>
              <a:rPr lang="en-US" sz="2000" b="0" dirty="0">
                <a:solidFill>
                  <a:schemeClr val="tx1"/>
                </a:solidFill>
                <a:latin typeface="+mn-lt"/>
              </a:rPr>
              <a:t>403(b) Hardship or 457(b) Unforeseen Emergency distributions</a:t>
            </a:r>
            <a:endParaRPr lang="en-US" dirty="0"/>
          </a:p>
          <a:p>
            <a:pPr lvl="1"/>
            <a:r>
              <a:rPr lang="en-US" dirty="0"/>
              <a:t>Policy </a:t>
            </a:r>
            <a:r>
              <a:rPr lang="en-US" b="0" dirty="0">
                <a:solidFill>
                  <a:schemeClr val="tx1"/>
                </a:solidFill>
                <a:latin typeface="+mn-lt"/>
              </a:rPr>
              <a:t>must be in force for 1 year and distribution is approved by the Plan/TPA</a:t>
            </a:r>
            <a:endParaRPr lang="en-US" dirty="0"/>
          </a:p>
          <a:p>
            <a:pPr lvl="1"/>
            <a:r>
              <a:rPr lang="en-US" dirty="0"/>
              <a:t>All </a:t>
            </a:r>
            <a:r>
              <a:rPr lang="en-US" b="0" dirty="0">
                <a:solidFill>
                  <a:schemeClr val="tx1"/>
                </a:solidFill>
                <a:latin typeface="+mn-lt"/>
              </a:rPr>
              <a:t>withdrawal charges and MVA are waived</a:t>
            </a:r>
            <a:endParaRPr lang="en-US" dirty="0"/>
          </a:p>
          <a:p>
            <a:r>
              <a:rPr lang="en-US" dirty="0"/>
              <a:t>For </a:t>
            </a:r>
            <a:r>
              <a:rPr lang="en-US" sz="2000" b="0" dirty="0">
                <a:solidFill>
                  <a:schemeClr val="tx1"/>
                </a:solidFill>
                <a:latin typeface="+mn-lt"/>
              </a:rPr>
              <a:t>separation from service or disability</a:t>
            </a:r>
            <a:endParaRPr lang="en-US" dirty="0"/>
          </a:p>
          <a:p>
            <a:pPr lvl="1"/>
            <a:r>
              <a:rPr lang="en-US" dirty="0"/>
              <a:t>Policy </a:t>
            </a:r>
            <a:r>
              <a:rPr lang="en-US" b="0" dirty="0">
                <a:solidFill>
                  <a:schemeClr val="tx1"/>
                </a:solidFill>
                <a:latin typeface="+mn-lt"/>
              </a:rPr>
              <a:t>must be in force for 1 year and the Policy owner must be separated from service from the plan sponsor or disabled</a:t>
            </a:r>
            <a:endParaRPr lang="en-US" dirty="0"/>
          </a:p>
          <a:p>
            <a:pPr lvl="2"/>
            <a:r>
              <a:rPr lang="en-US" dirty="0"/>
              <a:t>Withdrawals </a:t>
            </a:r>
            <a:r>
              <a:rPr lang="en-US" b="0" dirty="0">
                <a:solidFill>
                  <a:schemeClr val="tx1"/>
                </a:solidFill>
                <a:latin typeface="+mn-lt"/>
              </a:rPr>
              <a:t>up to 20% of the Accumulation Value in years 2 – 4</a:t>
            </a:r>
            <a:endParaRPr lang="en-US" dirty="0"/>
          </a:p>
          <a:p>
            <a:pPr lvl="2"/>
            <a:r>
              <a:rPr lang="en-US" dirty="0"/>
              <a:t>All </a:t>
            </a:r>
            <a:r>
              <a:rPr lang="en-US" b="0" dirty="0">
                <a:solidFill>
                  <a:schemeClr val="tx1"/>
                </a:solidFill>
                <a:latin typeface="+mn-lt"/>
              </a:rPr>
              <a:t>withdrawals in year 5+</a:t>
            </a:r>
            <a:endParaRPr lang="en-US" dirty="0"/>
          </a:p>
        </p:txBody>
      </p:sp>
      <p:sp>
        <p:nvSpPr>
          <p:cNvPr id="6" name="TextBox 5">
            <a:extLst>
              <a:ext uri="{FF2B5EF4-FFF2-40B4-BE49-F238E27FC236}">
                <a16:creationId xmlns:a16="http://schemas.microsoft.com/office/drawing/2014/main" id="{FAB3437E-FB75-EA44-8FF4-EE8C808DAB9F}"/>
              </a:ext>
            </a:extLst>
          </p:cNvPr>
          <p:cNvSpPr txBox="1"/>
          <p:nvPr>
            <p:custDataLst>
              <p:tags r:id="rId1"/>
            </p:custDataLst>
          </p:nvPr>
        </p:nvSpPr>
        <p:spPr>
          <a:xfrm>
            <a:off x="457200" y="6270260"/>
            <a:ext cx="11026877" cy="1538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2">
                    <a:lumMod val="65000"/>
                  </a:schemeClr>
                </a:solidFill>
                <a:cs typeface="Arial Narrow" panose="020B0604020202020204" pitchFamily="34" charset="0"/>
              </a:rPr>
              <a:t>3. Withdrawals prior to age 59 ½ may be subject to a 10% Federal Tax Penalty.</a:t>
            </a:r>
          </a:p>
        </p:txBody>
      </p:sp>
    </p:spTree>
    <p:extLst>
      <p:ext uri="{BB962C8B-B14F-4D97-AF65-F5344CB8AC3E}">
        <p14:creationId xmlns:p14="http://schemas.microsoft.com/office/powerpoint/2010/main" val="337429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89D318E-CA69-798E-5077-AAE411FFCAD9}"/>
              </a:ext>
            </a:extLst>
          </p:cNvPr>
          <p:cNvPicPr>
            <a:picLocks noGrp="1" noChangeAspect="1"/>
          </p:cNvPicPr>
          <p:nvPr>
            <p:ph type="pic" sz="quarter" idx="29"/>
          </p:nvPr>
        </p:nvPicPr>
        <p:blipFill>
          <a:blip r:embed="rId4" cstate="screen">
            <a:extLst>
              <a:ext uri="{28A0092B-C50C-407E-A947-70E740481C1C}">
                <a14:useLocalDpi xmlns:a14="http://schemas.microsoft.com/office/drawing/2010/main"/>
              </a:ext>
            </a:extLst>
          </a:blip>
          <a:srcRect b="-164"/>
          <a:stretch>
            <a:fillRect/>
          </a:stretch>
        </p:blipFill>
        <p:spPr>
          <a:xfrm>
            <a:off x="-20740" y="0"/>
            <a:ext cx="9266339" cy="6858000"/>
          </a:xfrm>
          <a:gradFill>
            <a:gsLst>
              <a:gs pos="14000">
                <a:schemeClr val="accent1"/>
              </a:gs>
              <a:gs pos="26000">
                <a:srgbClr val="3D9C33"/>
              </a:gs>
              <a:gs pos="67000">
                <a:schemeClr val="accent2"/>
              </a:gs>
              <a:gs pos="100000">
                <a:schemeClr val="accent6"/>
              </a:gs>
            </a:gsLst>
            <a:lin ang="21594000" scaled="0"/>
          </a:gradFill>
        </p:spPr>
      </p:pic>
      <p:sp>
        <p:nvSpPr>
          <p:cNvPr id="6" name="Footer Placeholder 5">
            <a:extLst>
              <a:ext uri="{FF2B5EF4-FFF2-40B4-BE49-F238E27FC236}">
                <a16:creationId xmlns:a16="http://schemas.microsoft.com/office/drawing/2014/main" id="{650927CE-503C-144A-480E-1811E02DB860}"/>
              </a:ext>
            </a:extLst>
          </p:cNvPr>
          <p:cNvSpPr>
            <a:spLocks noGrp="1"/>
          </p:cNvSpPr>
          <p:nvPr>
            <p:ph type="ftr" sz="quarter" idx="19"/>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100" b="1" i="0" u="none" strike="noStrike" kern="1200" cap="none" spc="0" normalizeH="0" baseline="0" noProof="0">
                <a:ln>
                  <a:noFill/>
                </a:ln>
                <a:solidFill>
                  <a:srgbClr val="B1B3B5"/>
                </a:solidFill>
                <a:effectLst/>
                <a:uLnTx/>
                <a:uFillTx/>
                <a:latin typeface="Aptos" panose="020B0004020202020204" pitchFamily="34" charset="0"/>
                <a:ea typeface="+mn-ea"/>
                <a:cs typeface="Arial" pitchFamily="34" charset="0"/>
              </a:rPr>
              <a:t>For Agent Use Only – Not For Use With The Public</a:t>
            </a:r>
          </a:p>
        </p:txBody>
      </p:sp>
      <p:sp>
        <p:nvSpPr>
          <p:cNvPr id="7" name="Slide Number Placeholder 6">
            <a:extLst>
              <a:ext uri="{FF2B5EF4-FFF2-40B4-BE49-F238E27FC236}">
                <a16:creationId xmlns:a16="http://schemas.microsoft.com/office/drawing/2014/main" id="{E6298B68-6308-79CF-E965-D94C86B926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dirty="0">
                <a:ln>
                  <a:noFill/>
                </a:ln>
                <a:solidFill>
                  <a:srgbClr val="B1B3B5"/>
                </a:solidFill>
                <a:effectLst/>
                <a:uLnTx/>
                <a:uFillTx/>
                <a:latin typeface="Aptos Light" panose="020B0004020202020204" pitchFamily="34" charset="0"/>
                <a:ea typeface="+mn-ea"/>
              </a:rPr>
              <a:t>© 2025, National Life Group  |  </a:t>
            </a:r>
            <a:fld id="{7100E8EA-2210-4425-A1B5-66FC0BB99DA3}" type="slidenum">
              <a:rPr kumimoji="0" lang="en-US" sz="1000" b="0" i="0" u="none" strike="noStrike" kern="1200" cap="none" spc="0" normalizeH="0" baseline="0" noProof="0" smtClean="0">
                <a:ln>
                  <a:noFill/>
                </a:ln>
                <a:solidFill>
                  <a:srgbClr val="B1B3B5"/>
                </a:solidFill>
                <a:effectLst/>
                <a:uLnTx/>
                <a:uFillTx/>
                <a:latin typeface="Aptos Light" panose="020B0004020202020204" pitchFamily="34" charset="0"/>
                <a:ea typeface="+mn-ea"/>
              </a:rPr>
              <a:pPr marL="0" marR="0" lvl="0" indent="0" algn="r" defTabSz="914400" rtl="0" eaLnBrk="1" fontAlgn="auto" latinLnBrk="0" hangingPunct="1">
                <a:lnSpc>
                  <a:spcPct val="100000"/>
                </a:lnSpc>
                <a:spcBef>
                  <a:spcPct val="0"/>
                </a:spcBef>
                <a:spcAft>
                  <a:spcPct val="0"/>
                </a:spcAft>
                <a:buClrTx/>
                <a:buSzTx/>
                <a:buFontTx/>
                <a:buNone/>
                <a:defRPr/>
              </a:pPr>
              <a:t>3</a:t>
            </a:fld>
            <a:endParaRPr kumimoji="0" lang="en-US" sz="1000" b="0" i="0" u="none" strike="noStrike" kern="1200" cap="none" spc="0" normalizeH="0" baseline="0" noProof="0" dirty="0">
              <a:ln>
                <a:noFill/>
              </a:ln>
              <a:solidFill>
                <a:srgbClr val="B1B3B5"/>
              </a:solidFill>
              <a:effectLst/>
              <a:uLnTx/>
              <a:uFillTx/>
              <a:latin typeface="Aptos Light" panose="020B0004020202020204" pitchFamily="34" charset="0"/>
              <a:ea typeface="+mn-ea"/>
            </a:endParaRPr>
          </a:p>
        </p:txBody>
      </p:sp>
      <p:sp>
        <p:nvSpPr>
          <p:cNvPr id="18" name="Freeform 17">
            <a:extLst>
              <a:ext uri="{FF2B5EF4-FFF2-40B4-BE49-F238E27FC236}">
                <a16:creationId xmlns:a16="http://schemas.microsoft.com/office/drawing/2014/main" id="{528D43D2-6D8F-7B86-D2EE-A696AA31A12E}"/>
              </a:ext>
            </a:extLst>
          </p:cNvPr>
          <p:cNvSpPr/>
          <p:nvPr/>
        </p:nvSpPr>
        <p:spPr>
          <a:xfrm rot="10800000">
            <a:off x="4670049" y="1616437"/>
            <a:ext cx="7134244" cy="2950683"/>
          </a:xfrm>
          <a:custGeom>
            <a:avLst/>
            <a:gdLst>
              <a:gd name="connsiteX0" fmla="*/ 1028921 w 7134244"/>
              <a:gd name="connsiteY0" fmla="*/ 2950683 h 2950683"/>
              <a:gd name="connsiteX1" fmla="*/ 758757 w 7134244"/>
              <a:gd name="connsiteY1" fmla="*/ 2950683 h 2950683"/>
              <a:gd name="connsiteX2" fmla="*/ 0 w 7134244"/>
              <a:gd name="connsiteY2" fmla="*/ 2191926 h 2950683"/>
              <a:gd name="connsiteX3" fmla="*/ 0 w 7134244"/>
              <a:gd name="connsiteY3" fmla="*/ 2051544 h 2950683"/>
              <a:gd name="connsiteX4" fmla="*/ 0 w 7134244"/>
              <a:gd name="connsiteY4" fmla="*/ 1921762 h 2950683"/>
              <a:gd name="connsiteX5" fmla="*/ 0 w 7134244"/>
              <a:gd name="connsiteY5" fmla="*/ 324198 h 2950683"/>
              <a:gd name="connsiteX6" fmla="*/ 324198 w 7134244"/>
              <a:gd name="connsiteY6" fmla="*/ 0 h 2950683"/>
              <a:gd name="connsiteX7" fmla="*/ 7134244 w 7134244"/>
              <a:gd name="connsiteY7" fmla="*/ 0 h 2950683"/>
              <a:gd name="connsiteX8" fmla="*/ 4187093 w 7134244"/>
              <a:gd name="connsiteY8" fmla="*/ 2947151 h 2950683"/>
              <a:gd name="connsiteX9" fmla="*/ 1025389 w 7134244"/>
              <a:gd name="connsiteY9" fmla="*/ 2947151 h 295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4244" h="2950683">
                <a:moveTo>
                  <a:pt x="1028921" y="2950683"/>
                </a:moveTo>
                <a:lnTo>
                  <a:pt x="758757" y="2950683"/>
                </a:lnTo>
                <a:lnTo>
                  <a:pt x="0" y="2191926"/>
                </a:lnTo>
                <a:lnTo>
                  <a:pt x="0" y="2051544"/>
                </a:lnTo>
                <a:lnTo>
                  <a:pt x="0" y="1921762"/>
                </a:lnTo>
                <a:lnTo>
                  <a:pt x="0" y="324198"/>
                </a:lnTo>
                <a:lnTo>
                  <a:pt x="324198" y="0"/>
                </a:lnTo>
                <a:lnTo>
                  <a:pt x="7134244" y="0"/>
                </a:lnTo>
                <a:lnTo>
                  <a:pt x="4187093" y="2947151"/>
                </a:lnTo>
                <a:lnTo>
                  <a:pt x="1025389" y="294715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3F3F5"/>
                </a:solidFill>
                <a:latin typeface="Aptos" panose="02110004020202020204"/>
                <a:ea typeface="+mn-ea"/>
                <a:cs typeface="+mn-cs"/>
              </a:defRPr>
            </a:lvl1pPr>
            <a:lvl2pPr marL="457200" algn="l" defTabSz="914400" rtl="0" eaLnBrk="1" latinLnBrk="0" hangingPunct="1">
              <a:defRPr sz="1800" kern="1200">
                <a:solidFill>
                  <a:srgbClr val="F3F3F5"/>
                </a:solidFill>
                <a:latin typeface="Aptos" panose="02110004020202020204"/>
                <a:ea typeface="+mn-ea"/>
                <a:cs typeface="+mn-cs"/>
              </a:defRPr>
            </a:lvl2pPr>
            <a:lvl3pPr marL="914400" algn="l" defTabSz="914400" rtl="0" eaLnBrk="1" latinLnBrk="0" hangingPunct="1">
              <a:defRPr sz="1800" kern="1200">
                <a:solidFill>
                  <a:srgbClr val="F3F3F5"/>
                </a:solidFill>
                <a:latin typeface="Aptos" panose="02110004020202020204"/>
                <a:ea typeface="+mn-ea"/>
                <a:cs typeface="+mn-cs"/>
              </a:defRPr>
            </a:lvl3pPr>
            <a:lvl4pPr marL="1371600" algn="l" defTabSz="914400" rtl="0" eaLnBrk="1" latinLnBrk="0" hangingPunct="1">
              <a:defRPr sz="1800" kern="1200">
                <a:solidFill>
                  <a:srgbClr val="F3F3F5"/>
                </a:solidFill>
                <a:latin typeface="Aptos" panose="02110004020202020204"/>
                <a:ea typeface="+mn-ea"/>
                <a:cs typeface="+mn-cs"/>
              </a:defRPr>
            </a:lvl4pPr>
            <a:lvl5pPr marL="1828800" algn="l" defTabSz="914400" rtl="0" eaLnBrk="1" latinLnBrk="0" hangingPunct="1">
              <a:defRPr sz="1800" kern="1200">
                <a:solidFill>
                  <a:srgbClr val="F3F3F5"/>
                </a:solidFill>
                <a:latin typeface="Aptos" panose="02110004020202020204"/>
                <a:ea typeface="+mn-ea"/>
                <a:cs typeface="+mn-cs"/>
              </a:defRPr>
            </a:lvl5pPr>
            <a:lvl6pPr marL="2286000" algn="l" defTabSz="914400" rtl="0" eaLnBrk="1" latinLnBrk="0" hangingPunct="1">
              <a:defRPr sz="1800" kern="1200">
                <a:solidFill>
                  <a:srgbClr val="F3F3F5"/>
                </a:solidFill>
                <a:latin typeface="Aptos" panose="02110004020202020204"/>
                <a:ea typeface="+mn-ea"/>
                <a:cs typeface="+mn-cs"/>
              </a:defRPr>
            </a:lvl6pPr>
            <a:lvl7pPr marL="2743200" algn="l" defTabSz="914400" rtl="0" eaLnBrk="1" latinLnBrk="0" hangingPunct="1">
              <a:defRPr sz="1800" kern="1200">
                <a:solidFill>
                  <a:srgbClr val="F3F3F5"/>
                </a:solidFill>
                <a:latin typeface="Aptos" panose="02110004020202020204"/>
                <a:ea typeface="+mn-ea"/>
                <a:cs typeface="+mn-cs"/>
              </a:defRPr>
            </a:lvl7pPr>
            <a:lvl8pPr marL="3200400" algn="l" defTabSz="914400" rtl="0" eaLnBrk="1" latinLnBrk="0" hangingPunct="1">
              <a:defRPr sz="1800" kern="1200">
                <a:solidFill>
                  <a:srgbClr val="F3F3F5"/>
                </a:solidFill>
                <a:latin typeface="Aptos" panose="02110004020202020204"/>
                <a:ea typeface="+mn-ea"/>
                <a:cs typeface="+mn-cs"/>
              </a:defRPr>
            </a:lvl8pPr>
            <a:lvl9pPr marL="3657600" algn="l" defTabSz="914400" rtl="0" eaLnBrk="1" latinLnBrk="0" hangingPunct="1">
              <a:defRPr sz="1800" kern="1200">
                <a:solidFill>
                  <a:srgbClr val="F3F3F5"/>
                </a:solidFill>
                <a:latin typeface="Aptos" panose="02110004020202020204"/>
                <a:ea typeface="+mn-ea"/>
                <a:cs typeface="+mn-cs"/>
              </a:defRPr>
            </a:lvl9pPr>
          </a:lstStyle>
          <a:p>
            <a:pPr algn="ctr"/>
            <a:endParaRPr lang="en-US"/>
          </a:p>
        </p:txBody>
      </p:sp>
      <p:sp>
        <p:nvSpPr>
          <p:cNvPr id="43" name="Freeform 42">
            <a:extLst>
              <a:ext uri="{FF2B5EF4-FFF2-40B4-BE49-F238E27FC236}">
                <a16:creationId xmlns:a16="http://schemas.microsoft.com/office/drawing/2014/main" id="{2B3AC48A-3090-C767-1CFA-CB9991382678}"/>
              </a:ext>
            </a:extLst>
          </p:cNvPr>
          <p:cNvSpPr/>
          <p:nvPr/>
        </p:nvSpPr>
        <p:spPr>
          <a:xfrm>
            <a:off x="2642235" y="4236236"/>
            <a:ext cx="9162061" cy="1532124"/>
          </a:xfrm>
          <a:custGeom>
            <a:avLst/>
            <a:gdLst>
              <a:gd name="connsiteX0" fmla="*/ 1532124 w 9162061"/>
              <a:gd name="connsiteY0" fmla="*/ 0 h 1532124"/>
              <a:gd name="connsiteX1" fmla="*/ 9162061 w 9162061"/>
              <a:gd name="connsiteY1" fmla="*/ 0 h 1532124"/>
              <a:gd name="connsiteX2" fmla="*/ 7629937 w 9162061"/>
              <a:gd name="connsiteY2" fmla="*/ 1532124 h 1532124"/>
              <a:gd name="connsiteX3" fmla="*/ 0 w 9162061"/>
              <a:gd name="connsiteY3" fmla="*/ 1532124 h 1532124"/>
            </a:gdLst>
            <a:ahLst/>
            <a:cxnLst>
              <a:cxn ang="0">
                <a:pos x="connsiteX0" y="connsiteY0"/>
              </a:cxn>
              <a:cxn ang="0">
                <a:pos x="connsiteX1" y="connsiteY1"/>
              </a:cxn>
              <a:cxn ang="0">
                <a:pos x="connsiteX2" y="connsiteY2"/>
              </a:cxn>
              <a:cxn ang="0">
                <a:pos x="connsiteX3" y="connsiteY3"/>
              </a:cxn>
            </a:cxnLst>
            <a:rect l="l" t="t" r="r" b="b"/>
            <a:pathLst>
              <a:path w="9162061" h="1532124">
                <a:moveTo>
                  <a:pt x="1532124" y="0"/>
                </a:moveTo>
                <a:lnTo>
                  <a:pt x="9162061" y="0"/>
                </a:lnTo>
                <a:lnTo>
                  <a:pt x="7629937" y="1532124"/>
                </a:lnTo>
                <a:lnTo>
                  <a:pt x="0" y="1532124"/>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3F3F5"/>
                </a:solidFill>
                <a:latin typeface="Aptos" panose="02110004020202020204"/>
                <a:ea typeface="+mn-ea"/>
                <a:cs typeface="+mn-cs"/>
              </a:defRPr>
            </a:lvl1pPr>
            <a:lvl2pPr marL="457200" algn="l" defTabSz="914400" rtl="0" eaLnBrk="1" latinLnBrk="0" hangingPunct="1">
              <a:defRPr sz="1800" kern="1200">
                <a:solidFill>
                  <a:srgbClr val="F3F3F5"/>
                </a:solidFill>
                <a:latin typeface="Aptos" panose="02110004020202020204"/>
                <a:ea typeface="+mn-ea"/>
                <a:cs typeface="+mn-cs"/>
              </a:defRPr>
            </a:lvl2pPr>
            <a:lvl3pPr marL="914400" algn="l" defTabSz="914400" rtl="0" eaLnBrk="1" latinLnBrk="0" hangingPunct="1">
              <a:defRPr sz="1800" kern="1200">
                <a:solidFill>
                  <a:srgbClr val="F3F3F5"/>
                </a:solidFill>
                <a:latin typeface="Aptos" panose="02110004020202020204"/>
                <a:ea typeface="+mn-ea"/>
                <a:cs typeface="+mn-cs"/>
              </a:defRPr>
            </a:lvl3pPr>
            <a:lvl4pPr marL="1371600" algn="l" defTabSz="914400" rtl="0" eaLnBrk="1" latinLnBrk="0" hangingPunct="1">
              <a:defRPr sz="1800" kern="1200">
                <a:solidFill>
                  <a:srgbClr val="F3F3F5"/>
                </a:solidFill>
                <a:latin typeface="Aptos" panose="02110004020202020204"/>
                <a:ea typeface="+mn-ea"/>
                <a:cs typeface="+mn-cs"/>
              </a:defRPr>
            </a:lvl4pPr>
            <a:lvl5pPr marL="1828800" algn="l" defTabSz="914400" rtl="0" eaLnBrk="1" latinLnBrk="0" hangingPunct="1">
              <a:defRPr sz="1800" kern="1200">
                <a:solidFill>
                  <a:srgbClr val="F3F3F5"/>
                </a:solidFill>
                <a:latin typeface="Aptos" panose="02110004020202020204"/>
                <a:ea typeface="+mn-ea"/>
                <a:cs typeface="+mn-cs"/>
              </a:defRPr>
            </a:lvl5pPr>
            <a:lvl6pPr marL="2286000" algn="l" defTabSz="914400" rtl="0" eaLnBrk="1" latinLnBrk="0" hangingPunct="1">
              <a:defRPr sz="1800" kern="1200">
                <a:solidFill>
                  <a:srgbClr val="F3F3F5"/>
                </a:solidFill>
                <a:latin typeface="Aptos" panose="02110004020202020204"/>
                <a:ea typeface="+mn-ea"/>
                <a:cs typeface="+mn-cs"/>
              </a:defRPr>
            </a:lvl6pPr>
            <a:lvl7pPr marL="2743200" algn="l" defTabSz="914400" rtl="0" eaLnBrk="1" latinLnBrk="0" hangingPunct="1">
              <a:defRPr sz="1800" kern="1200">
                <a:solidFill>
                  <a:srgbClr val="F3F3F5"/>
                </a:solidFill>
                <a:latin typeface="Aptos" panose="02110004020202020204"/>
                <a:ea typeface="+mn-ea"/>
                <a:cs typeface="+mn-cs"/>
              </a:defRPr>
            </a:lvl7pPr>
            <a:lvl8pPr marL="3200400" algn="l" defTabSz="914400" rtl="0" eaLnBrk="1" latinLnBrk="0" hangingPunct="1">
              <a:defRPr sz="1800" kern="1200">
                <a:solidFill>
                  <a:srgbClr val="F3F3F5"/>
                </a:solidFill>
                <a:latin typeface="Aptos" panose="02110004020202020204"/>
                <a:ea typeface="+mn-ea"/>
                <a:cs typeface="+mn-cs"/>
              </a:defRPr>
            </a:lvl8pPr>
            <a:lvl9pPr marL="3657600" algn="l" defTabSz="914400" rtl="0" eaLnBrk="1" latinLnBrk="0" hangingPunct="1">
              <a:defRPr sz="1800" kern="1200">
                <a:solidFill>
                  <a:srgbClr val="F3F3F5"/>
                </a:solidFill>
                <a:latin typeface="Aptos" panose="02110004020202020204"/>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F3F5"/>
              </a:solidFill>
              <a:effectLst/>
              <a:uLnTx/>
              <a:uFillTx/>
              <a:latin typeface="Aptos" panose="02110004020202020204"/>
              <a:ea typeface="+mn-ea"/>
              <a:cs typeface="+mn-cs"/>
            </a:endParaRPr>
          </a:p>
        </p:txBody>
      </p:sp>
      <p:sp>
        <p:nvSpPr>
          <p:cNvPr id="14" name="Freeform 13">
            <a:extLst>
              <a:ext uri="{FF2B5EF4-FFF2-40B4-BE49-F238E27FC236}">
                <a16:creationId xmlns:a16="http://schemas.microsoft.com/office/drawing/2014/main" id="{65E5C11B-D393-0510-CA4B-C57B23526AC4}"/>
              </a:ext>
            </a:extLst>
          </p:cNvPr>
          <p:cNvSpPr/>
          <p:nvPr/>
        </p:nvSpPr>
        <p:spPr>
          <a:xfrm>
            <a:off x="4263647" y="4379254"/>
            <a:ext cx="6710081" cy="614998"/>
          </a:xfrm>
          <a:custGeom>
            <a:avLst/>
            <a:gdLst>
              <a:gd name="connsiteX0" fmla="*/ 678426 w 7278812"/>
              <a:gd name="connsiteY0" fmla="*/ 0 h 678426"/>
              <a:gd name="connsiteX1" fmla="*/ 7278812 w 7278812"/>
              <a:gd name="connsiteY1" fmla="*/ 0 h 678426"/>
              <a:gd name="connsiteX2" fmla="*/ 6600386 w 7278812"/>
              <a:gd name="connsiteY2" fmla="*/ 678426 h 678426"/>
              <a:gd name="connsiteX3" fmla="*/ 0 w 7278812"/>
              <a:gd name="connsiteY3" fmla="*/ 678426 h 678426"/>
            </a:gdLst>
            <a:ahLst/>
            <a:cxnLst>
              <a:cxn ang="0">
                <a:pos x="connsiteX0" y="connsiteY0"/>
              </a:cxn>
              <a:cxn ang="0">
                <a:pos x="connsiteX1" y="connsiteY1"/>
              </a:cxn>
              <a:cxn ang="0">
                <a:pos x="connsiteX2" y="connsiteY2"/>
              </a:cxn>
              <a:cxn ang="0">
                <a:pos x="connsiteX3" y="connsiteY3"/>
              </a:cxn>
            </a:cxnLst>
            <a:rect l="l" t="t" r="r" b="b"/>
            <a:pathLst>
              <a:path w="7278812" h="678426">
                <a:moveTo>
                  <a:pt x="678426" y="0"/>
                </a:moveTo>
                <a:lnTo>
                  <a:pt x="7278812" y="0"/>
                </a:lnTo>
                <a:lnTo>
                  <a:pt x="6600386" y="678426"/>
                </a:lnTo>
                <a:lnTo>
                  <a:pt x="0" y="678426"/>
                </a:lnTo>
                <a:close/>
              </a:path>
            </a:pathLst>
          </a:cu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3F3F5"/>
                </a:solidFill>
                <a:latin typeface="Aptos" panose="02110004020202020204"/>
                <a:ea typeface="+mn-ea"/>
                <a:cs typeface="+mn-cs"/>
              </a:defRPr>
            </a:lvl1pPr>
            <a:lvl2pPr marL="457200" algn="l" defTabSz="914400" rtl="0" eaLnBrk="1" latinLnBrk="0" hangingPunct="1">
              <a:defRPr sz="1800" kern="1200">
                <a:solidFill>
                  <a:srgbClr val="F3F3F5"/>
                </a:solidFill>
                <a:latin typeface="Aptos" panose="02110004020202020204"/>
                <a:ea typeface="+mn-ea"/>
                <a:cs typeface="+mn-cs"/>
              </a:defRPr>
            </a:lvl2pPr>
            <a:lvl3pPr marL="914400" algn="l" defTabSz="914400" rtl="0" eaLnBrk="1" latinLnBrk="0" hangingPunct="1">
              <a:defRPr sz="1800" kern="1200">
                <a:solidFill>
                  <a:srgbClr val="F3F3F5"/>
                </a:solidFill>
                <a:latin typeface="Aptos" panose="02110004020202020204"/>
                <a:ea typeface="+mn-ea"/>
                <a:cs typeface="+mn-cs"/>
              </a:defRPr>
            </a:lvl3pPr>
            <a:lvl4pPr marL="1371600" algn="l" defTabSz="914400" rtl="0" eaLnBrk="1" latinLnBrk="0" hangingPunct="1">
              <a:defRPr sz="1800" kern="1200">
                <a:solidFill>
                  <a:srgbClr val="F3F3F5"/>
                </a:solidFill>
                <a:latin typeface="Aptos" panose="02110004020202020204"/>
                <a:ea typeface="+mn-ea"/>
                <a:cs typeface="+mn-cs"/>
              </a:defRPr>
            </a:lvl4pPr>
            <a:lvl5pPr marL="1828800" algn="l" defTabSz="914400" rtl="0" eaLnBrk="1" latinLnBrk="0" hangingPunct="1">
              <a:defRPr sz="1800" kern="1200">
                <a:solidFill>
                  <a:srgbClr val="F3F3F5"/>
                </a:solidFill>
                <a:latin typeface="Aptos" panose="02110004020202020204"/>
                <a:ea typeface="+mn-ea"/>
                <a:cs typeface="+mn-cs"/>
              </a:defRPr>
            </a:lvl5pPr>
            <a:lvl6pPr marL="2286000" algn="l" defTabSz="914400" rtl="0" eaLnBrk="1" latinLnBrk="0" hangingPunct="1">
              <a:defRPr sz="1800" kern="1200">
                <a:solidFill>
                  <a:srgbClr val="F3F3F5"/>
                </a:solidFill>
                <a:latin typeface="Aptos" panose="02110004020202020204"/>
                <a:ea typeface="+mn-ea"/>
                <a:cs typeface="+mn-cs"/>
              </a:defRPr>
            </a:lvl6pPr>
            <a:lvl7pPr marL="2743200" algn="l" defTabSz="914400" rtl="0" eaLnBrk="1" latinLnBrk="0" hangingPunct="1">
              <a:defRPr sz="1800" kern="1200">
                <a:solidFill>
                  <a:srgbClr val="F3F3F5"/>
                </a:solidFill>
                <a:latin typeface="Aptos" panose="02110004020202020204"/>
                <a:ea typeface="+mn-ea"/>
                <a:cs typeface="+mn-cs"/>
              </a:defRPr>
            </a:lvl7pPr>
            <a:lvl8pPr marL="3200400" algn="l" defTabSz="914400" rtl="0" eaLnBrk="1" latinLnBrk="0" hangingPunct="1">
              <a:defRPr sz="1800" kern="1200">
                <a:solidFill>
                  <a:srgbClr val="F3F3F5"/>
                </a:solidFill>
                <a:latin typeface="Aptos" panose="02110004020202020204"/>
                <a:ea typeface="+mn-ea"/>
                <a:cs typeface="+mn-cs"/>
              </a:defRPr>
            </a:lvl8pPr>
            <a:lvl9pPr marL="3657600" algn="l" defTabSz="914400" rtl="0" eaLnBrk="1" latinLnBrk="0" hangingPunct="1">
              <a:defRPr sz="1800" kern="1200">
                <a:solidFill>
                  <a:srgbClr val="F3F3F5"/>
                </a:solidFill>
                <a:latin typeface="Aptos" panose="02110004020202020204"/>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000" b="0" i="0" u="none" strike="noStrike" kern="1200" cap="none" spc="0" normalizeH="0" baseline="0" noProof="0" dirty="0">
                <a:ln>
                  <a:noFill/>
                </a:ln>
                <a:solidFill>
                  <a:srgbClr val="FFFFFF"/>
                </a:solidFill>
                <a:effectLst/>
                <a:uLnTx/>
                <a:uFillTx/>
                <a:latin typeface="Aptos" panose="02110004020202020204"/>
                <a:ea typeface="+mn-ea"/>
                <a:cs typeface="+mn-cs"/>
              </a:rPr>
              <a:t>Flexible annuities provide a safe and affordable savings option with greater potential and no market risk.</a:t>
            </a:r>
          </a:p>
        </p:txBody>
      </p:sp>
      <p:sp>
        <p:nvSpPr>
          <p:cNvPr id="19" name="TextBox 18">
            <a:extLst>
              <a:ext uri="{FF2B5EF4-FFF2-40B4-BE49-F238E27FC236}">
                <a16:creationId xmlns:a16="http://schemas.microsoft.com/office/drawing/2014/main" id="{D1BF4B31-6515-5A57-4D92-544450E9F64A}"/>
              </a:ext>
            </a:extLst>
          </p:cNvPr>
          <p:cNvSpPr txBox="1"/>
          <p:nvPr/>
        </p:nvSpPr>
        <p:spPr>
          <a:xfrm>
            <a:off x="4171170" y="4950130"/>
            <a:ext cx="1156447" cy="81993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kern="1200" cap="none" spc="0" normalizeH="0" baseline="0" noProof="0">
                <a:ln>
                  <a:noFill/>
                </a:ln>
                <a:solidFill>
                  <a:schemeClr val="bg2"/>
                </a:solidFill>
                <a:effectLst/>
                <a:uLnTx/>
                <a:uFillTx/>
                <a:latin typeface="Aptos" panose="02110004020202020204"/>
                <a:ea typeface="+mn-ea"/>
                <a:cs typeface="+mn-cs"/>
              </a:rPr>
              <a:t>IRA</a:t>
            </a:r>
          </a:p>
        </p:txBody>
      </p:sp>
      <p:sp>
        <p:nvSpPr>
          <p:cNvPr id="20" name="TextBox 19">
            <a:extLst>
              <a:ext uri="{FF2B5EF4-FFF2-40B4-BE49-F238E27FC236}">
                <a16:creationId xmlns:a16="http://schemas.microsoft.com/office/drawing/2014/main" id="{62C24459-1D4E-1B08-9266-75720BE8C22E}"/>
              </a:ext>
            </a:extLst>
          </p:cNvPr>
          <p:cNvSpPr txBox="1"/>
          <p:nvPr/>
        </p:nvSpPr>
        <p:spPr>
          <a:xfrm>
            <a:off x="6213166" y="4950130"/>
            <a:ext cx="1156447" cy="81993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kern="1200" cap="none" spc="0" normalizeH="0" baseline="0" noProof="0" dirty="0">
                <a:ln>
                  <a:noFill/>
                </a:ln>
                <a:solidFill>
                  <a:schemeClr val="bg2"/>
                </a:solidFill>
                <a:effectLst/>
                <a:uLnTx/>
                <a:uFillTx/>
                <a:latin typeface="Aptos" panose="02110004020202020204"/>
                <a:ea typeface="+mn-ea"/>
                <a:cs typeface="+mn-cs"/>
              </a:rPr>
              <a:t>Roth IRA</a:t>
            </a:r>
          </a:p>
        </p:txBody>
      </p:sp>
      <p:sp>
        <p:nvSpPr>
          <p:cNvPr id="23" name="TextBox 22">
            <a:extLst>
              <a:ext uri="{FF2B5EF4-FFF2-40B4-BE49-F238E27FC236}">
                <a16:creationId xmlns:a16="http://schemas.microsoft.com/office/drawing/2014/main" id="{4A2D7800-86CF-E2BB-0CCB-5A21A9D8910B}"/>
              </a:ext>
            </a:extLst>
          </p:cNvPr>
          <p:cNvSpPr txBox="1"/>
          <p:nvPr/>
        </p:nvSpPr>
        <p:spPr>
          <a:xfrm>
            <a:off x="8547173" y="4950130"/>
            <a:ext cx="1679497" cy="81993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1" i="0" u="none" strike="noStrike" kern="1200" cap="none" spc="0" normalizeH="0" baseline="0" noProof="0">
                <a:ln>
                  <a:noFill/>
                </a:ln>
                <a:solidFill>
                  <a:schemeClr val="bg2"/>
                </a:solidFill>
                <a:effectLst/>
                <a:uLnTx/>
                <a:uFillTx/>
                <a:latin typeface="Aptos" panose="02110004020202020204"/>
                <a:ea typeface="+mn-ea"/>
                <a:cs typeface="+mn-cs"/>
              </a:rPr>
              <a:t>Non- Qualified</a:t>
            </a:r>
          </a:p>
        </p:txBody>
      </p:sp>
      <p:sp>
        <p:nvSpPr>
          <p:cNvPr id="31" name="Content Placeholder 3">
            <a:extLst>
              <a:ext uri="{FF2B5EF4-FFF2-40B4-BE49-F238E27FC236}">
                <a16:creationId xmlns:a16="http://schemas.microsoft.com/office/drawing/2014/main" id="{CAF48128-5D91-7A9F-D9D2-617EDEA9F81B}"/>
              </a:ext>
            </a:extLst>
          </p:cNvPr>
          <p:cNvSpPr txBox="1"/>
          <p:nvPr/>
        </p:nvSpPr>
        <p:spPr>
          <a:xfrm>
            <a:off x="8818799" y="2002084"/>
            <a:ext cx="2254693" cy="682195"/>
          </a:xfrm>
          <a:prstGeom prst="rect">
            <a:avLst/>
          </a:prstGeom>
          <a:noFill/>
        </p:spPr>
        <p:txBody>
          <a:bodyPr lIns="0" tIns="0" rIns="182880" bIns="0" anchor="ctr"/>
          <a:lstStyle>
            <a:defPPr>
              <a:defRPr lang="en-US"/>
            </a:defPPr>
            <a:lvl1pPr marL="228600" indent="-228600" algn="l" defTabSz="914400" rtl="0" eaLnBrk="1" latinLnBrk="0" hangingPunct="1">
              <a:lnSpc>
                <a:spcPct val="90000"/>
              </a:lnSpc>
              <a:spcBef>
                <a:spcPts val="1000"/>
              </a:spcBef>
              <a:spcAft>
                <a:spcPts val="600"/>
              </a:spcAft>
              <a:buClr>
                <a:schemeClr val="accent1"/>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itchFamily="34" charset="0"/>
              <a:buChar char="•"/>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itchFamily="34" charset="0"/>
              <a:buChar char="•"/>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lnSpc>
                <a:spcPct val="100000"/>
              </a:lnSpc>
              <a:buNone/>
            </a:pPr>
            <a:r>
              <a:rPr kumimoji="0" lang="en-US" sz="1600" b="0" i="0" u="none" strike="noStrike" kern="1200" cap="none" spc="0" normalizeH="0" baseline="0" noProof="0" dirty="0">
                <a:ln>
                  <a:noFill/>
                </a:ln>
                <a:solidFill>
                  <a:srgbClr val="414041"/>
                </a:solidFill>
                <a:effectLst/>
                <a:uLnTx/>
                <a:uFillTx/>
                <a:latin typeface="Aptos" panose="020B0004020202020204" pitchFamily="34" charset="0"/>
                <a:ea typeface="+mn-ea"/>
                <a:cs typeface="+mn-cs"/>
              </a:rPr>
              <a:t>of workers are </a:t>
            </a:r>
            <a:r>
              <a:rPr kumimoji="0" lang="en-US" sz="1600" b="1" i="0" u="none" strike="noStrike" kern="1200" cap="none" spc="0" normalizeH="0" baseline="0" noProof="0" dirty="0">
                <a:ln>
                  <a:noFill/>
                </a:ln>
                <a:solidFill>
                  <a:srgbClr val="414041"/>
                </a:solidFill>
                <a:effectLst/>
                <a:uLnTx/>
                <a:uFillTx/>
                <a:latin typeface="Aptos" panose="020B0004020202020204" pitchFamily="34" charset="0"/>
                <a:ea typeface="+mn-ea"/>
                <a:cs typeface="+mn-cs"/>
              </a:rPr>
              <a:t>behind</a:t>
            </a:r>
            <a:r>
              <a:rPr kumimoji="0" lang="en-US" sz="1600" b="0" i="0" u="none" strike="noStrike" kern="1200" cap="none" spc="0" normalizeH="0" baseline="0" noProof="0" dirty="0">
                <a:ln>
                  <a:noFill/>
                </a:ln>
                <a:solidFill>
                  <a:srgbClr val="414041"/>
                </a:solidFill>
                <a:effectLst/>
                <a:uLnTx/>
                <a:uFillTx/>
                <a:latin typeface="Aptos" panose="020B0004020202020204" pitchFamily="34" charset="0"/>
                <a:ea typeface="+mn-ea"/>
                <a:cs typeface="+mn-cs"/>
              </a:rPr>
              <a:t> on retirement savings</a:t>
            </a:r>
            <a:r>
              <a:rPr lang="en-US" sz="1600" strike="noStrike" baseline="30000" dirty="0">
                <a:solidFill>
                  <a:srgbClr val="414041"/>
                </a:solidFill>
                <a:latin typeface="Aptos" panose="020B0004020202020204" pitchFamily="34" charset="0"/>
              </a:rPr>
              <a:t>2</a:t>
            </a:r>
            <a:endParaRPr lang="en-US" sz="1600" baseline="30000" noProof="0" dirty="0"/>
          </a:p>
        </p:txBody>
      </p:sp>
      <p:sp>
        <p:nvSpPr>
          <p:cNvPr id="9" name="Graphic 32">
            <a:extLst>
              <a:ext uri="{FF2B5EF4-FFF2-40B4-BE49-F238E27FC236}">
                <a16:creationId xmlns:a16="http://schemas.microsoft.com/office/drawing/2014/main" id="{DCB8B30B-DDE7-AA2B-2A1E-97689F798A88}"/>
              </a:ext>
            </a:extLst>
          </p:cNvPr>
          <p:cNvSpPr/>
          <p:nvPr/>
        </p:nvSpPr>
        <p:spPr>
          <a:xfrm>
            <a:off x="4089312" y="5129219"/>
            <a:ext cx="410908" cy="398068"/>
          </a:xfrm>
          <a:custGeom>
            <a:avLst/>
            <a:gdLst>
              <a:gd name="connsiteX0" fmla="*/ 190919 w 410908"/>
              <a:gd name="connsiteY0" fmla="*/ 398069 h 398068"/>
              <a:gd name="connsiteX1" fmla="*/ 0 w 410908"/>
              <a:gd name="connsiteY1" fmla="*/ 243421 h 398068"/>
              <a:gd name="connsiteX2" fmla="*/ 54407 w 410908"/>
              <a:gd name="connsiteY2" fmla="*/ 176251 h 398068"/>
              <a:gd name="connsiteX3" fmla="*/ 169355 w 410908"/>
              <a:gd name="connsiteY3" fmla="*/ 269367 h 398068"/>
              <a:gd name="connsiteX4" fmla="*/ 337566 w 410908"/>
              <a:gd name="connsiteY4" fmla="*/ 0 h 398068"/>
              <a:gd name="connsiteX5" fmla="*/ 410908 w 410908"/>
              <a:gd name="connsiteY5" fmla="*/ 45758 h 398068"/>
              <a:gd name="connsiteX6" fmla="*/ 190919 w 410908"/>
              <a:gd name="connsiteY6" fmla="*/ 398069 h 39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908" h="398068">
                <a:moveTo>
                  <a:pt x="190919" y="398069"/>
                </a:moveTo>
                <a:lnTo>
                  <a:pt x="0" y="243421"/>
                </a:lnTo>
                <a:lnTo>
                  <a:pt x="54407" y="176251"/>
                </a:lnTo>
                <a:lnTo>
                  <a:pt x="169355" y="269367"/>
                </a:lnTo>
                <a:lnTo>
                  <a:pt x="337566" y="0"/>
                </a:lnTo>
                <a:lnTo>
                  <a:pt x="410908" y="45758"/>
                </a:lnTo>
                <a:lnTo>
                  <a:pt x="190919" y="398069"/>
                </a:lnTo>
                <a:close/>
              </a:path>
            </a:pathLst>
          </a:custGeom>
          <a:solidFill>
            <a:schemeClr val="accent6"/>
          </a:solidFill>
          <a:ln w="38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Right Triangle 36">
            <a:extLst>
              <a:ext uri="{FF2B5EF4-FFF2-40B4-BE49-F238E27FC236}">
                <a16:creationId xmlns:a16="http://schemas.microsoft.com/office/drawing/2014/main" id="{5EA38CC0-C432-94AB-1AA5-1EBC6CEEF539}"/>
              </a:ext>
            </a:extLst>
          </p:cNvPr>
          <p:cNvSpPr/>
          <p:nvPr/>
        </p:nvSpPr>
        <p:spPr>
          <a:xfrm rot="18900000">
            <a:off x="6498378" y="-1143590"/>
            <a:ext cx="2287178" cy="2287178"/>
          </a:xfrm>
          <a:prstGeom prst="rtTriangle">
            <a:avLst/>
          </a:prstGeom>
          <a:solidFill>
            <a:schemeClr val="bg2">
              <a:alpha val="8971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3F3F5"/>
                </a:solidFill>
                <a:latin typeface="Aptos" panose="02110004020202020204"/>
                <a:ea typeface="+mn-ea"/>
                <a:cs typeface="+mn-cs"/>
              </a:defRPr>
            </a:lvl1pPr>
            <a:lvl2pPr marL="457200" algn="l" defTabSz="914400" rtl="0" eaLnBrk="1" latinLnBrk="0" hangingPunct="1">
              <a:defRPr sz="1800" kern="1200">
                <a:solidFill>
                  <a:srgbClr val="F3F3F5"/>
                </a:solidFill>
                <a:latin typeface="Aptos" panose="02110004020202020204"/>
                <a:ea typeface="+mn-ea"/>
                <a:cs typeface="+mn-cs"/>
              </a:defRPr>
            </a:lvl2pPr>
            <a:lvl3pPr marL="914400" algn="l" defTabSz="914400" rtl="0" eaLnBrk="1" latinLnBrk="0" hangingPunct="1">
              <a:defRPr sz="1800" kern="1200">
                <a:solidFill>
                  <a:srgbClr val="F3F3F5"/>
                </a:solidFill>
                <a:latin typeface="Aptos" panose="02110004020202020204"/>
                <a:ea typeface="+mn-ea"/>
                <a:cs typeface="+mn-cs"/>
              </a:defRPr>
            </a:lvl3pPr>
            <a:lvl4pPr marL="1371600" algn="l" defTabSz="914400" rtl="0" eaLnBrk="1" latinLnBrk="0" hangingPunct="1">
              <a:defRPr sz="1800" kern="1200">
                <a:solidFill>
                  <a:srgbClr val="F3F3F5"/>
                </a:solidFill>
                <a:latin typeface="Aptos" panose="02110004020202020204"/>
                <a:ea typeface="+mn-ea"/>
                <a:cs typeface="+mn-cs"/>
              </a:defRPr>
            </a:lvl4pPr>
            <a:lvl5pPr marL="1828800" algn="l" defTabSz="914400" rtl="0" eaLnBrk="1" latinLnBrk="0" hangingPunct="1">
              <a:defRPr sz="1800" kern="1200">
                <a:solidFill>
                  <a:srgbClr val="F3F3F5"/>
                </a:solidFill>
                <a:latin typeface="Aptos" panose="02110004020202020204"/>
                <a:ea typeface="+mn-ea"/>
                <a:cs typeface="+mn-cs"/>
              </a:defRPr>
            </a:lvl5pPr>
            <a:lvl6pPr marL="2286000" algn="l" defTabSz="914400" rtl="0" eaLnBrk="1" latinLnBrk="0" hangingPunct="1">
              <a:defRPr sz="1800" kern="1200">
                <a:solidFill>
                  <a:srgbClr val="F3F3F5"/>
                </a:solidFill>
                <a:latin typeface="Aptos" panose="02110004020202020204"/>
                <a:ea typeface="+mn-ea"/>
                <a:cs typeface="+mn-cs"/>
              </a:defRPr>
            </a:lvl6pPr>
            <a:lvl7pPr marL="2743200" algn="l" defTabSz="914400" rtl="0" eaLnBrk="1" latinLnBrk="0" hangingPunct="1">
              <a:defRPr sz="1800" kern="1200">
                <a:solidFill>
                  <a:srgbClr val="F3F3F5"/>
                </a:solidFill>
                <a:latin typeface="Aptos" panose="02110004020202020204"/>
                <a:ea typeface="+mn-ea"/>
                <a:cs typeface="+mn-cs"/>
              </a:defRPr>
            </a:lvl7pPr>
            <a:lvl8pPr marL="3200400" algn="l" defTabSz="914400" rtl="0" eaLnBrk="1" latinLnBrk="0" hangingPunct="1">
              <a:defRPr sz="1800" kern="1200">
                <a:solidFill>
                  <a:srgbClr val="F3F3F5"/>
                </a:solidFill>
                <a:latin typeface="Aptos" panose="02110004020202020204"/>
                <a:ea typeface="+mn-ea"/>
                <a:cs typeface="+mn-cs"/>
              </a:defRPr>
            </a:lvl8pPr>
            <a:lvl9pPr marL="3657600" algn="l" defTabSz="914400" rtl="0" eaLnBrk="1" latinLnBrk="0" hangingPunct="1">
              <a:defRPr sz="1800" kern="1200">
                <a:solidFill>
                  <a:srgbClr val="F3F3F5"/>
                </a:solidFill>
                <a:latin typeface="Aptos" panose="02110004020202020204"/>
                <a:ea typeface="+mn-ea"/>
                <a:cs typeface="+mn-cs"/>
              </a:defRPr>
            </a:lvl9pPr>
          </a:lstStyle>
          <a:p>
            <a:pPr algn="ctr"/>
            <a:endParaRPr lang="en-US"/>
          </a:p>
        </p:txBody>
      </p:sp>
      <p:sp>
        <p:nvSpPr>
          <p:cNvPr id="3" name="Title 2">
            <a:extLst>
              <a:ext uri="{FF2B5EF4-FFF2-40B4-BE49-F238E27FC236}">
                <a16:creationId xmlns:a16="http://schemas.microsoft.com/office/drawing/2014/main" id="{ADA9EC85-F413-05E7-1592-58D0482B32FF}"/>
              </a:ext>
            </a:extLst>
          </p:cNvPr>
          <p:cNvSpPr>
            <a:spLocks noGrp="1"/>
          </p:cNvSpPr>
          <p:nvPr>
            <p:ph type="title"/>
          </p:nvPr>
        </p:nvSpPr>
        <p:spPr>
          <a:xfrm>
            <a:off x="7094247" y="584906"/>
            <a:ext cx="4710046" cy="501804"/>
          </a:xfrm>
        </p:spPr>
        <p:txBody>
          <a:bodyPr/>
          <a:lstStyle/>
          <a:p>
            <a:r>
              <a:rPr lang="en-US" b="1" dirty="0"/>
              <a:t>Helping People Save</a:t>
            </a:r>
          </a:p>
        </p:txBody>
      </p:sp>
      <p:sp>
        <p:nvSpPr>
          <p:cNvPr id="12" name="Text Placeholder 15">
            <a:extLst>
              <a:ext uri="{FF2B5EF4-FFF2-40B4-BE49-F238E27FC236}">
                <a16:creationId xmlns:a16="http://schemas.microsoft.com/office/drawing/2014/main" id="{8569E82D-1D51-146E-FB36-8862D2FB4999}"/>
              </a:ext>
            </a:extLst>
          </p:cNvPr>
          <p:cNvSpPr txBox="1"/>
          <p:nvPr/>
        </p:nvSpPr>
        <p:spPr>
          <a:xfrm>
            <a:off x="9361135" y="2882616"/>
            <a:ext cx="1214981" cy="747897"/>
          </a:xfrm>
          <a:prstGeom prst="rect">
            <a:avLst/>
          </a:prstGeom>
        </p:spPr>
        <p:txBody>
          <a:bodyPr vert="horz" wrap="square" lIns="0" tIns="0" rIns="0" bIns="0" rtlCol="0" anchor="ctr">
            <a:spAutoFit/>
          </a:bodyPr>
          <a:lstStyle>
            <a:defPPr>
              <a:defRPr lang="en-US"/>
            </a:defPPr>
            <a:lvl1pPr marL="0" indent="0" algn="ctr" defTabSz="914400" rtl="0" eaLnBrk="1" latinLnBrk="0" hangingPunct="1">
              <a:lnSpc>
                <a:spcPct val="90000"/>
              </a:lnSpc>
              <a:spcBef>
                <a:spcPts val="1000"/>
              </a:spcBef>
              <a:spcAft>
                <a:spcPts val="600"/>
              </a:spcAft>
              <a:buClr>
                <a:schemeClr val="accent1"/>
              </a:buClr>
              <a:buFont typeface="Arial" pitchFamily="34" charset="0"/>
              <a:buNone/>
              <a:defRPr sz="4800" b="1" i="0" kern="1200">
                <a:solidFill>
                  <a:schemeClr val="accent2"/>
                </a:solidFill>
                <a:latin typeface="Aptos ExtraBold" panose="020B0004020202020204" pitchFamily="34" charset="0"/>
                <a:ea typeface="+mn-ea"/>
                <a:cs typeface="+mn-cs"/>
              </a:defRPr>
            </a:lvl1pPr>
            <a:lvl2pPr marL="0" indent="0" algn="l" defTabSz="914400" rtl="0" eaLnBrk="1" latinLnBrk="0" hangingPunct="1">
              <a:lnSpc>
                <a:spcPct val="90000"/>
              </a:lnSpc>
              <a:spcBef>
                <a:spcPts val="500"/>
              </a:spcBef>
              <a:spcAft>
                <a:spcPts val="600"/>
              </a:spcAft>
              <a:buFont typeface="System Font Regular"/>
              <a:buNone/>
              <a:defRPr sz="1800" kern="1200">
                <a:solidFill>
                  <a:schemeClr val="tx1"/>
                </a:solidFill>
                <a:latin typeface="+mn-lt"/>
                <a:ea typeface="+mn-ea"/>
                <a:cs typeface="+mn-cs"/>
              </a:defRPr>
            </a:lvl2pPr>
            <a:lvl3pPr marL="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600"/>
              </a:spcAft>
              <a:buClr>
                <a:srgbClr val="3C9B34"/>
              </a:buClr>
              <a:buSzTx/>
              <a:buFont typeface="Arial" pitchFamily="34" charset="0"/>
              <a:buNone/>
              <a:defRPr/>
            </a:pPr>
            <a:r>
              <a:rPr kumimoji="0" lang="en-US" sz="5400" u="none" strike="noStrike" kern="1200" cap="none" spc="0" normalizeH="0" baseline="0" noProof="0">
                <a:ln>
                  <a:noFill/>
                </a:ln>
                <a:solidFill>
                  <a:srgbClr val="3C9B34"/>
                </a:solidFill>
                <a:effectLst/>
                <a:uLnTx/>
                <a:uFillTx/>
                <a:latin typeface="Daytona Condensed" panose="020B0506030503040204" pitchFamily="34" charset="0"/>
              </a:rPr>
              <a:t>13%</a:t>
            </a:r>
          </a:p>
        </p:txBody>
      </p:sp>
      <p:sp>
        <p:nvSpPr>
          <p:cNvPr id="10" name="Text Placeholder 15">
            <a:extLst>
              <a:ext uri="{FF2B5EF4-FFF2-40B4-BE49-F238E27FC236}">
                <a16:creationId xmlns:a16="http://schemas.microsoft.com/office/drawing/2014/main" id="{E8D4871A-1AD5-5AFD-5A19-BD160A5EC472}"/>
              </a:ext>
            </a:extLst>
          </p:cNvPr>
          <p:cNvSpPr txBox="1"/>
          <p:nvPr/>
        </p:nvSpPr>
        <p:spPr>
          <a:xfrm>
            <a:off x="6829149" y="2882616"/>
            <a:ext cx="1214981" cy="747897"/>
          </a:xfrm>
          <a:prstGeom prst="rect">
            <a:avLst/>
          </a:prstGeom>
        </p:spPr>
        <p:txBody>
          <a:bodyPr vert="horz" wrap="square" lIns="0" tIns="0" rIns="0" bIns="0" rtlCol="0" anchor="ctr">
            <a:spAutoFit/>
          </a:bodyPr>
          <a:lstStyle>
            <a:defPPr>
              <a:defRPr lang="en-US"/>
            </a:defPPr>
            <a:lvl1pPr marL="0" indent="0" algn="ctr" defTabSz="914400" rtl="0" eaLnBrk="1" latinLnBrk="0" hangingPunct="1">
              <a:lnSpc>
                <a:spcPct val="90000"/>
              </a:lnSpc>
              <a:spcBef>
                <a:spcPts val="1000"/>
              </a:spcBef>
              <a:spcAft>
                <a:spcPts val="600"/>
              </a:spcAft>
              <a:buClr>
                <a:schemeClr val="accent1"/>
              </a:buClr>
              <a:buFont typeface="Arial" pitchFamily="34" charset="0"/>
              <a:buNone/>
              <a:defRPr sz="4800" b="1" i="0" kern="1200">
                <a:solidFill>
                  <a:schemeClr val="accent2"/>
                </a:solidFill>
                <a:latin typeface="Aptos ExtraBold" panose="020B0004020202020204" pitchFamily="34" charset="0"/>
                <a:ea typeface="+mn-ea"/>
                <a:cs typeface="+mn-cs"/>
              </a:defRPr>
            </a:lvl1pPr>
            <a:lvl2pPr marL="0" indent="0" algn="l" defTabSz="914400" rtl="0" eaLnBrk="1" latinLnBrk="0" hangingPunct="1">
              <a:lnSpc>
                <a:spcPct val="90000"/>
              </a:lnSpc>
              <a:spcBef>
                <a:spcPts val="500"/>
              </a:spcBef>
              <a:spcAft>
                <a:spcPts val="600"/>
              </a:spcAft>
              <a:buFont typeface="System Font Regular"/>
              <a:buNone/>
              <a:defRPr sz="1800" kern="1200">
                <a:solidFill>
                  <a:schemeClr val="tx1"/>
                </a:solidFill>
                <a:latin typeface="+mn-lt"/>
                <a:ea typeface="+mn-ea"/>
                <a:cs typeface="+mn-cs"/>
              </a:defRPr>
            </a:lvl2pPr>
            <a:lvl3pPr marL="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600"/>
              </a:spcAft>
              <a:buClr>
                <a:srgbClr val="3C9B34"/>
              </a:buClr>
              <a:buSzTx/>
              <a:buFont typeface="Arial" pitchFamily="34" charset="0"/>
              <a:buNone/>
              <a:defRPr/>
            </a:pPr>
            <a:r>
              <a:rPr kumimoji="0" lang="en-US" sz="5400" u="none" strike="noStrike" kern="1200" cap="none" spc="0" normalizeH="0" baseline="0" noProof="0">
                <a:ln>
                  <a:noFill/>
                </a:ln>
                <a:solidFill>
                  <a:srgbClr val="3C9B34"/>
                </a:solidFill>
                <a:effectLst/>
                <a:uLnTx/>
                <a:uFillTx/>
                <a:latin typeface="Daytona Condensed" panose="020B0506030503040204" pitchFamily="34" charset="0"/>
              </a:rPr>
              <a:t>21%</a:t>
            </a:r>
          </a:p>
        </p:txBody>
      </p:sp>
      <p:sp>
        <p:nvSpPr>
          <p:cNvPr id="8" name="Text Placeholder 15">
            <a:extLst>
              <a:ext uri="{FF2B5EF4-FFF2-40B4-BE49-F238E27FC236}">
                <a16:creationId xmlns:a16="http://schemas.microsoft.com/office/drawing/2014/main" id="{F236783F-B900-6C4E-7D39-A80742B2D794}"/>
              </a:ext>
            </a:extLst>
          </p:cNvPr>
          <p:cNvSpPr txBox="1"/>
          <p:nvPr/>
        </p:nvSpPr>
        <p:spPr>
          <a:xfrm>
            <a:off x="7488282" y="1996127"/>
            <a:ext cx="1214981" cy="747897"/>
          </a:xfrm>
          <a:prstGeom prst="rect">
            <a:avLst/>
          </a:prstGeom>
        </p:spPr>
        <p:txBody>
          <a:bodyPr vert="horz" wrap="square" lIns="0" tIns="0" rIns="0" bIns="0" rtlCol="0" anchor="ctr">
            <a:spAutoFit/>
          </a:bodyPr>
          <a:lstStyle>
            <a:defPPr>
              <a:defRPr lang="en-US"/>
            </a:defPPr>
            <a:lvl1pPr marL="0" indent="0" algn="ctr" defTabSz="914400" rtl="0" eaLnBrk="1" latinLnBrk="0" hangingPunct="1">
              <a:lnSpc>
                <a:spcPct val="90000"/>
              </a:lnSpc>
              <a:spcBef>
                <a:spcPts val="1000"/>
              </a:spcBef>
              <a:spcAft>
                <a:spcPts val="600"/>
              </a:spcAft>
              <a:buClr>
                <a:schemeClr val="accent1"/>
              </a:buClr>
              <a:buFont typeface="Arial" pitchFamily="34" charset="0"/>
              <a:buNone/>
              <a:defRPr sz="4800" b="1" i="0" kern="1200">
                <a:solidFill>
                  <a:schemeClr val="accent2"/>
                </a:solidFill>
                <a:latin typeface="Aptos ExtraBold" panose="020B0004020202020204" pitchFamily="34" charset="0"/>
                <a:ea typeface="+mn-ea"/>
                <a:cs typeface="+mn-cs"/>
              </a:defRPr>
            </a:lvl1pPr>
            <a:lvl2pPr marL="0" indent="0" algn="l" defTabSz="914400" rtl="0" eaLnBrk="1" latinLnBrk="0" hangingPunct="1">
              <a:lnSpc>
                <a:spcPct val="90000"/>
              </a:lnSpc>
              <a:spcBef>
                <a:spcPts val="500"/>
              </a:spcBef>
              <a:spcAft>
                <a:spcPts val="600"/>
              </a:spcAft>
              <a:buFont typeface="System Font Regular"/>
              <a:buNone/>
              <a:defRPr sz="1800" kern="1200">
                <a:solidFill>
                  <a:schemeClr val="tx1"/>
                </a:solidFill>
                <a:latin typeface="+mn-lt"/>
                <a:ea typeface="+mn-ea"/>
                <a:cs typeface="+mn-cs"/>
              </a:defRPr>
            </a:lvl2pPr>
            <a:lvl3pPr marL="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600"/>
              </a:spcAft>
              <a:buClr>
                <a:srgbClr val="3C9B34"/>
              </a:buClr>
              <a:buSzTx/>
              <a:buFont typeface="Arial" pitchFamily="34" charset="0"/>
              <a:buNone/>
              <a:defRPr/>
            </a:pPr>
            <a:r>
              <a:rPr kumimoji="0" lang="en-US" sz="5400" u="none" strike="noStrike" kern="1200" cap="none" spc="0" normalizeH="0" baseline="0" noProof="0" dirty="0">
                <a:ln>
                  <a:noFill/>
                </a:ln>
                <a:solidFill>
                  <a:srgbClr val="3C9B34"/>
                </a:solidFill>
                <a:effectLst/>
                <a:uLnTx/>
                <a:uFillTx/>
                <a:latin typeface="Daytona Condensed" panose="020B0506030503040204" pitchFamily="34" charset="0"/>
              </a:rPr>
              <a:t>40%</a:t>
            </a:r>
          </a:p>
        </p:txBody>
      </p:sp>
      <p:sp>
        <p:nvSpPr>
          <p:cNvPr id="38" name="Content Placeholder 3">
            <a:extLst>
              <a:ext uri="{FF2B5EF4-FFF2-40B4-BE49-F238E27FC236}">
                <a16:creationId xmlns:a16="http://schemas.microsoft.com/office/drawing/2014/main" id="{681E58AA-5B52-796C-E2B2-454719634955}"/>
              </a:ext>
            </a:extLst>
          </p:cNvPr>
          <p:cNvSpPr txBox="1"/>
          <p:nvPr/>
        </p:nvSpPr>
        <p:spPr>
          <a:xfrm>
            <a:off x="8863758" y="3440266"/>
            <a:ext cx="2209734" cy="794266"/>
          </a:xfrm>
          <a:prstGeom prst="rect">
            <a:avLst/>
          </a:prstGeom>
          <a:noFill/>
        </p:spPr>
        <p:txBody>
          <a:bodyPr lIns="0" tIns="0" rIns="0" bIns="0" anchor="ctr"/>
          <a:lstStyle>
            <a:defPPr>
              <a:defRPr lang="en-US"/>
            </a:defPPr>
            <a:lvl1pPr marL="228600" indent="-228600" algn="l" defTabSz="914400" rtl="0" eaLnBrk="1" latinLnBrk="0" hangingPunct="1">
              <a:lnSpc>
                <a:spcPct val="90000"/>
              </a:lnSpc>
              <a:spcBef>
                <a:spcPts val="1000"/>
              </a:spcBef>
              <a:spcAft>
                <a:spcPts val="600"/>
              </a:spcAft>
              <a:buClr>
                <a:schemeClr val="accent1"/>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itchFamily="34" charset="0"/>
              <a:buChar char="•"/>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itchFamily="34" charset="0"/>
              <a:buChar char="•"/>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lgn="ctr">
              <a:lnSpc>
                <a:spcPct val="100000"/>
              </a:lnSpc>
              <a:buNone/>
            </a:pPr>
            <a:r>
              <a:rPr lang="en-US" sz="1600" dirty="0">
                <a:solidFill>
                  <a:srgbClr val="414041"/>
                </a:solidFill>
                <a:latin typeface="Aptos" panose="020B0004020202020204" pitchFamily="34" charset="0"/>
              </a:rPr>
              <a:t>of retirees said they </a:t>
            </a:r>
            <a:r>
              <a:rPr lang="en-US" sz="1600" b="1" dirty="0">
                <a:solidFill>
                  <a:srgbClr val="414041"/>
                </a:solidFill>
                <a:latin typeface="Aptos" panose="020B0004020202020204" pitchFamily="34" charset="0"/>
              </a:rPr>
              <a:t>saved enough</a:t>
            </a:r>
            <a:r>
              <a:rPr lang="en-US" sz="1600" b="1" baseline="30000" dirty="0">
                <a:solidFill>
                  <a:srgbClr val="414041"/>
                </a:solidFill>
                <a:latin typeface="Aptos" panose="020B0004020202020204" pitchFamily="34" charset="0"/>
              </a:rPr>
              <a:t>2</a:t>
            </a:r>
            <a:endParaRPr kumimoji="0" lang="en-US" sz="1600" b="0" i="0" u="none" strike="noStrike" kern="1200" cap="none" spc="0" normalizeH="0" baseline="30000" noProof="0" dirty="0">
              <a:ln>
                <a:noFill/>
              </a:ln>
              <a:solidFill>
                <a:srgbClr val="414041"/>
              </a:solidFill>
              <a:effectLst/>
              <a:uLnTx/>
              <a:uFillTx/>
              <a:latin typeface="Aptos" panose="020B0004020202020204" pitchFamily="34" charset="0"/>
              <a:ea typeface="+mn-ea"/>
              <a:cs typeface="+mn-cs"/>
            </a:endParaRPr>
          </a:p>
        </p:txBody>
      </p:sp>
      <p:sp>
        <p:nvSpPr>
          <p:cNvPr id="39" name="Content Placeholder 3">
            <a:extLst>
              <a:ext uri="{FF2B5EF4-FFF2-40B4-BE49-F238E27FC236}">
                <a16:creationId xmlns:a16="http://schemas.microsoft.com/office/drawing/2014/main" id="{4EFD931F-DA38-997E-11D7-E75238CF6063}"/>
              </a:ext>
            </a:extLst>
          </p:cNvPr>
          <p:cNvSpPr txBox="1"/>
          <p:nvPr/>
        </p:nvSpPr>
        <p:spPr>
          <a:xfrm>
            <a:off x="6061478" y="3427697"/>
            <a:ext cx="2750322" cy="794266"/>
          </a:xfrm>
          <a:prstGeom prst="rect">
            <a:avLst/>
          </a:prstGeom>
          <a:noFill/>
        </p:spPr>
        <p:txBody>
          <a:bodyPr lIns="0" tIns="0" rIns="0" bIns="0" anchor="ctr"/>
          <a:lstStyle>
            <a:defPPr>
              <a:defRPr lang="en-US"/>
            </a:defPPr>
            <a:lvl1pPr marL="228600" indent="-228600" algn="l" defTabSz="914400" rtl="0" eaLnBrk="1" latinLnBrk="0" hangingPunct="1">
              <a:lnSpc>
                <a:spcPct val="90000"/>
              </a:lnSpc>
              <a:spcBef>
                <a:spcPts val="1000"/>
              </a:spcBef>
              <a:spcAft>
                <a:spcPts val="600"/>
              </a:spcAft>
              <a:buClr>
                <a:schemeClr val="accent1"/>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itchFamily="34" charset="0"/>
              <a:buChar char="•"/>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itchFamily="34" charset="0"/>
              <a:buChar char="•"/>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kumimoji="0" lang="en-US" sz="1600" b="0" i="0" u="none" strike="noStrike" kern="1200" cap="none" spc="0" normalizeH="0" baseline="0" noProof="0" dirty="0">
                <a:ln>
                  <a:noFill/>
                </a:ln>
                <a:solidFill>
                  <a:srgbClr val="414041"/>
                </a:solidFill>
                <a:effectLst/>
                <a:uLnTx/>
                <a:uFillTx/>
                <a:latin typeface="Aptos" panose="020B0004020202020204" pitchFamily="34" charset="0"/>
                <a:ea typeface="+mn-ea"/>
                <a:cs typeface="+mn-cs"/>
              </a:rPr>
              <a:t>have </a:t>
            </a:r>
            <a:r>
              <a:rPr kumimoji="0" lang="en-US" sz="1600" b="1" i="0" u="none" strike="noStrike" kern="1200" cap="none" spc="0" normalizeH="0" baseline="0" noProof="0" dirty="0">
                <a:ln>
                  <a:noFill/>
                </a:ln>
                <a:solidFill>
                  <a:srgbClr val="414041"/>
                </a:solidFill>
                <a:effectLst/>
                <a:uLnTx/>
                <a:uFillTx/>
                <a:latin typeface="Aptos" panose="020B0004020202020204" pitchFamily="34" charset="0"/>
                <a:ea typeface="+mn-ea"/>
                <a:cs typeface="+mn-cs"/>
              </a:rPr>
              <a:t>nothing</a:t>
            </a:r>
            <a:r>
              <a:rPr kumimoji="0" lang="en-US" sz="1600" b="0" i="0" u="none" strike="noStrike" kern="1200" cap="none" spc="0" normalizeH="0" baseline="0" noProof="0" dirty="0">
                <a:ln>
                  <a:noFill/>
                </a:ln>
                <a:solidFill>
                  <a:srgbClr val="414041"/>
                </a:solidFill>
                <a:effectLst/>
                <a:uLnTx/>
                <a:uFillTx/>
                <a:latin typeface="Aptos" panose="020B0004020202020204" pitchFamily="34" charset="0"/>
                <a:ea typeface="+mn-ea"/>
                <a:cs typeface="+mn-cs"/>
              </a:rPr>
              <a:t> saved </a:t>
            </a:r>
            <a:br>
              <a:rPr kumimoji="0" lang="en-US" sz="1600" b="0" i="0" u="none" strike="noStrike" kern="1200" cap="none" spc="0" normalizeH="0" baseline="0" noProof="0" dirty="0">
                <a:ln>
                  <a:noFill/>
                </a:ln>
                <a:solidFill>
                  <a:srgbClr val="414041"/>
                </a:solidFill>
                <a:effectLst/>
                <a:uLnTx/>
                <a:uFillTx/>
                <a:latin typeface="Aptos" panose="020B0004020202020204" pitchFamily="34" charset="0"/>
                <a:ea typeface="+mn-ea"/>
                <a:cs typeface="+mn-cs"/>
              </a:rPr>
            </a:br>
            <a:r>
              <a:rPr kumimoji="0" lang="en-US" sz="1600" b="0" i="0" u="none" strike="noStrike" kern="1200" cap="none" spc="0" normalizeH="0" baseline="0" noProof="0" dirty="0">
                <a:ln>
                  <a:noFill/>
                </a:ln>
                <a:solidFill>
                  <a:srgbClr val="414041"/>
                </a:solidFill>
                <a:effectLst/>
                <a:uLnTx/>
                <a:uFillTx/>
                <a:latin typeface="Aptos" panose="020B0004020202020204" pitchFamily="34" charset="0"/>
                <a:ea typeface="+mn-ea"/>
                <a:cs typeface="+mn-cs"/>
              </a:rPr>
              <a:t>for retirement</a:t>
            </a:r>
            <a:r>
              <a:rPr kumimoji="0" lang="en-US" sz="1600" b="0" i="0" u="none" kern="1200" cap="none" spc="0" normalizeH="0" baseline="30000" noProof="0" dirty="0">
                <a:ln>
                  <a:noFill/>
                </a:ln>
                <a:solidFill>
                  <a:srgbClr val="414041"/>
                </a:solidFill>
                <a:effectLst/>
                <a:uLnTx/>
                <a:uFillTx/>
                <a:latin typeface="Aptos" panose="020B0004020202020204" pitchFamily="34" charset="0"/>
                <a:ea typeface="+mn-ea"/>
                <a:cs typeface="+mn-cs"/>
              </a:rPr>
              <a:t>2</a:t>
            </a:r>
            <a:endParaRPr kumimoji="0" lang="en-US" sz="1600" b="0" i="0" u="none" strike="noStrike" kern="1200" cap="none" spc="0" normalizeH="0" baseline="30000" noProof="0" dirty="0">
              <a:ln>
                <a:noFill/>
              </a:ln>
              <a:solidFill>
                <a:srgbClr val="414041"/>
              </a:solidFill>
              <a:effectLst/>
              <a:uLnTx/>
              <a:uFillTx/>
              <a:latin typeface="Aptos" panose="020B0004020202020204" pitchFamily="34" charset="0"/>
              <a:ea typeface="+mn-ea"/>
              <a:cs typeface="+mn-cs"/>
            </a:endParaRPr>
          </a:p>
        </p:txBody>
      </p:sp>
      <p:sp>
        <p:nvSpPr>
          <p:cNvPr id="11" name="Graphic 39">
            <a:extLst>
              <a:ext uri="{FF2B5EF4-FFF2-40B4-BE49-F238E27FC236}">
                <a16:creationId xmlns:a16="http://schemas.microsoft.com/office/drawing/2014/main" id="{A4C8B19B-7A8C-F087-A5B7-91E09DF03FFB}"/>
              </a:ext>
            </a:extLst>
          </p:cNvPr>
          <p:cNvSpPr/>
          <p:nvPr/>
        </p:nvSpPr>
        <p:spPr>
          <a:xfrm>
            <a:off x="5877290" y="5129219"/>
            <a:ext cx="410908" cy="398068"/>
          </a:xfrm>
          <a:custGeom>
            <a:avLst/>
            <a:gdLst>
              <a:gd name="connsiteX0" fmla="*/ 190919 w 410908"/>
              <a:gd name="connsiteY0" fmla="*/ 398069 h 398068"/>
              <a:gd name="connsiteX1" fmla="*/ 0 w 410908"/>
              <a:gd name="connsiteY1" fmla="*/ 243421 h 398068"/>
              <a:gd name="connsiteX2" fmla="*/ 54407 w 410908"/>
              <a:gd name="connsiteY2" fmla="*/ 176251 h 398068"/>
              <a:gd name="connsiteX3" fmla="*/ 169355 w 410908"/>
              <a:gd name="connsiteY3" fmla="*/ 269367 h 398068"/>
              <a:gd name="connsiteX4" fmla="*/ 337566 w 410908"/>
              <a:gd name="connsiteY4" fmla="*/ 0 h 398068"/>
              <a:gd name="connsiteX5" fmla="*/ 410908 w 410908"/>
              <a:gd name="connsiteY5" fmla="*/ 45758 h 398068"/>
              <a:gd name="connsiteX6" fmla="*/ 190919 w 410908"/>
              <a:gd name="connsiteY6" fmla="*/ 398069 h 39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908" h="398068">
                <a:moveTo>
                  <a:pt x="190919" y="398069"/>
                </a:moveTo>
                <a:lnTo>
                  <a:pt x="0" y="243421"/>
                </a:lnTo>
                <a:lnTo>
                  <a:pt x="54407" y="176251"/>
                </a:lnTo>
                <a:lnTo>
                  <a:pt x="169355" y="269367"/>
                </a:lnTo>
                <a:lnTo>
                  <a:pt x="337566" y="0"/>
                </a:lnTo>
                <a:lnTo>
                  <a:pt x="410908" y="45758"/>
                </a:lnTo>
                <a:lnTo>
                  <a:pt x="190919" y="398069"/>
                </a:lnTo>
                <a:close/>
              </a:path>
            </a:pathLst>
          </a:custGeom>
          <a:solidFill>
            <a:schemeClr val="accent6"/>
          </a:solidFill>
          <a:ln w="38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Graphic 40">
            <a:extLst>
              <a:ext uri="{FF2B5EF4-FFF2-40B4-BE49-F238E27FC236}">
                <a16:creationId xmlns:a16="http://schemas.microsoft.com/office/drawing/2014/main" id="{7471CD1C-BDAA-35B6-DABB-52C8F63E43C5}"/>
              </a:ext>
            </a:extLst>
          </p:cNvPr>
          <p:cNvSpPr/>
          <p:nvPr/>
        </p:nvSpPr>
        <p:spPr>
          <a:xfrm>
            <a:off x="8200422" y="5129219"/>
            <a:ext cx="410908" cy="398068"/>
          </a:xfrm>
          <a:custGeom>
            <a:avLst/>
            <a:gdLst>
              <a:gd name="connsiteX0" fmla="*/ 190919 w 410908"/>
              <a:gd name="connsiteY0" fmla="*/ 398069 h 398068"/>
              <a:gd name="connsiteX1" fmla="*/ 0 w 410908"/>
              <a:gd name="connsiteY1" fmla="*/ 243421 h 398068"/>
              <a:gd name="connsiteX2" fmla="*/ 54407 w 410908"/>
              <a:gd name="connsiteY2" fmla="*/ 176251 h 398068"/>
              <a:gd name="connsiteX3" fmla="*/ 169355 w 410908"/>
              <a:gd name="connsiteY3" fmla="*/ 269367 h 398068"/>
              <a:gd name="connsiteX4" fmla="*/ 337566 w 410908"/>
              <a:gd name="connsiteY4" fmla="*/ 0 h 398068"/>
              <a:gd name="connsiteX5" fmla="*/ 410908 w 410908"/>
              <a:gd name="connsiteY5" fmla="*/ 45758 h 398068"/>
              <a:gd name="connsiteX6" fmla="*/ 190919 w 410908"/>
              <a:gd name="connsiteY6" fmla="*/ 398069 h 39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908" h="398068">
                <a:moveTo>
                  <a:pt x="190919" y="398069"/>
                </a:moveTo>
                <a:lnTo>
                  <a:pt x="0" y="243421"/>
                </a:lnTo>
                <a:lnTo>
                  <a:pt x="54407" y="176251"/>
                </a:lnTo>
                <a:lnTo>
                  <a:pt x="169355" y="269367"/>
                </a:lnTo>
                <a:lnTo>
                  <a:pt x="337566" y="0"/>
                </a:lnTo>
                <a:lnTo>
                  <a:pt x="410908" y="45758"/>
                </a:lnTo>
                <a:lnTo>
                  <a:pt x="190919" y="398069"/>
                </a:lnTo>
                <a:close/>
              </a:path>
            </a:pathLst>
          </a:custGeom>
          <a:solidFill>
            <a:schemeClr val="accent6"/>
          </a:solidFill>
          <a:ln w="38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 name="Text Placeholder 4">
            <a:extLst>
              <a:ext uri="{FF2B5EF4-FFF2-40B4-BE49-F238E27FC236}">
                <a16:creationId xmlns:a16="http://schemas.microsoft.com/office/drawing/2014/main" id="{6A1B7B77-0373-87D2-54E7-EBB1D599CCEA}"/>
              </a:ext>
            </a:extLst>
          </p:cNvPr>
          <p:cNvSpPr txBox="1"/>
          <p:nvPr/>
        </p:nvSpPr>
        <p:spPr>
          <a:xfrm>
            <a:off x="6865211" y="6031604"/>
            <a:ext cx="4939083" cy="307777"/>
          </a:xfrm>
          <a:prstGeom prst="rect">
            <a:avLst/>
          </a:prstGeom>
        </p:spPr>
        <p:txBody>
          <a:bodyPr wrap="square" lIns="0" tIns="0" rIns="0" bIns="0">
            <a:spAutoFit/>
          </a:bodyPr>
          <a:lstStyle>
            <a:defPPr>
              <a:defRPr lang="en-US"/>
            </a:defPPr>
            <a:lvl1pPr marL="0" indent="0" algn="l" defTabSz="914400" rtl="0" eaLnBrk="1" latinLnBrk="0" hangingPunct="1">
              <a:lnSpc>
                <a:spcPct val="90000"/>
              </a:lnSpc>
              <a:spcBef>
                <a:spcPts val="1000"/>
              </a:spcBef>
              <a:spcAft>
                <a:spcPts val="600"/>
              </a:spcAft>
              <a:buClr>
                <a:schemeClr val="accent1"/>
              </a:buClr>
              <a:buFont typeface="Arial" pitchFamily="34" charset="0"/>
              <a:buNone/>
              <a:defRPr sz="1100" kern="1200">
                <a:solidFill>
                  <a:schemeClr val="tx2"/>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itchFamily="34" charset="0"/>
              <a:buChar char="•"/>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itchFamily="34" charset="0"/>
              <a:buChar char="•"/>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r">
              <a:lnSpc>
                <a:spcPct val="100000"/>
              </a:lnSpc>
              <a:spcBef>
                <a:spcPct val="0"/>
              </a:spcBef>
              <a:spcAft>
                <a:spcPct val="0"/>
              </a:spcAft>
            </a:pPr>
            <a:r>
              <a:rPr lang="en-US" sz="1000" dirty="0"/>
              <a:t>2 Investment News, Retirement Savings Black Hole Revealed with 1 in 5 Having Nothing Saved, September 2024</a:t>
            </a:r>
          </a:p>
        </p:txBody>
      </p:sp>
      <p:sp>
        <p:nvSpPr>
          <p:cNvPr id="4" name="Right Triangle 3">
            <a:extLst>
              <a:ext uri="{FF2B5EF4-FFF2-40B4-BE49-F238E27FC236}">
                <a16:creationId xmlns:a16="http://schemas.microsoft.com/office/drawing/2014/main" id="{CBECC1EC-E105-EF56-0B4A-0E2CB7E5C1AE}"/>
              </a:ext>
            </a:extLst>
          </p:cNvPr>
          <p:cNvSpPr/>
          <p:nvPr/>
        </p:nvSpPr>
        <p:spPr>
          <a:xfrm>
            <a:off x="11045537" y="1616748"/>
            <a:ext cx="758758" cy="758758"/>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3F3F5"/>
                </a:solidFill>
                <a:latin typeface="Aptos" panose="02110004020202020204"/>
                <a:ea typeface="+mn-ea"/>
                <a:cs typeface="+mn-cs"/>
              </a:defRPr>
            </a:lvl1pPr>
            <a:lvl2pPr marL="457200" algn="l" defTabSz="914400" rtl="0" eaLnBrk="1" latinLnBrk="0" hangingPunct="1">
              <a:defRPr sz="1800" kern="1200">
                <a:solidFill>
                  <a:srgbClr val="F3F3F5"/>
                </a:solidFill>
                <a:latin typeface="Aptos" panose="02110004020202020204"/>
                <a:ea typeface="+mn-ea"/>
                <a:cs typeface="+mn-cs"/>
              </a:defRPr>
            </a:lvl2pPr>
            <a:lvl3pPr marL="914400" algn="l" defTabSz="914400" rtl="0" eaLnBrk="1" latinLnBrk="0" hangingPunct="1">
              <a:defRPr sz="1800" kern="1200">
                <a:solidFill>
                  <a:srgbClr val="F3F3F5"/>
                </a:solidFill>
                <a:latin typeface="Aptos" panose="02110004020202020204"/>
                <a:ea typeface="+mn-ea"/>
                <a:cs typeface="+mn-cs"/>
              </a:defRPr>
            </a:lvl3pPr>
            <a:lvl4pPr marL="1371600" algn="l" defTabSz="914400" rtl="0" eaLnBrk="1" latinLnBrk="0" hangingPunct="1">
              <a:defRPr sz="1800" kern="1200">
                <a:solidFill>
                  <a:srgbClr val="F3F3F5"/>
                </a:solidFill>
                <a:latin typeface="Aptos" panose="02110004020202020204"/>
                <a:ea typeface="+mn-ea"/>
                <a:cs typeface="+mn-cs"/>
              </a:defRPr>
            </a:lvl4pPr>
            <a:lvl5pPr marL="1828800" algn="l" defTabSz="914400" rtl="0" eaLnBrk="1" latinLnBrk="0" hangingPunct="1">
              <a:defRPr sz="1800" kern="1200">
                <a:solidFill>
                  <a:srgbClr val="F3F3F5"/>
                </a:solidFill>
                <a:latin typeface="Aptos" panose="02110004020202020204"/>
                <a:ea typeface="+mn-ea"/>
                <a:cs typeface="+mn-cs"/>
              </a:defRPr>
            </a:lvl5pPr>
            <a:lvl6pPr marL="2286000" algn="l" defTabSz="914400" rtl="0" eaLnBrk="1" latinLnBrk="0" hangingPunct="1">
              <a:defRPr sz="1800" kern="1200">
                <a:solidFill>
                  <a:srgbClr val="F3F3F5"/>
                </a:solidFill>
                <a:latin typeface="Aptos" panose="02110004020202020204"/>
                <a:ea typeface="+mn-ea"/>
                <a:cs typeface="+mn-cs"/>
              </a:defRPr>
            </a:lvl6pPr>
            <a:lvl7pPr marL="2743200" algn="l" defTabSz="914400" rtl="0" eaLnBrk="1" latinLnBrk="0" hangingPunct="1">
              <a:defRPr sz="1800" kern="1200">
                <a:solidFill>
                  <a:srgbClr val="F3F3F5"/>
                </a:solidFill>
                <a:latin typeface="Aptos" panose="02110004020202020204"/>
                <a:ea typeface="+mn-ea"/>
                <a:cs typeface="+mn-cs"/>
              </a:defRPr>
            </a:lvl7pPr>
            <a:lvl8pPr marL="3200400" algn="l" defTabSz="914400" rtl="0" eaLnBrk="1" latinLnBrk="0" hangingPunct="1">
              <a:defRPr sz="1800" kern="1200">
                <a:solidFill>
                  <a:srgbClr val="F3F3F5"/>
                </a:solidFill>
                <a:latin typeface="Aptos" panose="02110004020202020204"/>
                <a:ea typeface="+mn-ea"/>
                <a:cs typeface="+mn-cs"/>
              </a:defRPr>
            </a:lvl8pPr>
            <a:lvl9pPr marL="3657600" algn="l" defTabSz="914400" rtl="0" eaLnBrk="1" latinLnBrk="0" hangingPunct="1">
              <a:defRPr sz="1800" kern="1200">
                <a:solidFill>
                  <a:srgbClr val="F3F3F5"/>
                </a:solidFill>
                <a:latin typeface="Aptos" panose="02110004020202020204"/>
                <a:ea typeface="+mn-ea"/>
                <a:cs typeface="+mn-cs"/>
              </a:defRPr>
            </a:lvl9pPr>
          </a:lstStyle>
          <a:p>
            <a:pPr algn="ctr"/>
            <a:endParaRPr lang="en-US"/>
          </a:p>
        </p:txBody>
      </p:sp>
      <p:sp>
        <p:nvSpPr>
          <p:cNvPr id="16" name="TextBox 15">
            <a:extLst>
              <a:ext uri="{FF2B5EF4-FFF2-40B4-BE49-F238E27FC236}">
                <a16:creationId xmlns:a16="http://schemas.microsoft.com/office/drawing/2014/main" id="{C0973153-761E-A892-E541-8483D1C70B56}"/>
              </a:ext>
            </a:extLst>
          </p:cNvPr>
          <p:cNvSpPr txBox="1"/>
          <p:nvPr/>
        </p:nvSpPr>
        <p:spPr>
          <a:xfrm>
            <a:off x="110432" y="5292940"/>
            <a:ext cx="2483112" cy="1477328"/>
          </a:xfrm>
          <a:prstGeom prst="rect">
            <a:avLst/>
          </a:prstGeom>
          <a:noFill/>
        </p:spPr>
        <p:txBody>
          <a:bodyPr wrap="square">
            <a:spAutoFit/>
          </a:bodyPr>
          <a:lstStyle/>
          <a:p>
            <a:r>
              <a:rPr lang="en-US" sz="1000" dirty="0">
                <a:solidFill>
                  <a:schemeClr val="bg2"/>
                </a:solidFill>
                <a:effectLst/>
              </a:rPr>
              <a:t>Buying an annuity within a tax-deferred retirement plan does not offer extra tax benefits. If considering an annuity within a retirement plan, base your purchase decision on the annuity’s other features and benefits, as well as its risks and costs, not its tax benefits. Indexed annuities do not directly participate in any stock or equity investments.</a:t>
            </a:r>
          </a:p>
        </p:txBody>
      </p:sp>
    </p:spTree>
    <p:custDataLst>
      <p:tags r:id="rId1"/>
    </p:custDataLst>
    <p:extLst>
      <p:ext uri="{BB962C8B-B14F-4D97-AF65-F5344CB8AC3E}">
        <p14:creationId xmlns:p14="http://schemas.microsoft.com/office/powerpoint/2010/main" val="70822581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18B1D-D4C2-E2A8-2F88-15A283BB7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419CD-6D69-E493-41FF-15F06E154873}"/>
              </a:ext>
            </a:extLst>
          </p:cNvPr>
          <p:cNvSpPr>
            <a:spLocks noGrp="1"/>
          </p:cNvSpPr>
          <p:nvPr>
            <p:ph type="title"/>
          </p:nvPr>
        </p:nvSpPr>
        <p:spPr/>
        <p:txBody>
          <a:bodyPr/>
          <a:lstStyle/>
          <a:p>
            <a:r>
              <a:rPr lang="en-US" dirty="0"/>
              <a:t>Nursing Care Rider</a:t>
            </a:r>
          </a:p>
        </p:txBody>
      </p:sp>
      <p:sp>
        <p:nvSpPr>
          <p:cNvPr id="3" name="Footer Placeholder 2">
            <a:extLst>
              <a:ext uri="{FF2B5EF4-FFF2-40B4-BE49-F238E27FC236}">
                <a16:creationId xmlns:a16="http://schemas.microsoft.com/office/drawing/2014/main" id="{937F62D6-3556-0613-9705-E979DA547898}"/>
              </a:ext>
            </a:extLst>
          </p:cNvPr>
          <p:cNvSpPr>
            <a:spLocks noGrp="1"/>
          </p:cNvSpPr>
          <p:nvPr>
            <p:ph type="ftr" sz="quarter" idx="10"/>
          </p:nvPr>
        </p:nvSpPr>
        <p:spPr/>
        <p:txBody>
          <a:bodyPr/>
          <a:lstStyle/>
          <a:p>
            <a:r>
              <a:rPr lang="en-US"/>
              <a:t>For Agent Use Only - Not for Use with the Public</a:t>
            </a:r>
            <a:endParaRPr lang="en-US" dirty="0"/>
          </a:p>
        </p:txBody>
      </p:sp>
      <p:sp>
        <p:nvSpPr>
          <p:cNvPr id="4" name="Slide Number Placeholder 3">
            <a:extLst>
              <a:ext uri="{FF2B5EF4-FFF2-40B4-BE49-F238E27FC236}">
                <a16:creationId xmlns:a16="http://schemas.microsoft.com/office/drawing/2014/main" id="{9CA1761D-AB64-0D2F-26AF-B58BF691ECE7}"/>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30</a:t>
            </a:fld>
            <a:endParaRPr lang="en-US" dirty="0">
              <a:latin typeface="Aptos Light" panose="020B0004020202020204" pitchFamily="34" charset="0"/>
            </a:endParaRPr>
          </a:p>
        </p:txBody>
      </p:sp>
      <p:sp>
        <p:nvSpPr>
          <p:cNvPr id="5" name="Text Placeholder 4">
            <a:extLst>
              <a:ext uri="{FF2B5EF4-FFF2-40B4-BE49-F238E27FC236}">
                <a16:creationId xmlns:a16="http://schemas.microsoft.com/office/drawing/2014/main" id="{891886A0-1E25-05AE-F40F-62B54A7E39B8}"/>
              </a:ext>
            </a:extLst>
          </p:cNvPr>
          <p:cNvSpPr>
            <a:spLocks noGrp="1"/>
          </p:cNvSpPr>
          <p:nvPr>
            <p:ph type="body" sz="quarter" idx="11"/>
          </p:nvPr>
        </p:nvSpPr>
        <p:spPr>
          <a:xfrm>
            <a:off x="457200" y="1410599"/>
            <a:ext cx="4833257" cy="2115644"/>
          </a:xfrm>
        </p:spPr>
        <p:txBody>
          <a:bodyPr/>
          <a:lstStyle/>
          <a:p>
            <a:r>
              <a:rPr lang="en-US" dirty="0"/>
              <a:t>Tax-free interest withdrawals</a:t>
            </a:r>
          </a:p>
          <a:p>
            <a:pPr lvl="1"/>
            <a:r>
              <a:rPr lang="en-US" dirty="0"/>
              <a:t>25% of Accumulation Value (over age 76)</a:t>
            </a:r>
          </a:p>
          <a:p>
            <a:r>
              <a:rPr lang="en-US" dirty="0"/>
              <a:t>Available after first policy year</a:t>
            </a:r>
          </a:p>
          <a:p>
            <a:r>
              <a:rPr lang="en-US" dirty="0"/>
              <a:t>Policy owner is confined to a nursing facility for 60 consecutive days</a:t>
            </a:r>
          </a:p>
          <a:p>
            <a:endParaRPr lang="en-US" dirty="0"/>
          </a:p>
        </p:txBody>
      </p:sp>
      <p:sp>
        <p:nvSpPr>
          <p:cNvPr id="7" name="Text Placeholder 2">
            <a:extLst>
              <a:ext uri="{FF2B5EF4-FFF2-40B4-BE49-F238E27FC236}">
                <a16:creationId xmlns:a16="http://schemas.microsoft.com/office/drawing/2014/main" id="{DE91B249-DAF2-ECDC-C33E-4EB88ACA3B3C}"/>
              </a:ext>
            </a:extLst>
          </p:cNvPr>
          <p:cNvSpPr txBox="1"/>
          <p:nvPr>
            <p:custDataLst>
              <p:tags r:id="rId1"/>
            </p:custDataLst>
          </p:nvPr>
        </p:nvSpPr>
        <p:spPr>
          <a:xfrm>
            <a:off x="457200" y="5984404"/>
            <a:ext cx="2834640" cy="416396"/>
          </a:xfrm>
          <a:prstGeom prst="rect">
            <a:avLst/>
          </a:prstGeom>
          <a:noFill/>
        </p:spPr>
        <p:txBody>
          <a:bodyPr vert="horz" wrap="square" lIns="0" tIns="0" rIns="0" bIns="0" rtlCol="0" anchor="t">
            <a:spAutoFit/>
          </a:bodyPr>
          <a:lstStyle>
            <a:defPPr>
              <a:defRPr lang="en-US"/>
            </a:defPPr>
            <a:lvl1pPr marL="10716" indent="-10716" algn="l" defTabSz="685783" rtl="0" eaLnBrk="1" latinLnBrk="0" hangingPunct="1">
              <a:lnSpc>
                <a:spcPct val="90000"/>
              </a:lnSpc>
              <a:spcBef>
                <a:spcPts val="750"/>
              </a:spcBef>
              <a:buFont typeface="Arial" pitchFamily="34" charset="0"/>
              <a:buNone/>
              <a:defRPr sz="1500" kern="1200">
                <a:solidFill>
                  <a:schemeClr val="tx1"/>
                </a:solidFill>
                <a:latin typeface="Arial" pitchFamily="34" charset="0"/>
                <a:ea typeface="+mn-ea"/>
                <a:cs typeface="Arial" pitchFamily="34" charset="0"/>
              </a:defRPr>
            </a:lvl1pPr>
            <a:lvl2pPr marL="10716" indent="-10716" algn="l" defTabSz="685783" rtl="0" eaLnBrk="1" latinLnBrk="0" hangingPunct="1">
              <a:lnSpc>
                <a:spcPct val="90000"/>
              </a:lnSpc>
              <a:spcBef>
                <a:spcPts val="375"/>
              </a:spcBef>
              <a:buFont typeface="Arial" pitchFamily="34" charset="0"/>
              <a:buNone/>
              <a:defRPr sz="1500" kern="1200">
                <a:solidFill>
                  <a:schemeClr val="tx1"/>
                </a:solidFill>
                <a:latin typeface="Arial" pitchFamily="34" charset="0"/>
                <a:ea typeface="+mn-ea"/>
                <a:cs typeface="Arial" pitchFamily="34" charset="0"/>
              </a:defRPr>
            </a:lvl2pPr>
            <a:lvl3pPr marL="10716" indent="-10716" algn="l" defTabSz="685783" rtl="0" eaLnBrk="1" latinLnBrk="0" hangingPunct="1">
              <a:lnSpc>
                <a:spcPct val="90000"/>
              </a:lnSpc>
              <a:spcBef>
                <a:spcPts val="375"/>
              </a:spcBef>
              <a:buFont typeface="Arial" pitchFamily="34" charset="0"/>
              <a:buNone/>
              <a:defRPr sz="1500" kern="1200">
                <a:solidFill>
                  <a:schemeClr val="tx1"/>
                </a:solidFill>
                <a:latin typeface="Arial" pitchFamily="34" charset="0"/>
                <a:ea typeface="+mn-ea"/>
                <a:cs typeface="Arial" pitchFamily="34" charset="0"/>
              </a:defRPr>
            </a:lvl3pPr>
            <a:lvl4pPr marL="10716" indent="-10716" algn="l" defTabSz="685783" rtl="0" eaLnBrk="1" latinLnBrk="0" hangingPunct="1">
              <a:lnSpc>
                <a:spcPct val="90000"/>
              </a:lnSpc>
              <a:spcBef>
                <a:spcPts val="375"/>
              </a:spcBef>
              <a:buFont typeface="Arial" pitchFamily="34" charset="0"/>
              <a:buNone/>
              <a:defRPr sz="1500" kern="1200">
                <a:solidFill>
                  <a:schemeClr val="tx1"/>
                </a:solidFill>
                <a:latin typeface="Arial" pitchFamily="34" charset="0"/>
                <a:ea typeface="+mn-ea"/>
                <a:cs typeface="Arial" pitchFamily="34" charset="0"/>
              </a:defRPr>
            </a:lvl4pPr>
            <a:lvl5pPr marL="10716" indent="-10716" algn="l" defTabSz="685783" rtl="0" eaLnBrk="1" latinLnBrk="0" hangingPunct="1">
              <a:lnSpc>
                <a:spcPct val="90000"/>
              </a:lnSpc>
              <a:spcBef>
                <a:spcPts val="375"/>
              </a:spcBef>
              <a:buFont typeface="Arial" pitchFamily="34" charset="0"/>
              <a:buNone/>
              <a:defRPr sz="1500" kern="1200">
                <a:solidFill>
                  <a:schemeClr val="tx1"/>
                </a:solidFill>
                <a:latin typeface="Arial" pitchFamily="34" charset="0"/>
                <a:ea typeface="+mn-ea"/>
                <a:cs typeface="Arial" pitchFamily="34" charset="0"/>
              </a:defRPr>
            </a:lvl5pPr>
            <a:lvl6pPr marL="1885903" indent="-171446" algn="l" defTabSz="685783"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fontAlgn="auto">
              <a:spcAft>
                <a:spcPct val="0"/>
              </a:spcAft>
            </a:pPr>
            <a:r>
              <a:rPr lang="en-US" sz="1000" dirty="0">
                <a:solidFill>
                  <a:schemeClr val="tx2"/>
                </a:solidFill>
                <a:latin typeface="+mn-lt"/>
                <a:cs typeface="Arial Narrow" panose="020B0604020202020204" pitchFamily="34" charset="0"/>
              </a:rPr>
              <a:t>Not available in CA, IL, LA, MA, MT, NH, NJ, PA, SC, SD, WA, WV &amp; WI. For polices issued as a 403(b) in TX, OR, &amp; NC Nursing Care rider is not available.</a:t>
            </a:r>
          </a:p>
        </p:txBody>
      </p:sp>
      <p:pic>
        <p:nvPicPr>
          <p:cNvPr id="13" name="Picture 12" descr="A person sitting on a chair talking to a doctor&#10;&#10;AI-generated content may be incorrect.">
            <a:extLst>
              <a:ext uri="{FF2B5EF4-FFF2-40B4-BE49-F238E27FC236}">
                <a16:creationId xmlns:a16="http://schemas.microsoft.com/office/drawing/2014/main" id="{97B73163-8266-968C-1BE8-B7F1B75718A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502244" y="1410599"/>
            <a:ext cx="6229508" cy="4154062"/>
          </a:xfrm>
          <a:custGeom>
            <a:avLst/>
            <a:gdLst>
              <a:gd name="connsiteX0" fmla="*/ 706613 w 6229508"/>
              <a:gd name="connsiteY0" fmla="*/ 0 h 4154062"/>
              <a:gd name="connsiteX1" fmla="*/ 6229508 w 6229508"/>
              <a:gd name="connsiteY1" fmla="*/ 0 h 4154062"/>
              <a:gd name="connsiteX2" fmla="*/ 6229508 w 6229508"/>
              <a:gd name="connsiteY2" fmla="*/ 3492387 h 4154062"/>
              <a:gd name="connsiteX3" fmla="*/ 5567833 w 6229508"/>
              <a:gd name="connsiteY3" fmla="*/ 4154062 h 4154062"/>
              <a:gd name="connsiteX4" fmla="*/ 0 w 6229508"/>
              <a:gd name="connsiteY4" fmla="*/ 4154062 h 4154062"/>
              <a:gd name="connsiteX5" fmla="*/ 0 w 6229508"/>
              <a:gd name="connsiteY5" fmla="*/ 706613 h 415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9508" h="4154062">
                <a:moveTo>
                  <a:pt x="706613" y="0"/>
                </a:moveTo>
                <a:lnTo>
                  <a:pt x="6229508" y="0"/>
                </a:lnTo>
                <a:lnTo>
                  <a:pt x="6229508" y="3492387"/>
                </a:lnTo>
                <a:lnTo>
                  <a:pt x="5567833" y="4154062"/>
                </a:lnTo>
                <a:lnTo>
                  <a:pt x="0" y="4154062"/>
                </a:lnTo>
                <a:lnTo>
                  <a:pt x="0" y="706613"/>
                </a:lnTo>
                <a:close/>
              </a:path>
            </a:pathLst>
          </a:custGeom>
        </p:spPr>
      </p:pic>
    </p:spTree>
    <p:extLst>
      <p:ext uri="{BB962C8B-B14F-4D97-AF65-F5344CB8AC3E}">
        <p14:creationId xmlns:p14="http://schemas.microsoft.com/office/powerpoint/2010/main" val="2557308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94C5F-D345-C404-BCFF-F0EC50E14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BBCB7-D143-E3DE-D266-28F1A01E4B6E}"/>
              </a:ext>
            </a:extLst>
          </p:cNvPr>
          <p:cNvSpPr>
            <a:spLocks noGrp="1"/>
          </p:cNvSpPr>
          <p:nvPr>
            <p:ph type="title"/>
          </p:nvPr>
        </p:nvSpPr>
        <p:spPr/>
        <p:txBody>
          <a:bodyPr/>
          <a:lstStyle/>
          <a:p>
            <a:r>
              <a:rPr lang="en-US" dirty="0"/>
              <a:t>Terminal Illness Rider</a:t>
            </a:r>
          </a:p>
        </p:txBody>
      </p:sp>
      <p:sp>
        <p:nvSpPr>
          <p:cNvPr id="3" name="Footer Placeholder 2">
            <a:extLst>
              <a:ext uri="{FF2B5EF4-FFF2-40B4-BE49-F238E27FC236}">
                <a16:creationId xmlns:a16="http://schemas.microsoft.com/office/drawing/2014/main" id="{5E954FB7-E0B5-CA49-7F12-C0DC50B43AF0}"/>
              </a:ext>
            </a:extLst>
          </p:cNvPr>
          <p:cNvSpPr>
            <a:spLocks noGrp="1"/>
          </p:cNvSpPr>
          <p:nvPr>
            <p:ph type="ftr" sz="quarter" idx="10"/>
          </p:nvPr>
        </p:nvSpPr>
        <p:spPr/>
        <p:txBody>
          <a:bodyPr/>
          <a:lstStyle/>
          <a:p>
            <a:r>
              <a:rPr lang="en-US"/>
              <a:t>For Agent Use Only - Not for Use with the Public</a:t>
            </a:r>
            <a:endParaRPr lang="en-US" dirty="0"/>
          </a:p>
        </p:txBody>
      </p:sp>
      <p:sp>
        <p:nvSpPr>
          <p:cNvPr id="4" name="Slide Number Placeholder 3">
            <a:extLst>
              <a:ext uri="{FF2B5EF4-FFF2-40B4-BE49-F238E27FC236}">
                <a16:creationId xmlns:a16="http://schemas.microsoft.com/office/drawing/2014/main" id="{019CE4B5-DC40-14AC-1952-67C06EF9388D}"/>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31</a:t>
            </a:fld>
            <a:endParaRPr lang="en-US" dirty="0">
              <a:latin typeface="Aptos Light" panose="020B0004020202020204" pitchFamily="34" charset="0"/>
            </a:endParaRPr>
          </a:p>
        </p:txBody>
      </p:sp>
      <p:sp>
        <p:nvSpPr>
          <p:cNvPr id="5" name="Text Placeholder 4">
            <a:extLst>
              <a:ext uri="{FF2B5EF4-FFF2-40B4-BE49-F238E27FC236}">
                <a16:creationId xmlns:a16="http://schemas.microsoft.com/office/drawing/2014/main" id="{537E6502-17C4-ED74-A74C-4D1B7EFB1A5C}"/>
              </a:ext>
            </a:extLst>
          </p:cNvPr>
          <p:cNvSpPr>
            <a:spLocks noGrp="1"/>
          </p:cNvSpPr>
          <p:nvPr>
            <p:ph type="body" sz="quarter" idx="11"/>
          </p:nvPr>
        </p:nvSpPr>
        <p:spPr>
          <a:xfrm>
            <a:off x="457200" y="1410599"/>
            <a:ext cx="4833257" cy="1797095"/>
          </a:xfrm>
        </p:spPr>
        <p:txBody>
          <a:bodyPr/>
          <a:lstStyle/>
          <a:p>
            <a:r>
              <a:rPr lang="en-US" dirty="0"/>
              <a:t>Allows for up to $250,000 to be withdrawn without application of withdrawal charges</a:t>
            </a:r>
          </a:p>
          <a:p>
            <a:r>
              <a:rPr lang="en-US" dirty="0"/>
              <a:t>Available if the onset of the illness is after the first policy year</a:t>
            </a:r>
          </a:p>
          <a:p>
            <a:r>
              <a:rPr lang="en-US" dirty="0"/>
              <a:t>Diagnosed terminal within 12 months</a:t>
            </a:r>
          </a:p>
        </p:txBody>
      </p:sp>
      <p:sp>
        <p:nvSpPr>
          <p:cNvPr id="6" name="Text Placeholder 2">
            <a:extLst>
              <a:ext uri="{FF2B5EF4-FFF2-40B4-BE49-F238E27FC236}">
                <a16:creationId xmlns:a16="http://schemas.microsoft.com/office/drawing/2014/main" id="{990D4D3C-E517-8561-BEB1-507C79563E12}"/>
              </a:ext>
            </a:extLst>
          </p:cNvPr>
          <p:cNvSpPr txBox="1"/>
          <p:nvPr>
            <p:custDataLst>
              <p:tags r:id="rId1"/>
            </p:custDataLst>
          </p:nvPr>
        </p:nvSpPr>
        <p:spPr>
          <a:xfrm>
            <a:off x="457200" y="6116219"/>
            <a:ext cx="2557402" cy="361136"/>
          </a:xfrm>
          <a:prstGeom prst="rect">
            <a:avLst/>
          </a:prstGeom>
          <a:noFill/>
        </p:spPr>
        <p:txBody>
          <a:bodyPr vert="horz" lIns="0" tIns="0" rIns="0" bIns="0" rtlCol="0" anchor="t">
            <a:noAutofit/>
          </a:bodyPr>
          <a:lstStyle>
            <a:defPPr>
              <a:defRPr lang="en-US"/>
            </a:defPPr>
            <a:lvl1pPr marL="10716" indent="-10716" algn="l" defTabSz="685783" rtl="0" eaLnBrk="1" latinLnBrk="0" hangingPunct="1">
              <a:lnSpc>
                <a:spcPct val="90000"/>
              </a:lnSpc>
              <a:spcBef>
                <a:spcPts val="750"/>
              </a:spcBef>
              <a:buFont typeface="Arial" pitchFamily="34" charset="0"/>
              <a:buNone/>
              <a:defRPr sz="1500" kern="1200">
                <a:solidFill>
                  <a:schemeClr val="tx1"/>
                </a:solidFill>
                <a:latin typeface="Arial" pitchFamily="34" charset="0"/>
                <a:ea typeface="+mn-ea"/>
                <a:cs typeface="Arial" pitchFamily="34" charset="0"/>
              </a:defRPr>
            </a:lvl1pPr>
            <a:lvl2pPr marL="10716" indent="-10716" algn="l" defTabSz="685783" rtl="0" eaLnBrk="1" latinLnBrk="0" hangingPunct="1">
              <a:lnSpc>
                <a:spcPct val="90000"/>
              </a:lnSpc>
              <a:spcBef>
                <a:spcPts val="375"/>
              </a:spcBef>
              <a:buFont typeface="Arial" pitchFamily="34" charset="0"/>
              <a:buNone/>
              <a:defRPr sz="1500" kern="1200">
                <a:solidFill>
                  <a:schemeClr val="tx1"/>
                </a:solidFill>
                <a:latin typeface="Arial" pitchFamily="34" charset="0"/>
                <a:ea typeface="+mn-ea"/>
                <a:cs typeface="Arial" pitchFamily="34" charset="0"/>
              </a:defRPr>
            </a:lvl2pPr>
            <a:lvl3pPr marL="10716" indent="-10716" algn="l" defTabSz="685783" rtl="0" eaLnBrk="1" latinLnBrk="0" hangingPunct="1">
              <a:lnSpc>
                <a:spcPct val="90000"/>
              </a:lnSpc>
              <a:spcBef>
                <a:spcPts val="375"/>
              </a:spcBef>
              <a:buFont typeface="Arial" pitchFamily="34" charset="0"/>
              <a:buNone/>
              <a:defRPr sz="1500" kern="1200">
                <a:solidFill>
                  <a:schemeClr val="tx1"/>
                </a:solidFill>
                <a:latin typeface="Arial" pitchFamily="34" charset="0"/>
                <a:ea typeface="+mn-ea"/>
                <a:cs typeface="Arial" pitchFamily="34" charset="0"/>
              </a:defRPr>
            </a:lvl3pPr>
            <a:lvl4pPr marL="10716" indent="-10716" algn="l" defTabSz="685783" rtl="0" eaLnBrk="1" latinLnBrk="0" hangingPunct="1">
              <a:lnSpc>
                <a:spcPct val="90000"/>
              </a:lnSpc>
              <a:spcBef>
                <a:spcPts val="375"/>
              </a:spcBef>
              <a:buFont typeface="Arial" pitchFamily="34" charset="0"/>
              <a:buNone/>
              <a:defRPr sz="1500" kern="1200">
                <a:solidFill>
                  <a:schemeClr val="tx1"/>
                </a:solidFill>
                <a:latin typeface="Arial" pitchFamily="34" charset="0"/>
                <a:ea typeface="+mn-ea"/>
                <a:cs typeface="Arial" pitchFamily="34" charset="0"/>
              </a:defRPr>
            </a:lvl4pPr>
            <a:lvl5pPr marL="10716" indent="-10716" algn="l" defTabSz="685783" rtl="0" eaLnBrk="1" latinLnBrk="0" hangingPunct="1">
              <a:lnSpc>
                <a:spcPct val="90000"/>
              </a:lnSpc>
              <a:spcBef>
                <a:spcPts val="375"/>
              </a:spcBef>
              <a:buFont typeface="Arial" pitchFamily="34" charset="0"/>
              <a:buNone/>
              <a:defRPr sz="1500" kern="1200">
                <a:solidFill>
                  <a:schemeClr val="tx1"/>
                </a:solidFill>
                <a:latin typeface="Arial" pitchFamily="34" charset="0"/>
                <a:ea typeface="+mn-ea"/>
                <a:cs typeface="Arial" pitchFamily="34" charset="0"/>
              </a:defRPr>
            </a:lvl5pPr>
            <a:lvl6pPr marL="1885903" indent="-171446" algn="l" defTabSz="685783"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indent="0"/>
            <a:r>
              <a:rPr lang="en-US" sz="1000" dirty="0">
                <a:solidFill>
                  <a:schemeClr val="tx2"/>
                </a:solidFill>
                <a:latin typeface="+mn-lt"/>
                <a:cs typeface="Arial Narrow" panose="020B0604020202020204" pitchFamily="34" charset="0"/>
              </a:rPr>
              <a:t>Not available in CA, IL, LA, MA, MO, MT, NH, NJ, OR, PA, SC, UT, WV &amp; WI.</a:t>
            </a:r>
          </a:p>
        </p:txBody>
      </p:sp>
      <p:pic>
        <p:nvPicPr>
          <p:cNvPr id="14" name="Picture 13" descr="A person holding a hand&#10;&#10;AI-generated content may be incorrect.">
            <a:extLst>
              <a:ext uri="{FF2B5EF4-FFF2-40B4-BE49-F238E27FC236}">
                <a16:creationId xmlns:a16="http://schemas.microsoft.com/office/drawing/2014/main" id="{F09CED81-9BA7-25C2-FA85-E7A24447D98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638145" y="1434312"/>
            <a:ext cx="5984065" cy="3989376"/>
          </a:xfrm>
          <a:custGeom>
            <a:avLst/>
            <a:gdLst>
              <a:gd name="connsiteX0" fmla="*/ 700990 w 5984065"/>
              <a:gd name="connsiteY0" fmla="*/ 0 h 3989376"/>
              <a:gd name="connsiteX1" fmla="*/ 5984065 w 5984065"/>
              <a:gd name="connsiteY1" fmla="*/ 0 h 3989376"/>
              <a:gd name="connsiteX2" fmla="*/ 5984065 w 5984065"/>
              <a:gd name="connsiteY2" fmla="*/ 3297171 h 3989376"/>
              <a:gd name="connsiteX3" fmla="*/ 5291860 w 5984065"/>
              <a:gd name="connsiteY3" fmla="*/ 3989376 h 3989376"/>
              <a:gd name="connsiteX4" fmla="*/ 0 w 5984065"/>
              <a:gd name="connsiteY4" fmla="*/ 3989376 h 3989376"/>
              <a:gd name="connsiteX5" fmla="*/ 0 w 5984065"/>
              <a:gd name="connsiteY5" fmla="*/ 700990 h 398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4065" h="3989376">
                <a:moveTo>
                  <a:pt x="700990" y="0"/>
                </a:moveTo>
                <a:lnTo>
                  <a:pt x="5984065" y="0"/>
                </a:lnTo>
                <a:lnTo>
                  <a:pt x="5984065" y="3297171"/>
                </a:lnTo>
                <a:lnTo>
                  <a:pt x="5291860" y="3989376"/>
                </a:lnTo>
                <a:lnTo>
                  <a:pt x="0" y="3989376"/>
                </a:lnTo>
                <a:lnTo>
                  <a:pt x="0" y="700990"/>
                </a:lnTo>
                <a:close/>
              </a:path>
            </a:pathLst>
          </a:custGeom>
        </p:spPr>
      </p:pic>
    </p:spTree>
    <p:extLst>
      <p:ext uri="{BB962C8B-B14F-4D97-AF65-F5344CB8AC3E}">
        <p14:creationId xmlns:p14="http://schemas.microsoft.com/office/powerpoint/2010/main" val="2796395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5C64-0EC7-DDFD-837F-41CD6A5D18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40C8A-CBC7-571E-6E2C-B81E823E914D}"/>
              </a:ext>
            </a:extLst>
          </p:cNvPr>
          <p:cNvSpPr>
            <a:spLocks noGrp="1"/>
          </p:cNvSpPr>
          <p:nvPr>
            <p:ph type="title"/>
          </p:nvPr>
        </p:nvSpPr>
        <p:spPr/>
        <p:txBody>
          <a:bodyPr/>
          <a:lstStyle/>
          <a:p>
            <a:r>
              <a:rPr lang="en-US" dirty="0"/>
              <a:t>Domestic Abuse Waiver</a:t>
            </a:r>
          </a:p>
        </p:txBody>
      </p:sp>
      <p:sp>
        <p:nvSpPr>
          <p:cNvPr id="3" name="Footer Placeholder 2">
            <a:extLst>
              <a:ext uri="{FF2B5EF4-FFF2-40B4-BE49-F238E27FC236}">
                <a16:creationId xmlns:a16="http://schemas.microsoft.com/office/drawing/2014/main" id="{1F35E5E1-6510-3887-411D-F49C478EC568}"/>
              </a:ext>
            </a:extLst>
          </p:cNvPr>
          <p:cNvSpPr>
            <a:spLocks noGrp="1"/>
          </p:cNvSpPr>
          <p:nvPr>
            <p:ph type="ftr" sz="quarter" idx="10"/>
          </p:nvPr>
        </p:nvSpPr>
        <p:spPr/>
        <p:txBody>
          <a:bodyPr/>
          <a:lstStyle/>
          <a:p>
            <a:r>
              <a:rPr lang="en-US"/>
              <a:t>For Agent Use Only - Not for Use with the Public</a:t>
            </a:r>
            <a:endParaRPr lang="en-US" dirty="0"/>
          </a:p>
        </p:txBody>
      </p:sp>
      <p:sp>
        <p:nvSpPr>
          <p:cNvPr id="4" name="Slide Number Placeholder 3">
            <a:extLst>
              <a:ext uri="{FF2B5EF4-FFF2-40B4-BE49-F238E27FC236}">
                <a16:creationId xmlns:a16="http://schemas.microsoft.com/office/drawing/2014/main" id="{01BA0F17-21F5-9A4C-9C35-C7AACE53FF20}"/>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32</a:t>
            </a:fld>
            <a:endParaRPr lang="en-US" dirty="0">
              <a:latin typeface="Aptos Light" panose="020B0004020202020204" pitchFamily="34" charset="0"/>
            </a:endParaRPr>
          </a:p>
        </p:txBody>
      </p:sp>
      <p:sp>
        <p:nvSpPr>
          <p:cNvPr id="5" name="Text Placeholder 4">
            <a:extLst>
              <a:ext uri="{FF2B5EF4-FFF2-40B4-BE49-F238E27FC236}">
                <a16:creationId xmlns:a16="http://schemas.microsoft.com/office/drawing/2014/main" id="{6434A0CC-E6DB-923E-B39F-23F6CA3B4D5F}"/>
              </a:ext>
            </a:extLst>
          </p:cNvPr>
          <p:cNvSpPr>
            <a:spLocks noGrp="1"/>
          </p:cNvSpPr>
          <p:nvPr>
            <p:ph type="body" sz="quarter" idx="11"/>
          </p:nvPr>
        </p:nvSpPr>
        <p:spPr>
          <a:xfrm>
            <a:off x="457200" y="1410599"/>
            <a:ext cx="4833257" cy="2351093"/>
          </a:xfrm>
        </p:spPr>
        <p:txBody>
          <a:bodyPr/>
          <a:lstStyle/>
          <a:p>
            <a:r>
              <a:rPr lang="en-US" dirty="0"/>
              <a:t>Allows for the lesser of 50% of Accumulation Value or $10,000 to be withdrawn without application of withdrawal charges, and MVA</a:t>
            </a:r>
          </a:p>
          <a:p>
            <a:r>
              <a:rPr lang="en-US" dirty="0"/>
              <a:t>Available after the first policy year</a:t>
            </a:r>
          </a:p>
          <a:p>
            <a:r>
              <a:rPr lang="en-US" dirty="0"/>
              <a:t>Available only on qualified lines of business</a:t>
            </a:r>
          </a:p>
        </p:txBody>
      </p:sp>
      <p:sp>
        <p:nvSpPr>
          <p:cNvPr id="7" name="Text Placeholder 2">
            <a:extLst>
              <a:ext uri="{FF2B5EF4-FFF2-40B4-BE49-F238E27FC236}">
                <a16:creationId xmlns:a16="http://schemas.microsoft.com/office/drawing/2014/main" id="{D79206F3-0AB5-5ACF-03CD-4361D001E82F}"/>
              </a:ext>
            </a:extLst>
          </p:cNvPr>
          <p:cNvSpPr txBox="1"/>
          <p:nvPr>
            <p:custDataLst>
              <p:tags r:id="rId1"/>
            </p:custDataLst>
          </p:nvPr>
        </p:nvSpPr>
        <p:spPr>
          <a:xfrm>
            <a:off x="457199" y="6045099"/>
            <a:ext cx="4847182" cy="361136"/>
          </a:xfrm>
          <a:prstGeom prst="rect">
            <a:avLst/>
          </a:prstGeom>
          <a:noFill/>
        </p:spPr>
        <p:txBody>
          <a:bodyPr vert="horz" lIns="0" tIns="0" rIns="0" bIns="0" rtlCol="0" anchor="t">
            <a:noAutofit/>
          </a:bodyPr>
          <a:lstStyle>
            <a:defPPr>
              <a:defRPr lang="en-US"/>
            </a:defPPr>
            <a:lvl1pPr marL="10716" indent="-10716" algn="l" defTabSz="685783" rtl="0" eaLnBrk="1" latinLnBrk="0" hangingPunct="1">
              <a:lnSpc>
                <a:spcPct val="90000"/>
              </a:lnSpc>
              <a:spcBef>
                <a:spcPts val="750"/>
              </a:spcBef>
              <a:buFont typeface="Arial" pitchFamily="34" charset="0"/>
              <a:buNone/>
              <a:defRPr sz="1500" kern="1200">
                <a:solidFill>
                  <a:schemeClr val="tx1"/>
                </a:solidFill>
                <a:latin typeface="Arial" pitchFamily="34" charset="0"/>
                <a:ea typeface="+mn-ea"/>
                <a:cs typeface="Arial" pitchFamily="34" charset="0"/>
              </a:defRPr>
            </a:lvl1pPr>
            <a:lvl2pPr marL="10716" indent="-10716" algn="l" defTabSz="685783" rtl="0" eaLnBrk="1" latinLnBrk="0" hangingPunct="1">
              <a:lnSpc>
                <a:spcPct val="90000"/>
              </a:lnSpc>
              <a:spcBef>
                <a:spcPts val="375"/>
              </a:spcBef>
              <a:buFont typeface="Arial" pitchFamily="34" charset="0"/>
              <a:buNone/>
              <a:defRPr sz="1500" kern="1200">
                <a:solidFill>
                  <a:schemeClr val="tx1"/>
                </a:solidFill>
                <a:latin typeface="Arial" pitchFamily="34" charset="0"/>
                <a:ea typeface="+mn-ea"/>
                <a:cs typeface="Arial" pitchFamily="34" charset="0"/>
              </a:defRPr>
            </a:lvl2pPr>
            <a:lvl3pPr marL="10716" indent="-10716" algn="l" defTabSz="685783" rtl="0" eaLnBrk="1" latinLnBrk="0" hangingPunct="1">
              <a:lnSpc>
                <a:spcPct val="90000"/>
              </a:lnSpc>
              <a:spcBef>
                <a:spcPts val="375"/>
              </a:spcBef>
              <a:buFont typeface="Arial" pitchFamily="34" charset="0"/>
              <a:buNone/>
              <a:defRPr sz="1500" kern="1200">
                <a:solidFill>
                  <a:schemeClr val="tx1"/>
                </a:solidFill>
                <a:latin typeface="Arial" pitchFamily="34" charset="0"/>
                <a:ea typeface="+mn-ea"/>
                <a:cs typeface="Arial" pitchFamily="34" charset="0"/>
              </a:defRPr>
            </a:lvl3pPr>
            <a:lvl4pPr marL="10716" indent="-10716" algn="l" defTabSz="685783" rtl="0" eaLnBrk="1" latinLnBrk="0" hangingPunct="1">
              <a:lnSpc>
                <a:spcPct val="90000"/>
              </a:lnSpc>
              <a:spcBef>
                <a:spcPts val="375"/>
              </a:spcBef>
              <a:buFont typeface="Arial" pitchFamily="34" charset="0"/>
              <a:buNone/>
              <a:defRPr sz="1500" kern="1200">
                <a:solidFill>
                  <a:schemeClr val="tx1"/>
                </a:solidFill>
                <a:latin typeface="Arial" pitchFamily="34" charset="0"/>
                <a:ea typeface="+mn-ea"/>
                <a:cs typeface="Arial" pitchFamily="34" charset="0"/>
              </a:defRPr>
            </a:lvl4pPr>
            <a:lvl5pPr marL="10716" indent="-10716" algn="l" defTabSz="685783" rtl="0" eaLnBrk="1" latinLnBrk="0" hangingPunct="1">
              <a:lnSpc>
                <a:spcPct val="90000"/>
              </a:lnSpc>
              <a:spcBef>
                <a:spcPts val="375"/>
              </a:spcBef>
              <a:buFont typeface="Arial" pitchFamily="34" charset="0"/>
              <a:buNone/>
              <a:defRPr sz="1500" kern="1200">
                <a:solidFill>
                  <a:schemeClr val="tx1"/>
                </a:solidFill>
                <a:latin typeface="Arial" pitchFamily="34" charset="0"/>
                <a:ea typeface="+mn-ea"/>
                <a:cs typeface="Arial" pitchFamily="34" charset="0"/>
              </a:defRPr>
            </a:lvl5pPr>
            <a:lvl6pPr marL="1885903" indent="-171446" algn="l" defTabSz="685783"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indent="0"/>
            <a:r>
              <a:rPr lang="en-US" sz="1000" dirty="0">
                <a:solidFill>
                  <a:schemeClr val="tx2"/>
                </a:solidFill>
                <a:effectLst/>
                <a:latin typeface="Aptos" panose="020B0004020202020204" pitchFamily="34" charset="0"/>
                <a:ea typeface="Aptos" panose="020B0004020202020204" pitchFamily="34" charset="0"/>
                <a:cs typeface="Aptos" panose="020B0004020202020204" pitchFamily="34" charset="0"/>
              </a:rPr>
              <a:t>While your policy is in 403(b), 457(b), IRA or Pension/Profit Sharing status, you have the Domestic Abuse Waiver. Please refer to your policy for more details</a:t>
            </a:r>
            <a:endParaRPr lang="en-US" sz="1000" dirty="0">
              <a:solidFill>
                <a:schemeClr val="tx2"/>
              </a:solidFill>
              <a:latin typeface="Arial Narrow" panose="020B0604020202020204" pitchFamily="34" charset="0"/>
              <a:cs typeface="Arial Narrow" panose="020B0604020202020204" pitchFamily="34" charset="0"/>
            </a:endParaRPr>
          </a:p>
        </p:txBody>
      </p:sp>
      <p:pic>
        <p:nvPicPr>
          <p:cNvPr id="15" name="Picture 14" descr="A person and person talking to each other&#10;&#10;AI-generated content may be incorrect.">
            <a:extLst>
              <a:ext uri="{FF2B5EF4-FFF2-40B4-BE49-F238E27FC236}">
                <a16:creationId xmlns:a16="http://schemas.microsoft.com/office/drawing/2014/main" id="{3276212A-B4D1-DD63-E1B3-BE833BC487F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290457" y="1317684"/>
            <a:ext cx="6336363" cy="4222632"/>
          </a:xfrm>
          <a:custGeom>
            <a:avLst/>
            <a:gdLst>
              <a:gd name="connsiteX0" fmla="*/ 718565 w 6336363"/>
              <a:gd name="connsiteY0" fmla="*/ 0 h 4222632"/>
              <a:gd name="connsiteX1" fmla="*/ 6336363 w 6336363"/>
              <a:gd name="connsiteY1" fmla="*/ 0 h 4222632"/>
              <a:gd name="connsiteX2" fmla="*/ 6336363 w 6336363"/>
              <a:gd name="connsiteY2" fmla="*/ 3482180 h 4222632"/>
              <a:gd name="connsiteX3" fmla="*/ 5595911 w 6336363"/>
              <a:gd name="connsiteY3" fmla="*/ 4222632 h 4222632"/>
              <a:gd name="connsiteX4" fmla="*/ 0 w 6336363"/>
              <a:gd name="connsiteY4" fmla="*/ 4222632 h 4222632"/>
              <a:gd name="connsiteX5" fmla="*/ 0 w 6336363"/>
              <a:gd name="connsiteY5" fmla="*/ 718565 h 422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363" h="4222632">
                <a:moveTo>
                  <a:pt x="718565" y="0"/>
                </a:moveTo>
                <a:lnTo>
                  <a:pt x="6336363" y="0"/>
                </a:lnTo>
                <a:lnTo>
                  <a:pt x="6336363" y="3482180"/>
                </a:lnTo>
                <a:lnTo>
                  <a:pt x="5595911" y="4222632"/>
                </a:lnTo>
                <a:lnTo>
                  <a:pt x="0" y="4222632"/>
                </a:lnTo>
                <a:lnTo>
                  <a:pt x="0" y="718565"/>
                </a:lnTo>
                <a:close/>
              </a:path>
            </a:pathLst>
          </a:custGeom>
        </p:spPr>
      </p:pic>
    </p:spTree>
    <p:extLst>
      <p:ext uri="{BB962C8B-B14F-4D97-AF65-F5344CB8AC3E}">
        <p14:creationId xmlns:p14="http://schemas.microsoft.com/office/powerpoint/2010/main" val="3296145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FDF293-74DD-C2F8-3F5B-0F5695504186}"/>
              </a:ext>
            </a:extLst>
          </p:cNvPr>
          <p:cNvSpPr>
            <a:spLocks noGrp="1"/>
          </p:cNvSpPr>
          <p:nvPr>
            <p:ph type="body" sz="quarter" idx="19"/>
          </p:nvPr>
        </p:nvSpPr>
        <p:spPr>
          <a:xfrm>
            <a:off x="1226955" y="4348343"/>
            <a:ext cx="2515132" cy="380362"/>
          </a:xfrm>
        </p:spPr>
        <p:txBody>
          <a:bodyPr/>
          <a:lstStyle/>
          <a:p>
            <a:r>
              <a:rPr lang="en-US" dirty="0"/>
              <a:t>Flex Secure Growth</a:t>
            </a:r>
          </a:p>
        </p:txBody>
      </p:sp>
      <p:sp>
        <p:nvSpPr>
          <p:cNvPr id="6" name="Footer Placeholder 5">
            <a:extLst>
              <a:ext uri="{FF2B5EF4-FFF2-40B4-BE49-F238E27FC236}">
                <a16:creationId xmlns:a16="http://schemas.microsoft.com/office/drawing/2014/main" id="{C352E5A1-2612-34FC-9D72-C447BD6AB761}"/>
              </a:ext>
            </a:extLst>
          </p:cNvPr>
          <p:cNvSpPr>
            <a:spLocks noGrp="1"/>
          </p:cNvSpPr>
          <p:nvPr>
            <p:ph type="ftr" sz="quarter" idx="25"/>
          </p:nvPr>
        </p:nvSpPr>
        <p:spPr/>
        <p:txBody>
          <a:bodyPr/>
          <a:lstStyle/>
          <a:p>
            <a:r>
              <a:rPr lang="en-US"/>
              <a:t>For Agent Use Only - Not for Use with the Public</a:t>
            </a:r>
            <a:endParaRPr lang="en-US" dirty="0"/>
          </a:p>
        </p:txBody>
      </p:sp>
      <p:sp>
        <p:nvSpPr>
          <p:cNvPr id="7" name="Slide Number Placeholder 6">
            <a:extLst>
              <a:ext uri="{FF2B5EF4-FFF2-40B4-BE49-F238E27FC236}">
                <a16:creationId xmlns:a16="http://schemas.microsoft.com/office/drawing/2014/main" id="{BA5035C4-1C49-97D2-DF9A-B4E2A1E0777D}"/>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33</a:t>
            </a:fld>
            <a:endParaRPr lang="en-US" dirty="0">
              <a:latin typeface="Aptos Light" panose="020B0004020202020204" pitchFamily="34" charset="0"/>
            </a:endParaRPr>
          </a:p>
        </p:txBody>
      </p:sp>
      <p:sp>
        <p:nvSpPr>
          <p:cNvPr id="8" name="Title 7">
            <a:extLst>
              <a:ext uri="{FF2B5EF4-FFF2-40B4-BE49-F238E27FC236}">
                <a16:creationId xmlns:a16="http://schemas.microsoft.com/office/drawing/2014/main" id="{B89F6B30-AB64-FD61-CA32-EF584BB0C916}"/>
              </a:ext>
            </a:extLst>
          </p:cNvPr>
          <p:cNvSpPr>
            <a:spLocks noGrp="1"/>
          </p:cNvSpPr>
          <p:nvPr>
            <p:ph type="title"/>
          </p:nvPr>
        </p:nvSpPr>
        <p:spPr/>
        <p:txBody>
          <a:bodyPr/>
          <a:lstStyle/>
          <a:p>
            <a:r>
              <a:rPr lang="en-US" dirty="0"/>
              <a:t>Resources</a:t>
            </a:r>
          </a:p>
        </p:txBody>
      </p:sp>
      <p:sp>
        <p:nvSpPr>
          <p:cNvPr id="10" name="Text Placeholder 9">
            <a:extLst>
              <a:ext uri="{FF2B5EF4-FFF2-40B4-BE49-F238E27FC236}">
                <a16:creationId xmlns:a16="http://schemas.microsoft.com/office/drawing/2014/main" id="{96998392-3115-F9D7-1AC7-456F4701316B}"/>
              </a:ext>
            </a:extLst>
          </p:cNvPr>
          <p:cNvSpPr>
            <a:spLocks noGrp="1"/>
          </p:cNvSpPr>
          <p:nvPr>
            <p:ph type="body" sz="quarter" idx="27"/>
          </p:nvPr>
        </p:nvSpPr>
        <p:spPr>
          <a:xfrm>
            <a:off x="8407408" y="4348343"/>
            <a:ext cx="2665976" cy="380362"/>
          </a:xfrm>
        </p:spPr>
        <p:txBody>
          <a:bodyPr/>
          <a:lstStyle/>
          <a:p>
            <a:r>
              <a:rPr lang="en-US" dirty="0"/>
              <a:t>Flex Select Income 10</a:t>
            </a:r>
          </a:p>
        </p:txBody>
      </p:sp>
      <p:sp>
        <p:nvSpPr>
          <p:cNvPr id="12" name="Text Placeholder 11">
            <a:extLst>
              <a:ext uri="{FF2B5EF4-FFF2-40B4-BE49-F238E27FC236}">
                <a16:creationId xmlns:a16="http://schemas.microsoft.com/office/drawing/2014/main" id="{7EDB0DAF-BA06-14B5-F1D6-C2FD2BA6F634}"/>
              </a:ext>
            </a:extLst>
          </p:cNvPr>
          <p:cNvSpPr>
            <a:spLocks noGrp="1"/>
          </p:cNvSpPr>
          <p:nvPr>
            <p:ph type="body" sz="quarter" idx="29"/>
          </p:nvPr>
        </p:nvSpPr>
        <p:spPr>
          <a:xfrm>
            <a:off x="4286889" y="4348343"/>
            <a:ext cx="3575717" cy="380362"/>
          </a:xfrm>
        </p:spPr>
        <p:txBody>
          <a:bodyPr/>
          <a:lstStyle/>
          <a:p>
            <a:r>
              <a:rPr lang="en-US" dirty="0"/>
              <a:t>Flex Secure Growth Bonus 10</a:t>
            </a:r>
          </a:p>
        </p:txBody>
      </p:sp>
      <p:pic>
        <p:nvPicPr>
          <p:cNvPr id="4" name="Graphic 3">
            <a:extLst>
              <a:ext uri="{FF2B5EF4-FFF2-40B4-BE49-F238E27FC236}">
                <a16:creationId xmlns:a16="http://schemas.microsoft.com/office/drawing/2014/main" id="{1CF8A588-EEF1-2555-E2E0-1CBF84C191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4317" y="2209022"/>
            <a:ext cx="1740408" cy="1740408"/>
          </a:xfrm>
          <a:prstGeom prst="rect">
            <a:avLst/>
          </a:prstGeom>
        </p:spPr>
      </p:pic>
      <p:pic>
        <p:nvPicPr>
          <p:cNvPr id="9" name="Graphic 8">
            <a:extLst>
              <a:ext uri="{FF2B5EF4-FFF2-40B4-BE49-F238E27FC236}">
                <a16:creationId xmlns:a16="http://schemas.microsoft.com/office/drawing/2014/main" id="{B019826C-CADA-7830-320C-799F189E55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5796" y="2209022"/>
            <a:ext cx="1740408" cy="1740408"/>
          </a:xfrm>
          <a:prstGeom prst="rect">
            <a:avLst/>
          </a:prstGeom>
        </p:spPr>
      </p:pic>
      <p:pic>
        <p:nvPicPr>
          <p:cNvPr id="13" name="Graphic 12">
            <a:extLst>
              <a:ext uri="{FF2B5EF4-FFF2-40B4-BE49-F238E27FC236}">
                <a16:creationId xmlns:a16="http://schemas.microsoft.com/office/drawing/2014/main" id="{CA596FF8-3097-7B51-B79A-8DE9BFF75C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70192" y="2209022"/>
            <a:ext cx="1740408" cy="1740408"/>
          </a:xfrm>
          <a:prstGeom prst="rect">
            <a:avLst/>
          </a:prstGeom>
        </p:spPr>
      </p:pic>
    </p:spTree>
    <p:extLst>
      <p:ext uri="{BB962C8B-B14F-4D97-AF65-F5344CB8AC3E}">
        <p14:creationId xmlns:p14="http://schemas.microsoft.com/office/powerpoint/2010/main" val="1321119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34B3D-88F9-6F27-2F1B-3F457FC35554}"/>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51BCF3CD-5AEB-521B-BFEF-F18C4DA442C3}"/>
              </a:ext>
            </a:extLst>
          </p:cNvPr>
          <p:cNvSpPr>
            <a:spLocks noGrp="1"/>
          </p:cNvSpPr>
          <p:nvPr>
            <p:ph type="ftr" sz="quarter" idx="25"/>
          </p:nvPr>
        </p:nvSpPr>
        <p:spPr/>
        <p:txBody>
          <a:bodyPr/>
          <a:lstStyle/>
          <a:p>
            <a:r>
              <a:rPr lang="en-US"/>
              <a:t>For Agent Use Only - Not for Use with the Public</a:t>
            </a:r>
            <a:endParaRPr lang="en-US" dirty="0"/>
          </a:p>
        </p:txBody>
      </p:sp>
      <p:sp>
        <p:nvSpPr>
          <p:cNvPr id="7" name="Slide Number Placeholder 6">
            <a:extLst>
              <a:ext uri="{FF2B5EF4-FFF2-40B4-BE49-F238E27FC236}">
                <a16:creationId xmlns:a16="http://schemas.microsoft.com/office/drawing/2014/main" id="{80472DC9-B7E4-3288-CF26-44BE3FEED09A}"/>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34</a:t>
            </a:fld>
            <a:endParaRPr lang="en-US" dirty="0">
              <a:latin typeface="Aptos Light" panose="020B0004020202020204" pitchFamily="34" charset="0"/>
            </a:endParaRPr>
          </a:p>
        </p:txBody>
      </p:sp>
      <p:sp>
        <p:nvSpPr>
          <p:cNvPr id="8" name="Title 7">
            <a:extLst>
              <a:ext uri="{FF2B5EF4-FFF2-40B4-BE49-F238E27FC236}">
                <a16:creationId xmlns:a16="http://schemas.microsoft.com/office/drawing/2014/main" id="{74C78882-CD4A-D0B3-C3C8-347BCEC29F97}"/>
              </a:ext>
            </a:extLst>
          </p:cNvPr>
          <p:cNvSpPr>
            <a:spLocks noGrp="1"/>
          </p:cNvSpPr>
          <p:nvPr>
            <p:ph type="title"/>
          </p:nvPr>
        </p:nvSpPr>
        <p:spPr/>
        <p:txBody>
          <a:bodyPr/>
          <a:lstStyle/>
          <a:p>
            <a:r>
              <a:rPr lang="en-US" dirty="0"/>
              <a:t>Scan to Complete Your Product Training</a:t>
            </a:r>
          </a:p>
        </p:txBody>
      </p:sp>
      <p:pic>
        <p:nvPicPr>
          <p:cNvPr id="18" name="Graphic 17">
            <a:extLst>
              <a:ext uri="{FF2B5EF4-FFF2-40B4-BE49-F238E27FC236}">
                <a16:creationId xmlns:a16="http://schemas.microsoft.com/office/drawing/2014/main" id="{FC9FC05D-130A-787B-37D7-2F06C77677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1466" y="1309799"/>
            <a:ext cx="4809067" cy="4809067"/>
          </a:xfrm>
          <a:prstGeom prst="rect">
            <a:avLst/>
          </a:prstGeom>
        </p:spPr>
      </p:pic>
    </p:spTree>
    <p:extLst>
      <p:ext uri="{BB962C8B-B14F-4D97-AF65-F5344CB8AC3E}">
        <p14:creationId xmlns:p14="http://schemas.microsoft.com/office/powerpoint/2010/main" val="1138986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C16C56-905E-786E-D84D-85E2A5FB1BB2}"/>
              </a:ext>
            </a:extLst>
          </p:cNvPr>
          <p:cNvSpPr>
            <a:spLocks noGrp="1"/>
          </p:cNvSpPr>
          <p:nvPr>
            <p:ph type="body" sz="quarter" idx="12"/>
          </p:nvPr>
        </p:nvSpPr>
        <p:spPr/>
        <p:txBody>
          <a:bodyPr/>
          <a:lstStyle/>
          <a:p>
            <a:r>
              <a:rPr lang="en-US" dirty="0"/>
              <a:t>Questions?</a:t>
            </a:r>
          </a:p>
        </p:txBody>
      </p:sp>
      <p:sp>
        <p:nvSpPr>
          <p:cNvPr id="3" name="Slide Number Placeholder 2">
            <a:extLst>
              <a:ext uri="{FF2B5EF4-FFF2-40B4-BE49-F238E27FC236}">
                <a16:creationId xmlns:a16="http://schemas.microsoft.com/office/drawing/2014/main" id="{4D857528-FD54-39EF-C4CF-33C9300435C5}"/>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35</a:t>
            </a:fld>
            <a:endParaRPr lang="en-US" dirty="0">
              <a:latin typeface="Aptos Light" panose="020B0004020202020204" pitchFamily="34" charset="0"/>
            </a:endParaRPr>
          </a:p>
        </p:txBody>
      </p:sp>
    </p:spTree>
    <p:extLst>
      <p:ext uri="{BB962C8B-B14F-4D97-AF65-F5344CB8AC3E}">
        <p14:creationId xmlns:p14="http://schemas.microsoft.com/office/powerpoint/2010/main" val="2663865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4061-73FD-1830-8F65-8CC87679FB4F}"/>
              </a:ext>
            </a:extLst>
          </p:cNvPr>
          <p:cNvSpPr>
            <a:spLocks noGrp="1"/>
          </p:cNvSpPr>
          <p:nvPr>
            <p:ph type="title"/>
          </p:nvPr>
        </p:nvSpPr>
        <p:spPr/>
        <p:txBody>
          <a:bodyPr/>
          <a:lstStyle/>
          <a:p>
            <a:r>
              <a:rPr lang="en-US" dirty="0"/>
              <a:t>Disclosures</a:t>
            </a:r>
          </a:p>
        </p:txBody>
      </p:sp>
      <p:sp>
        <p:nvSpPr>
          <p:cNvPr id="3" name="Slide Number Placeholder 2">
            <a:extLst>
              <a:ext uri="{FF2B5EF4-FFF2-40B4-BE49-F238E27FC236}">
                <a16:creationId xmlns:a16="http://schemas.microsoft.com/office/drawing/2014/main" id="{B7DAC04D-3240-A7BD-5FF9-5AC4735E55BE}"/>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36</a:t>
            </a:fld>
            <a:endParaRPr lang="en-US" dirty="0">
              <a:latin typeface="Aptos Light" panose="020B0004020202020204" pitchFamily="34" charset="0"/>
            </a:endParaRPr>
          </a:p>
        </p:txBody>
      </p:sp>
      <p:sp>
        <p:nvSpPr>
          <p:cNvPr id="4" name="TextBox 3">
            <a:extLst>
              <a:ext uri="{FF2B5EF4-FFF2-40B4-BE49-F238E27FC236}">
                <a16:creationId xmlns:a16="http://schemas.microsoft.com/office/drawing/2014/main" id="{870018EC-5904-7A21-B834-AF2659C7F13C}"/>
              </a:ext>
            </a:extLst>
          </p:cNvPr>
          <p:cNvSpPr txBox="1"/>
          <p:nvPr/>
        </p:nvSpPr>
        <p:spPr>
          <a:xfrm>
            <a:off x="457200" y="1058333"/>
            <a:ext cx="11347094" cy="5139869"/>
          </a:xfrm>
          <a:prstGeom prst="rect">
            <a:avLst/>
          </a:prstGeom>
          <a:noFill/>
        </p:spPr>
        <p:txBody>
          <a:bodyPr wrap="square" rtlCol="0">
            <a:spAutoFit/>
          </a:bodyPr>
          <a:lstStyle/>
          <a:p>
            <a:r>
              <a:rPr lang="en-US" sz="800" dirty="0"/>
              <a:t>3 The S&amp;P Composite Index of 500 stocks (S&amp;P 500®) is a group of unmanaged securities widely regarded by investors to be representative of large company stocks in general. All indices are unmanaged, and you cannot invest directly in any market index. All indices are unmanaged, and you cannot invest directly in any market index.</a:t>
            </a:r>
          </a:p>
          <a:p>
            <a:endParaRPr lang="en-US" sz="800" dirty="0"/>
          </a:p>
          <a:p>
            <a:r>
              <a:rPr lang="en-US" sz="800" dirty="0"/>
              <a:t>The Global Balanced SG Index (the “Index”) is the exclusive property of SG Americas Securities, LLC (SG Americas Securities, LLC, together with its affiliates, “SG”). SG has contracted with [S&amp;P Opco, LLC (a subsidiary of S&amp;P Dow Jones Indices LLC] (“S&amp;P”) to maintain and calculate the Index. “SG Americas Securities, LLC”, “SGAS”, “Société Générale”, “SG”, “Société Générale Indices”, “SGI”, and “Global Balanced SG Index” (collectively, the “SG Marks”) are trademarks or service marks of SG. SG has licensed use of the SG Marks to Life Insurance Company of the Southwest (“LICS”) for use in a fixed indexed annuity offered by LICS (the “Fixed Indexed Annuity”). SG's sole contractual relationship with LICS is to license the Index and the SG Marks to LICS. None of SG, S&amp;P, or other third party licensor (collectively, the “Index Parties”) to SG is acting, or has been authorized to act, as an agent of LICS or has in any way sponsored, promoted, solicited, negotiated, endorsed, offered, sold, issued, supported, structured or priced any Fixed Indexed Annuity or provided investment advice to LICS. No Index Party has passed on the legality or suitability of, or the accuracy or adequacy of the descriptions and disclosures relating to, the Fixed Indexed Annuity, including those disclosures with respect to the Index. The Index Parties make no representation whatsoever, whether express or implied, as to the advisability of purchasing, selling or holding any product linked to the Index, including the Fixed Indexed Annuity, or the ability of the Index to meet its stated objectives, including meeting its target volatility. The Index Parties have no obligation to, and will not, take the needs of LICS or any annuitant into consideration in determining, composing or calculating the Index. The selection of the Index as a crediting option under a Fixed Indexed Annuity does not obligate LICS or SG to invest annuity payments in the components of the Index. THE INDEX PARTIES MAKE NO REPRESENTATION OR WARRANTY WHATSOEVER, WHETHER EXPRESS OR IMPLIED, AND HEREBY EXPRESSLY DISCLAIM ALL WARRANTIES (INCLUDING, WITHOUT LIMITATION, THOSE OF MERCHANTABILITY OR FITNESS FOR A PARTICULAR PURPOSE OR USE), WITH RESPECT TO THE INDEX OR ANY DATA INCLUDED THEREIN OR RELATING THERETO, AND IN PARTICULAR DISCLAIM ANY GUARANTEE OR WARRANTY EITHER AS TO THE QUALITY, ACCURACY, TIMELINESS AND/OR COMPLETENESS OF THE INDEX OR ANY DATA INCLUDED THEREIN, THE RESULTS OBTAINED FROM THE USE OF THE INDEX AND/OR THE CALCULATION OR COMPOSITION OF THE INDEX, OR CALCULATIONS MADE WITH RESPECT TO ANY FIXED INDEXED ANNUITY AT ANY PARTICULAR TIME ON ANY PARTICULAR DATE OR OTHERWISE. THE INDEX PARTIES SHALL NOT BE LIABLE (WHETHER IN NEGLIGENCE OR OTHERWISE) TO ANY PERSON FOR ANY ERROR OR OMISSION IN THE INDEX OR IN THE CALCULATION OF THE INDEX, AND THE INDEX PARTIES ARE UNDER NO OBLIGATION TO ADVISE ANY PERSON OF ANY ERROR THEREIN, OR FOR ANY INTERRUPTION IN THE CALCULATION OF THE INDEX. NO INDEX PARTY SHALL HAVE ANY LIABILITY TO ANY PARTY FOR ANY ACT OR FAILURE TO ACT BY THE INDEX PARTIES IN CONNECTION WITH THE DETERMINATION, ADJUSTMENT OR MAINTENANCE OF THE INDEX. WITHOUT LIMITING THE FOREGOING, IN NO EVENT SHALL AN INDEX PARTY HAVE ANY LIABILITY FOR ANY DIRECT DAMAGES, LOST PROFITS OR SPECIAL, INCIDENTAL, PUNITIVE, INDIRECT OR CONSEQUENTIAL DAMAGES, EVEN IF NOTIFIED OF THE POSSIBILITY OF SUCH DAMAGES. No Index Party is a fiduciary or agent of any purchaser, seller or holder of a Fixed Indexed Annuity. None of SG, S&amp;P, or any third party licensor shall have any liability with respect to the Fixed Indexed Annuity in which an interest crediting option is based is on the Index, nor for any loss relating to the Fixed Indexed Annuity, whether arising directly or indirectly from the use of the Index, its methodology, any SG Mark or otherwise. Obligations to make payments under the Fixed Indexed Annuities are solely the obligation of LICS. In calculating the performance of the Index, SG deducts a maintenance fee of 0.50% per annum on the level of the Index, and fixed transaction and replication costs, each calculated and deducted on a daily basis. The transaction and replication costs cover, among other things, rebalancing and replication costs. The total amount of transaction and replication costs is not predictable and will depend on a number of factors, including the leverage of the Index, which may be as high as 200%, the performance of the indexes underlying the Index, market conditions and the changes in the market states, among other factors. The transaction and replication costs, which are increased by the Index's leverage, and the maintenance fee will reduce the potential positive change in the Index and increase the potential negative change in the Index. While the volatility control applied by the Index may result in less fluctuation in rates of return as compared to indices without volatility controls, it may also reduce the overall rate of return as compared to products not subject to volatility controls.</a:t>
            </a:r>
          </a:p>
          <a:p>
            <a:endParaRPr lang="en-US" sz="800" dirty="0"/>
          </a:p>
          <a:p>
            <a:r>
              <a:rPr lang="en-US" sz="800" dirty="0"/>
              <a:t>The US Pacesetter Index (the “Index”) is the exclusive property of SG Americas Securities, LLC (SG Americas Securities, LLC, together with its affiliates, “SG”).  SG has contracted with S&amp;P Opco, LLC (a subsidiary of S&amp;P Dow Jones Indices LLC) (“S&amp;P”) to maintain and calculate the Index.  “SG Americas Securities, LLC”, “SGAS”, “Société Générale”, “SG”, “Société Générale Indices”, “SGI”, and “US Pacesetter Index” (collectively, the “SG Marks”) are trademarks or service marks of SG.  SG has licensed use of the SG Marks to Life Insurance Company of the Southwest (“LICS”) for use in a life insurance product offered by LICS (the “Product”). SG’s sole contractual relationship with LICS is to license the Index and the SG Marks to LICS.  None of SG, S&amp;P, or other third party licensor (collectively, the “Index Parties”) to SG is acting, or has been authorized to act, as an agent of LICS or has in any way sponsored, promoted, solicited, negotiated, endorsed, offered, sold, issued, supported, structured or priced any Product or provided investment advice to LICS.</a:t>
            </a:r>
          </a:p>
          <a:p>
            <a:endParaRPr lang="en-US" sz="800" dirty="0"/>
          </a:p>
          <a:p>
            <a:r>
              <a:rPr lang="en-US" sz="800" dirty="0"/>
              <a:t>No Index Party has passed on the legality or suitability of, or the accuracy or adequacy of the descriptions and disclosures relating to, the Product, including those disclosures with respect to the Index.  The Index Parties make no representation whatsoever, whether express or implied, as to the advisability of purchasing, selling or holding any product linked to the Index, including the Product, or the ability of the Index to meet its stated objectives, including meeting its target volatility.  The Index Parties have no obligation to, and will not, take the needs of LICS or any purchaser of a Product into consideration in determining, composing or calculating the Index. The selection of the Index as a crediting option under a Product does not obligate LICS or SG to invest any payments in the components of the Index.</a:t>
            </a:r>
          </a:p>
          <a:p>
            <a:endParaRPr lang="en-US" sz="800" dirty="0"/>
          </a:p>
          <a:p>
            <a:r>
              <a:rPr lang="en-US" sz="800" dirty="0"/>
              <a:t>In calculating the performance of the Index, SG deducts a maintenance fee of 0.50% per annum on the level of the Index, and fixed transaction and replication costs, each calculated and deducted on a daily basis. The transaction and replication costs cover, among other things, rebalancing and replication costs.  The total amount of transaction and replication costs is not predictable and will depend on a number of factors, including the leverage of the Index, which may be as high as 200%, the performance of the components underlying the Index, market conditions and the changes in the market environments, among other factors. The transaction and replication costs, which are increased by the Index’s leverage, and the maintenance fee will reduce the potential positive change in the Index and increase the potential negative change in the Index. While the volatility control applied by the Index may result in less fluctuation in rates of return as compared to indices without volatility controls, it may also reduce the overall rate of return as compared to products not subject to volatility controls.</a:t>
            </a:r>
          </a:p>
        </p:txBody>
      </p:sp>
    </p:spTree>
    <p:extLst>
      <p:ext uri="{BB962C8B-B14F-4D97-AF65-F5344CB8AC3E}">
        <p14:creationId xmlns:p14="http://schemas.microsoft.com/office/powerpoint/2010/main" val="230730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346150-7C00-EAB2-CD55-111592A3FE61}"/>
              </a:ext>
            </a:extLst>
          </p:cNvPr>
          <p:cNvSpPr>
            <a:spLocks noGrp="1"/>
          </p:cNvSpPr>
          <p:nvPr>
            <p:ph type="sldNum" sz="quarter" idx="4"/>
          </p:nvPr>
        </p:nvSpPr>
        <p:spPr/>
        <p:txBody>
          <a:body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37</a:t>
            </a:fld>
            <a:endParaRPr lang="en-US" dirty="0">
              <a:latin typeface="Aptos Light" panose="020B0004020202020204" pitchFamily="34" charset="0"/>
            </a:endParaRPr>
          </a:p>
        </p:txBody>
      </p:sp>
    </p:spTree>
    <p:extLst>
      <p:ext uri="{BB962C8B-B14F-4D97-AF65-F5344CB8AC3E}">
        <p14:creationId xmlns:p14="http://schemas.microsoft.com/office/powerpoint/2010/main" val="1590836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D8C0C-E9A1-93A9-E522-B23021A99D49}"/>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85AC7BD-67E0-5C3E-F16B-A35700C25A6E}"/>
              </a:ext>
            </a:extLst>
          </p:cNvPr>
          <p:cNvPicPr>
            <a:picLocks noGrp="1" noChangeAspect="1"/>
          </p:cNvPicPr>
          <p:nvPr>
            <p:ph type="pic" sz="quarter" idx="26"/>
          </p:nvPr>
        </p:nvPicPr>
        <p:blipFill>
          <a:blip r:embed="rId4">
            <a:extLst>
              <a:ext uri="{28A0092B-C50C-407E-A947-70E740481C1C}">
                <a14:useLocalDpi xmlns:a14="http://schemas.microsoft.com/office/drawing/2010/main"/>
              </a:ext>
            </a:extLst>
          </a:blip>
          <a:stretch>
            <a:fillRect/>
          </a:stretch>
        </p:blipFill>
        <p:spPr>
          <a:xfrm>
            <a:off x="0" y="1177662"/>
            <a:ext cx="5702969" cy="5702969"/>
          </a:xfrm>
        </p:spPr>
      </p:pic>
      <p:sp>
        <p:nvSpPr>
          <p:cNvPr id="4" name="Footer Placeholder 3">
            <a:extLst>
              <a:ext uri="{FF2B5EF4-FFF2-40B4-BE49-F238E27FC236}">
                <a16:creationId xmlns:a16="http://schemas.microsoft.com/office/drawing/2014/main" id="{C9A8A664-D5BD-3A74-2C49-DA6185F61A1D}"/>
              </a:ext>
            </a:extLst>
          </p:cNvPr>
          <p:cNvSpPr>
            <a:spLocks noGrp="1"/>
          </p:cNvSpPr>
          <p:nvPr>
            <p:ph type="ftr" sz="quarter" idx="25"/>
          </p:nvPr>
        </p:nvSpPr>
        <p:spPr/>
        <p:txBody>
          <a:bodyPr/>
          <a:lstStyle/>
          <a:p>
            <a:r>
              <a:rPr lang="en-US" dirty="0"/>
              <a:t>For Agent Use Only – Not For Use With The Public</a:t>
            </a:r>
          </a:p>
        </p:txBody>
      </p:sp>
      <p:sp>
        <p:nvSpPr>
          <p:cNvPr id="5" name="Slide Number Placeholder 4">
            <a:extLst>
              <a:ext uri="{FF2B5EF4-FFF2-40B4-BE49-F238E27FC236}">
                <a16:creationId xmlns:a16="http://schemas.microsoft.com/office/drawing/2014/main" id="{B000D0DE-280D-6549-9A42-68A2D8808B33}"/>
              </a:ext>
            </a:extLst>
          </p:cNvPr>
          <p:cNvSpPr>
            <a:spLocks noGrp="1"/>
          </p:cNvSpPr>
          <p:nvPr>
            <p:ph type="sldNum" sz="quarter" idx="4"/>
          </p:nvPr>
        </p:nvSpPr>
        <p:spPr/>
        <p:txBody>
          <a:body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t>4</a:t>
            </a:fld>
            <a:endParaRPr lang="en-US" dirty="0">
              <a:latin typeface="Aptos Light" panose="020B0004020202020204" pitchFamily="34" charset="0"/>
            </a:endParaRPr>
          </a:p>
        </p:txBody>
      </p:sp>
      <p:sp>
        <p:nvSpPr>
          <p:cNvPr id="3" name="Title 2">
            <a:extLst>
              <a:ext uri="{FF2B5EF4-FFF2-40B4-BE49-F238E27FC236}">
                <a16:creationId xmlns:a16="http://schemas.microsoft.com/office/drawing/2014/main" id="{98FA7714-2561-0C70-F63C-3069D1182D0E}"/>
              </a:ext>
            </a:extLst>
          </p:cNvPr>
          <p:cNvSpPr>
            <a:spLocks noGrp="1"/>
          </p:cNvSpPr>
          <p:nvPr>
            <p:ph type="title"/>
          </p:nvPr>
        </p:nvSpPr>
        <p:spPr>
          <a:xfrm>
            <a:off x="457201" y="274137"/>
            <a:ext cx="10237076" cy="867930"/>
          </a:xfrm>
        </p:spPr>
        <p:txBody>
          <a:bodyPr/>
          <a:lstStyle/>
          <a:p>
            <a:r>
              <a:rPr lang="en-US" dirty="0"/>
              <a:t>Solutions for </a:t>
            </a:r>
            <a:r>
              <a:rPr lang="en-US" b="1" dirty="0"/>
              <a:t>Varied Time Horizons</a:t>
            </a:r>
          </a:p>
        </p:txBody>
      </p:sp>
      <p:sp>
        <p:nvSpPr>
          <p:cNvPr id="21" name="TextBox 20">
            <a:extLst>
              <a:ext uri="{FF2B5EF4-FFF2-40B4-BE49-F238E27FC236}">
                <a16:creationId xmlns:a16="http://schemas.microsoft.com/office/drawing/2014/main" id="{78672E75-5FCD-43D4-02DF-36A62C3B8301}"/>
              </a:ext>
            </a:extLst>
          </p:cNvPr>
          <p:cNvSpPr txBox="1"/>
          <p:nvPr/>
        </p:nvSpPr>
        <p:spPr>
          <a:xfrm>
            <a:off x="8621486" y="2496354"/>
            <a:ext cx="3182808" cy="1538883"/>
          </a:xfrm>
          <a:prstGeom prst="rect">
            <a:avLst/>
          </a:prstGeom>
          <a:solidFill>
            <a:schemeClr val="accent4"/>
          </a:solidFill>
        </p:spPr>
        <p:txBody>
          <a:bodyPr wrap="square" lIns="182880" tIns="365760" rIns="182880" bIns="18288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a:buClr>
                <a:schemeClr val="bg2"/>
              </a:buClr>
              <a:buFont typeface="Arial" pitchFamily="34" charset="0"/>
              <a:buChar char="•"/>
            </a:pPr>
            <a:r>
              <a:rPr lang="en-US" sz="1600" dirty="0">
                <a:solidFill>
                  <a:schemeClr val="bg2"/>
                </a:solidFill>
              </a:rPr>
              <a:t>Flex Secure Growth 10</a:t>
            </a:r>
          </a:p>
          <a:p>
            <a:pPr marL="173038" indent="-173038">
              <a:buClr>
                <a:schemeClr val="bg2"/>
              </a:buClr>
              <a:buFont typeface="Arial" pitchFamily="34" charset="0"/>
              <a:buChar char="•"/>
            </a:pPr>
            <a:r>
              <a:rPr lang="en-US" sz="1600" dirty="0">
                <a:solidFill>
                  <a:schemeClr val="bg2"/>
                </a:solidFill>
              </a:rPr>
              <a:t>Flex Secure Growth Bonus 10</a:t>
            </a:r>
          </a:p>
          <a:p>
            <a:pPr marL="173038" indent="-173038">
              <a:buClr>
                <a:schemeClr val="bg2"/>
              </a:buClr>
              <a:buFont typeface="Arial" pitchFamily="34" charset="0"/>
              <a:buChar char="•"/>
            </a:pPr>
            <a:r>
              <a:rPr lang="en-US" sz="1600" dirty="0">
                <a:solidFill>
                  <a:schemeClr val="bg2"/>
                </a:solidFill>
              </a:rPr>
              <a:t>Flex Select Income 10</a:t>
            </a:r>
          </a:p>
        </p:txBody>
      </p:sp>
      <p:sp>
        <p:nvSpPr>
          <p:cNvPr id="17" name="Rectangle 16">
            <a:extLst>
              <a:ext uri="{FF2B5EF4-FFF2-40B4-BE49-F238E27FC236}">
                <a16:creationId xmlns:a16="http://schemas.microsoft.com/office/drawing/2014/main" id="{F8CBF065-67E2-3B61-AED6-A73ADFD2536E}"/>
              </a:ext>
            </a:extLst>
          </p:cNvPr>
          <p:cNvSpPr/>
          <p:nvPr/>
        </p:nvSpPr>
        <p:spPr>
          <a:xfrm>
            <a:off x="9406011" y="1117602"/>
            <a:ext cx="1613759" cy="161375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3F3F5"/>
                </a:solidFill>
                <a:latin typeface="Aptos" panose="02110004020202020204"/>
                <a:ea typeface="+mn-ea"/>
                <a:cs typeface="+mn-cs"/>
              </a:defRPr>
            </a:lvl1pPr>
            <a:lvl2pPr marL="457200" algn="l" defTabSz="914400" rtl="0" eaLnBrk="1" latinLnBrk="0" hangingPunct="1">
              <a:defRPr sz="1800" kern="1200">
                <a:solidFill>
                  <a:srgbClr val="F3F3F5"/>
                </a:solidFill>
                <a:latin typeface="Aptos" panose="02110004020202020204"/>
                <a:ea typeface="+mn-ea"/>
                <a:cs typeface="+mn-cs"/>
              </a:defRPr>
            </a:lvl2pPr>
            <a:lvl3pPr marL="914400" algn="l" defTabSz="914400" rtl="0" eaLnBrk="1" latinLnBrk="0" hangingPunct="1">
              <a:defRPr sz="1800" kern="1200">
                <a:solidFill>
                  <a:srgbClr val="F3F3F5"/>
                </a:solidFill>
                <a:latin typeface="Aptos" panose="02110004020202020204"/>
                <a:ea typeface="+mn-ea"/>
                <a:cs typeface="+mn-cs"/>
              </a:defRPr>
            </a:lvl3pPr>
            <a:lvl4pPr marL="1371600" algn="l" defTabSz="914400" rtl="0" eaLnBrk="1" latinLnBrk="0" hangingPunct="1">
              <a:defRPr sz="1800" kern="1200">
                <a:solidFill>
                  <a:srgbClr val="F3F3F5"/>
                </a:solidFill>
                <a:latin typeface="Aptos" panose="02110004020202020204"/>
                <a:ea typeface="+mn-ea"/>
                <a:cs typeface="+mn-cs"/>
              </a:defRPr>
            </a:lvl4pPr>
            <a:lvl5pPr marL="1828800" algn="l" defTabSz="914400" rtl="0" eaLnBrk="1" latinLnBrk="0" hangingPunct="1">
              <a:defRPr sz="1800" kern="1200">
                <a:solidFill>
                  <a:srgbClr val="F3F3F5"/>
                </a:solidFill>
                <a:latin typeface="Aptos" panose="02110004020202020204"/>
                <a:ea typeface="+mn-ea"/>
                <a:cs typeface="+mn-cs"/>
              </a:defRPr>
            </a:lvl5pPr>
            <a:lvl6pPr marL="2286000" algn="l" defTabSz="914400" rtl="0" eaLnBrk="1" latinLnBrk="0" hangingPunct="1">
              <a:defRPr sz="1800" kern="1200">
                <a:solidFill>
                  <a:srgbClr val="F3F3F5"/>
                </a:solidFill>
                <a:latin typeface="Aptos" panose="02110004020202020204"/>
                <a:ea typeface="+mn-ea"/>
                <a:cs typeface="+mn-cs"/>
              </a:defRPr>
            </a:lvl6pPr>
            <a:lvl7pPr marL="2743200" algn="l" defTabSz="914400" rtl="0" eaLnBrk="1" latinLnBrk="0" hangingPunct="1">
              <a:defRPr sz="1800" kern="1200">
                <a:solidFill>
                  <a:srgbClr val="F3F3F5"/>
                </a:solidFill>
                <a:latin typeface="Aptos" panose="02110004020202020204"/>
                <a:ea typeface="+mn-ea"/>
                <a:cs typeface="+mn-cs"/>
              </a:defRPr>
            </a:lvl7pPr>
            <a:lvl8pPr marL="3200400" algn="l" defTabSz="914400" rtl="0" eaLnBrk="1" latinLnBrk="0" hangingPunct="1">
              <a:defRPr sz="1800" kern="1200">
                <a:solidFill>
                  <a:srgbClr val="F3F3F5"/>
                </a:solidFill>
                <a:latin typeface="Aptos" panose="02110004020202020204"/>
                <a:ea typeface="+mn-ea"/>
                <a:cs typeface="+mn-cs"/>
              </a:defRPr>
            </a:lvl8pPr>
            <a:lvl9pPr marL="3657600" algn="l" defTabSz="914400" rtl="0" eaLnBrk="1" latinLnBrk="0" hangingPunct="1">
              <a:defRPr sz="1800" kern="1200">
                <a:solidFill>
                  <a:srgbClr val="F3F3F5"/>
                </a:solidFill>
                <a:latin typeface="Aptos" panose="02110004020202020204"/>
                <a:ea typeface="+mn-ea"/>
                <a:cs typeface="+mn-cs"/>
              </a:defRPr>
            </a:lvl9pPr>
          </a:lstStyle>
          <a:p>
            <a:pPr algn="ctr"/>
            <a:endParaRPr lang="en-US"/>
          </a:p>
        </p:txBody>
      </p:sp>
      <p:sp>
        <p:nvSpPr>
          <p:cNvPr id="13" name="TextBox 47">
            <a:extLst>
              <a:ext uri="{FF2B5EF4-FFF2-40B4-BE49-F238E27FC236}">
                <a16:creationId xmlns:a16="http://schemas.microsoft.com/office/drawing/2014/main" id="{6909D891-B784-9A03-D3FD-C675E544E1FC}"/>
              </a:ext>
            </a:extLst>
          </p:cNvPr>
          <p:cNvSpPr txBox="1"/>
          <p:nvPr/>
        </p:nvSpPr>
        <p:spPr>
          <a:xfrm>
            <a:off x="9567266" y="1641843"/>
            <a:ext cx="129124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b="1">
                <a:solidFill>
                  <a:schemeClr val="accent4"/>
                </a:solidFill>
                <a:latin typeface="Daytona Condensed" panose="020B0506030503040204" pitchFamily="34" charset="0"/>
              </a:rPr>
              <a:t>10</a:t>
            </a:r>
          </a:p>
          <a:p>
            <a:pPr algn="ctr"/>
            <a:r>
              <a:rPr lang="en-US" altLang="zh-CN" sz="2400" b="1">
                <a:solidFill>
                  <a:schemeClr val="accent4"/>
                </a:solidFill>
                <a:latin typeface="Daytona Condensed" panose="020B0506030503040204" pitchFamily="34" charset="0"/>
              </a:rPr>
              <a:t>YEARS</a:t>
            </a:r>
            <a:endParaRPr lang="zh-CN" altLang="en-US" sz="2400" b="1">
              <a:solidFill>
                <a:schemeClr val="accent4"/>
              </a:solidFill>
              <a:latin typeface="Daytona Condensed" panose="020B0506030503040204" pitchFamily="34" charset="0"/>
            </a:endParaRPr>
          </a:p>
        </p:txBody>
      </p:sp>
      <p:pic>
        <p:nvPicPr>
          <p:cNvPr id="16" name="Graphic 15">
            <a:extLst>
              <a:ext uri="{FF2B5EF4-FFF2-40B4-BE49-F238E27FC236}">
                <a16:creationId xmlns:a16="http://schemas.microsoft.com/office/drawing/2014/main" id="{83D259BD-410F-04EC-4EC7-872F5A6BD7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06011" y="1117602"/>
            <a:ext cx="1613759" cy="1613759"/>
          </a:xfrm>
          <a:prstGeom prst="rect">
            <a:avLst/>
          </a:prstGeom>
        </p:spPr>
      </p:pic>
      <p:sp>
        <p:nvSpPr>
          <p:cNvPr id="28" name="TextBox 27">
            <a:extLst>
              <a:ext uri="{FF2B5EF4-FFF2-40B4-BE49-F238E27FC236}">
                <a16:creationId xmlns:a16="http://schemas.microsoft.com/office/drawing/2014/main" id="{5C6C61BC-A04D-B973-D3BA-6E3BD3F38F57}"/>
              </a:ext>
            </a:extLst>
          </p:cNvPr>
          <p:cNvSpPr txBox="1"/>
          <p:nvPr/>
        </p:nvSpPr>
        <p:spPr>
          <a:xfrm>
            <a:off x="6376525" y="2496354"/>
            <a:ext cx="2097932" cy="1538883"/>
          </a:xfrm>
          <a:prstGeom prst="rect">
            <a:avLst/>
          </a:prstGeom>
          <a:solidFill>
            <a:schemeClr val="accent3"/>
          </a:solidFill>
        </p:spPr>
        <p:txBody>
          <a:bodyPr wrap="square" lIns="182880" tIns="365760" rIns="182880" bIns="18288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a:buClr>
                <a:schemeClr val="bg2"/>
              </a:buClr>
              <a:buFont typeface="Arial" pitchFamily="34" charset="0"/>
              <a:buChar char="•"/>
            </a:pPr>
            <a:r>
              <a:rPr lang="en-US" sz="1600" dirty="0">
                <a:solidFill>
                  <a:schemeClr val="bg2"/>
                </a:solidFill>
              </a:rPr>
              <a:t>Flex Secure Growth 7</a:t>
            </a:r>
          </a:p>
        </p:txBody>
      </p:sp>
      <p:sp>
        <p:nvSpPr>
          <p:cNvPr id="29" name="Rectangle 28">
            <a:extLst>
              <a:ext uri="{FF2B5EF4-FFF2-40B4-BE49-F238E27FC236}">
                <a16:creationId xmlns:a16="http://schemas.microsoft.com/office/drawing/2014/main" id="{A914D86F-883A-C0BF-D4D1-95672764FD55}"/>
              </a:ext>
            </a:extLst>
          </p:cNvPr>
          <p:cNvSpPr/>
          <p:nvPr/>
        </p:nvSpPr>
        <p:spPr>
          <a:xfrm>
            <a:off x="6618612" y="1115704"/>
            <a:ext cx="1613759" cy="161375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3F3F5"/>
                </a:solidFill>
                <a:latin typeface="Aptos" panose="02110004020202020204"/>
                <a:ea typeface="+mn-ea"/>
                <a:cs typeface="+mn-cs"/>
              </a:defRPr>
            </a:lvl1pPr>
            <a:lvl2pPr marL="457200" algn="l" defTabSz="914400" rtl="0" eaLnBrk="1" latinLnBrk="0" hangingPunct="1">
              <a:defRPr sz="1800" kern="1200">
                <a:solidFill>
                  <a:srgbClr val="F3F3F5"/>
                </a:solidFill>
                <a:latin typeface="Aptos" panose="02110004020202020204"/>
                <a:ea typeface="+mn-ea"/>
                <a:cs typeface="+mn-cs"/>
              </a:defRPr>
            </a:lvl2pPr>
            <a:lvl3pPr marL="914400" algn="l" defTabSz="914400" rtl="0" eaLnBrk="1" latinLnBrk="0" hangingPunct="1">
              <a:defRPr sz="1800" kern="1200">
                <a:solidFill>
                  <a:srgbClr val="F3F3F5"/>
                </a:solidFill>
                <a:latin typeface="Aptos" panose="02110004020202020204"/>
                <a:ea typeface="+mn-ea"/>
                <a:cs typeface="+mn-cs"/>
              </a:defRPr>
            </a:lvl3pPr>
            <a:lvl4pPr marL="1371600" algn="l" defTabSz="914400" rtl="0" eaLnBrk="1" latinLnBrk="0" hangingPunct="1">
              <a:defRPr sz="1800" kern="1200">
                <a:solidFill>
                  <a:srgbClr val="F3F3F5"/>
                </a:solidFill>
                <a:latin typeface="Aptos" panose="02110004020202020204"/>
                <a:ea typeface="+mn-ea"/>
                <a:cs typeface="+mn-cs"/>
              </a:defRPr>
            </a:lvl4pPr>
            <a:lvl5pPr marL="1828800" algn="l" defTabSz="914400" rtl="0" eaLnBrk="1" latinLnBrk="0" hangingPunct="1">
              <a:defRPr sz="1800" kern="1200">
                <a:solidFill>
                  <a:srgbClr val="F3F3F5"/>
                </a:solidFill>
                <a:latin typeface="Aptos" panose="02110004020202020204"/>
                <a:ea typeface="+mn-ea"/>
                <a:cs typeface="+mn-cs"/>
              </a:defRPr>
            </a:lvl5pPr>
            <a:lvl6pPr marL="2286000" algn="l" defTabSz="914400" rtl="0" eaLnBrk="1" latinLnBrk="0" hangingPunct="1">
              <a:defRPr sz="1800" kern="1200">
                <a:solidFill>
                  <a:srgbClr val="F3F3F5"/>
                </a:solidFill>
                <a:latin typeface="Aptos" panose="02110004020202020204"/>
                <a:ea typeface="+mn-ea"/>
                <a:cs typeface="+mn-cs"/>
              </a:defRPr>
            </a:lvl6pPr>
            <a:lvl7pPr marL="2743200" algn="l" defTabSz="914400" rtl="0" eaLnBrk="1" latinLnBrk="0" hangingPunct="1">
              <a:defRPr sz="1800" kern="1200">
                <a:solidFill>
                  <a:srgbClr val="F3F3F5"/>
                </a:solidFill>
                <a:latin typeface="Aptos" panose="02110004020202020204"/>
                <a:ea typeface="+mn-ea"/>
                <a:cs typeface="+mn-cs"/>
              </a:defRPr>
            </a:lvl7pPr>
            <a:lvl8pPr marL="3200400" algn="l" defTabSz="914400" rtl="0" eaLnBrk="1" latinLnBrk="0" hangingPunct="1">
              <a:defRPr sz="1800" kern="1200">
                <a:solidFill>
                  <a:srgbClr val="F3F3F5"/>
                </a:solidFill>
                <a:latin typeface="Aptos" panose="02110004020202020204"/>
                <a:ea typeface="+mn-ea"/>
                <a:cs typeface="+mn-cs"/>
              </a:defRPr>
            </a:lvl8pPr>
            <a:lvl9pPr marL="3657600" algn="l" defTabSz="914400" rtl="0" eaLnBrk="1" latinLnBrk="0" hangingPunct="1">
              <a:defRPr sz="1800" kern="1200">
                <a:solidFill>
                  <a:srgbClr val="F3F3F5"/>
                </a:solidFill>
                <a:latin typeface="Aptos" panose="02110004020202020204"/>
                <a:ea typeface="+mn-ea"/>
                <a:cs typeface="+mn-cs"/>
              </a:defRPr>
            </a:lvl9pPr>
          </a:lstStyle>
          <a:p>
            <a:pPr algn="ctr"/>
            <a:endParaRPr lang="en-US"/>
          </a:p>
        </p:txBody>
      </p:sp>
      <p:sp>
        <p:nvSpPr>
          <p:cNvPr id="30" name="TextBox 47">
            <a:extLst>
              <a:ext uri="{FF2B5EF4-FFF2-40B4-BE49-F238E27FC236}">
                <a16:creationId xmlns:a16="http://schemas.microsoft.com/office/drawing/2014/main" id="{406C4044-F58F-556C-4C8B-AEAA34C1992E}"/>
              </a:ext>
            </a:extLst>
          </p:cNvPr>
          <p:cNvSpPr txBox="1"/>
          <p:nvPr/>
        </p:nvSpPr>
        <p:spPr>
          <a:xfrm>
            <a:off x="6779867" y="1639945"/>
            <a:ext cx="129124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b="1">
                <a:solidFill>
                  <a:schemeClr val="accent3"/>
                </a:solidFill>
                <a:latin typeface="Daytona Condensed" panose="020B0506030503040204" pitchFamily="34" charset="0"/>
              </a:rPr>
              <a:t>7</a:t>
            </a:r>
          </a:p>
          <a:p>
            <a:pPr algn="ctr"/>
            <a:r>
              <a:rPr lang="en-US" altLang="zh-CN" sz="2400" b="1">
                <a:solidFill>
                  <a:schemeClr val="accent3"/>
                </a:solidFill>
                <a:latin typeface="Daytona Condensed" panose="020B0506030503040204" pitchFamily="34" charset="0"/>
              </a:rPr>
              <a:t>YEARS</a:t>
            </a:r>
            <a:endParaRPr lang="zh-CN" altLang="en-US" sz="2400" b="1">
              <a:solidFill>
                <a:schemeClr val="accent3"/>
              </a:solidFill>
              <a:latin typeface="Daytona Condensed" panose="020B0506030503040204" pitchFamily="34" charset="0"/>
            </a:endParaRPr>
          </a:p>
        </p:txBody>
      </p:sp>
      <p:sp>
        <p:nvSpPr>
          <p:cNvPr id="18" name="Freeform 17">
            <a:extLst>
              <a:ext uri="{FF2B5EF4-FFF2-40B4-BE49-F238E27FC236}">
                <a16:creationId xmlns:a16="http://schemas.microsoft.com/office/drawing/2014/main" id="{13F01FC8-E1DE-0411-D694-7874055461DC}"/>
              </a:ext>
            </a:extLst>
          </p:cNvPr>
          <p:cNvSpPr/>
          <p:nvPr/>
        </p:nvSpPr>
        <p:spPr>
          <a:xfrm>
            <a:off x="6718665" y="1348085"/>
            <a:ext cx="1412039" cy="1265187"/>
          </a:xfrm>
          <a:custGeom>
            <a:avLst/>
            <a:gdLst>
              <a:gd name="connsiteX0" fmla="*/ 1100584 w 1412039"/>
              <a:gd name="connsiteY0" fmla="*/ 0 h 1265187"/>
              <a:gd name="connsiteX1" fmla="*/ 1100584 w 1412039"/>
              <a:gd name="connsiteY1" fmla="*/ 142011 h 1265187"/>
              <a:gd name="connsiteX2" fmla="*/ 994076 w 1412039"/>
              <a:gd name="connsiteY2" fmla="*/ 142011 h 1265187"/>
              <a:gd name="connsiteX3" fmla="*/ 994076 w 1412039"/>
              <a:gd name="connsiteY3" fmla="*/ 0 h 1265187"/>
              <a:gd name="connsiteX4" fmla="*/ 419577 w 1412039"/>
              <a:gd name="connsiteY4" fmla="*/ 0 h 1265187"/>
              <a:gd name="connsiteX5" fmla="*/ 419577 w 1412039"/>
              <a:gd name="connsiteY5" fmla="*/ 142011 h 1265187"/>
              <a:gd name="connsiteX6" fmla="*/ 313069 w 1412039"/>
              <a:gd name="connsiteY6" fmla="*/ 142011 h 1265187"/>
              <a:gd name="connsiteX7" fmla="*/ 313069 w 1412039"/>
              <a:gd name="connsiteY7" fmla="*/ 0 h 1265187"/>
              <a:gd name="connsiteX8" fmla="*/ 0 w 1412039"/>
              <a:gd name="connsiteY8" fmla="*/ 0 h 1265187"/>
              <a:gd name="connsiteX9" fmla="*/ 0 w 1412039"/>
              <a:gd name="connsiteY9" fmla="*/ 1265187 h 1265187"/>
              <a:gd name="connsiteX10" fmla="*/ 1412039 w 1412039"/>
              <a:gd name="connsiteY10" fmla="*/ 1265187 h 1265187"/>
              <a:gd name="connsiteX11" fmla="*/ 1412039 w 1412039"/>
              <a:gd name="connsiteY11" fmla="*/ 0 h 1265187"/>
              <a:gd name="connsiteX12" fmla="*/ 1100584 w 1412039"/>
              <a:gd name="connsiteY12" fmla="*/ 0 h 1265187"/>
              <a:gd name="connsiteX13" fmla="*/ 1250663 w 1412039"/>
              <a:gd name="connsiteY13" fmla="*/ 1098970 h 1265187"/>
              <a:gd name="connsiteX14" fmla="*/ 185582 w 1412039"/>
              <a:gd name="connsiteY14" fmla="*/ 1098970 h 1265187"/>
              <a:gd name="connsiteX15" fmla="*/ 185582 w 1412039"/>
              <a:gd name="connsiteY15" fmla="*/ 305000 h 1265187"/>
              <a:gd name="connsiteX16" fmla="*/ 1250663 w 1412039"/>
              <a:gd name="connsiteY16" fmla="*/ 305000 h 1265187"/>
              <a:gd name="connsiteX17" fmla="*/ 1250663 w 1412039"/>
              <a:gd name="connsiteY17" fmla="*/ 1098970 h 126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2039" h="1265187">
                <a:moveTo>
                  <a:pt x="1100584" y="0"/>
                </a:moveTo>
                <a:lnTo>
                  <a:pt x="1100584" y="142011"/>
                </a:lnTo>
                <a:lnTo>
                  <a:pt x="994076" y="142011"/>
                </a:lnTo>
                <a:lnTo>
                  <a:pt x="994076" y="0"/>
                </a:lnTo>
                <a:lnTo>
                  <a:pt x="419577" y="0"/>
                </a:lnTo>
                <a:lnTo>
                  <a:pt x="419577" y="142011"/>
                </a:lnTo>
                <a:lnTo>
                  <a:pt x="313069" y="142011"/>
                </a:lnTo>
                <a:lnTo>
                  <a:pt x="313069" y="0"/>
                </a:lnTo>
                <a:lnTo>
                  <a:pt x="0" y="0"/>
                </a:lnTo>
                <a:lnTo>
                  <a:pt x="0" y="1265187"/>
                </a:lnTo>
                <a:lnTo>
                  <a:pt x="1412039" y="1265187"/>
                </a:lnTo>
                <a:lnTo>
                  <a:pt x="1412039" y="0"/>
                </a:lnTo>
                <a:lnTo>
                  <a:pt x="1100584" y="0"/>
                </a:lnTo>
                <a:close/>
                <a:moveTo>
                  <a:pt x="1250663" y="1098970"/>
                </a:moveTo>
                <a:lnTo>
                  <a:pt x="185582" y="1098970"/>
                </a:lnTo>
                <a:lnTo>
                  <a:pt x="185582" y="305000"/>
                </a:lnTo>
                <a:lnTo>
                  <a:pt x="1250663" y="305000"/>
                </a:lnTo>
                <a:lnTo>
                  <a:pt x="1250663" y="1098970"/>
                </a:lnTo>
                <a:close/>
              </a:path>
            </a:pathLst>
          </a:custGeom>
          <a:solidFill>
            <a:schemeClr val="accent3"/>
          </a:solidFill>
          <a:ln w="134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8">
            <a:extLst>
              <a:ext uri="{FF2B5EF4-FFF2-40B4-BE49-F238E27FC236}">
                <a16:creationId xmlns:a16="http://schemas.microsoft.com/office/drawing/2014/main" id="{0444C65C-0801-BB78-594A-DE1C00314067}"/>
              </a:ext>
            </a:extLst>
          </p:cNvPr>
          <p:cNvSpPr/>
          <p:nvPr/>
        </p:nvSpPr>
        <p:spPr>
          <a:xfrm>
            <a:off x="7031734" y="1231894"/>
            <a:ext cx="106508" cy="116190"/>
          </a:xfrm>
          <a:custGeom>
            <a:avLst/>
            <a:gdLst>
              <a:gd name="connsiteX0" fmla="*/ 0 w 106508"/>
              <a:gd name="connsiteY0" fmla="*/ 0 h 116190"/>
              <a:gd name="connsiteX1" fmla="*/ 106508 w 106508"/>
              <a:gd name="connsiteY1" fmla="*/ 0 h 116190"/>
              <a:gd name="connsiteX2" fmla="*/ 106508 w 106508"/>
              <a:gd name="connsiteY2" fmla="*/ 116191 h 116190"/>
              <a:gd name="connsiteX3" fmla="*/ 0 w 106508"/>
              <a:gd name="connsiteY3" fmla="*/ 116191 h 116190"/>
              <a:gd name="connsiteX4" fmla="*/ 0 w 106508"/>
              <a:gd name="connsiteY4" fmla="*/ 0 h 116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08" h="116190">
                <a:moveTo>
                  <a:pt x="0" y="0"/>
                </a:moveTo>
                <a:lnTo>
                  <a:pt x="106508" y="0"/>
                </a:lnTo>
                <a:lnTo>
                  <a:pt x="106508" y="116191"/>
                </a:lnTo>
                <a:lnTo>
                  <a:pt x="0" y="116191"/>
                </a:lnTo>
                <a:lnTo>
                  <a:pt x="0" y="0"/>
                </a:lnTo>
                <a:close/>
              </a:path>
            </a:pathLst>
          </a:custGeom>
          <a:solidFill>
            <a:schemeClr val="accent3"/>
          </a:solidFill>
          <a:ln w="134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19">
            <a:extLst>
              <a:ext uri="{FF2B5EF4-FFF2-40B4-BE49-F238E27FC236}">
                <a16:creationId xmlns:a16="http://schemas.microsoft.com/office/drawing/2014/main" id="{42FA886F-E303-E759-07A9-FAA73F038488}"/>
              </a:ext>
            </a:extLst>
          </p:cNvPr>
          <p:cNvSpPr/>
          <p:nvPr/>
        </p:nvSpPr>
        <p:spPr>
          <a:xfrm>
            <a:off x="7712740" y="1231894"/>
            <a:ext cx="106508" cy="116190"/>
          </a:xfrm>
          <a:custGeom>
            <a:avLst/>
            <a:gdLst>
              <a:gd name="connsiteX0" fmla="*/ 0 w 106508"/>
              <a:gd name="connsiteY0" fmla="*/ 0 h 116190"/>
              <a:gd name="connsiteX1" fmla="*/ 106508 w 106508"/>
              <a:gd name="connsiteY1" fmla="*/ 0 h 116190"/>
              <a:gd name="connsiteX2" fmla="*/ 106508 w 106508"/>
              <a:gd name="connsiteY2" fmla="*/ 116191 h 116190"/>
              <a:gd name="connsiteX3" fmla="*/ 0 w 106508"/>
              <a:gd name="connsiteY3" fmla="*/ 116191 h 116190"/>
              <a:gd name="connsiteX4" fmla="*/ 0 w 106508"/>
              <a:gd name="connsiteY4" fmla="*/ 0 h 116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08" h="116190">
                <a:moveTo>
                  <a:pt x="0" y="0"/>
                </a:moveTo>
                <a:lnTo>
                  <a:pt x="106508" y="0"/>
                </a:lnTo>
                <a:lnTo>
                  <a:pt x="106508" y="116191"/>
                </a:lnTo>
                <a:lnTo>
                  <a:pt x="0" y="116191"/>
                </a:lnTo>
                <a:lnTo>
                  <a:pt x="0" y="0"/>
                </a:lnTo>
                <a:close/>
              </a:path>
            </a:pathLst>
          </a:custGeom>
          <a:solidFill>
            <a:schemeClr val="accent3"/>
          </a:solidFill>
          <a:ln w="134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TextBox 31">
            <a:extLst>
              <a:ext uri="{FF2B5EF4-FFF2-40B4-BE49-F238E27FC236}">
                <a16:creationId xmlns:a16="http://schemas.microsoft.com/office/drawing/2014/main" id="{854DE483-CD59-E116-806A-067CDBFB519C}"/>
              </a:ext>
            </a:extLst>
          </p:cNvPr>
          <p:cNvSpPr txBox="1"/>
          <p:nvPr/>
        </p:nvSpPr>
        <p:spPr>
          <a:xfrm>
            <a:off x="3903335" y="2491408"/>
            <a:ext cx="2220138" cy="1538883"/>
          </a:xfrm>
          <a:prstGeom prst="rect">
            <a:avLst/>
          </a:prstGeom>
          <a:solidFill>
            <a:schemeClr val="accent2"/>
          </a:solidFill>
        </p:spPr>
        <p:txBody>
          <a:bodyPr wrap="square" lIns="182880" tIns="365760" rIns="182880" bIns="18288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a:buClr>
                <a:schemeClr val="bg2"/>
              </a:buClr>
              <a:buFont typeface="Arial" pitchFamily="34" charset="0"/>
              <a:buChar char="•"/>
            </a:pPr>
            <a:r>
              <a:rPr lang="en-US" sz="1600" dirty="0">
                <a:solidFill>
                  <a:schemeClr val="bg2"/>
                </a:solidFill>
              </a:rPr>
              <a:t>Flex Secure Growth 5</a:t>
            </a:r>
          </a:p>
        </p:txBody>
      </p:sp>
      <p:sp>
        <p:nvSpPr>
          <p:cNvPr id="33" name="Rectangle 32">
            <a:extLst>
              <a:ext uri="{FF2B5EF4-FFF2-40B4-BE49-F238E27FC236}">
                <a16:creationId xmlns:a16="http://schemas.microsoft.com/office/drawing/2014/main" id="{89C83D00-E28F-9F87-CA79-CAFA3FD1059A}"/>
              </a:ext>
            </a:extLst>
          </p:cNvPr>
          <p:cNvSpPr/>
          <p:nvPr/>
        </p:nvSpPr>
        <p:spPr>
          <a:xfrm>
            <a:off x="4253015" y="1112656"/>
            <a:ext cx="1613759" cy="161375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3F3F5"/>
                </a:solidFill>
                <a:latin typeface="Aptos" panose="02110004020202020204"/>
                <a:ea typeface="+mn-ea"/>
                <a:cs typeface="+mn-cs"/>
              </a:defRPr>
            </a:lvl1pPr>
            <a:lvl2pPr marL="457200" algn="l" defTabSz="914400" rtl="0" eaLnBrk="1" latinLnBrk="0" hangingPunct="1">
              <a:defRPr sz="1800" kern="1200">
                <a:solidFill>
                  <a:srgbClr val="F3F3F5"/>
                </a:solidFill>
                <a:latin typeface="Aptos" panose="02110004020202020204"/>
                <a:ea typeface="+mn-ea"/>
                <a:cs typeface="+mn-cs"/>
              </a:defRPr>
            </a:lvl2pPr>
            <a:lvl3pPr marL="914400" algn="l" defTabSz="914400" rtl="0" eaLnBrk="1" latinLnBrk="0" hangingPunct="1">
              <a:defRPr sz="1800" kern="1200">
                <a:solidFill>
                  <a:srgbClr val="F3F3F5"/>
                </a:solidFill>
                <a:latin typeface="Aptos" panose="02110004020202020204"/>
                <a:ea typeface="+mn-ea"/>
                <a:cs typeface="+mn-cs"/>
              </a:defRPr>
            </a:lvl3pPr>
            <a:lvl4pPr marL="1371600" algn="l" defTabSz="914400" rtl="0" eaLnBrk="1" latinLnBrk="0" hangingPunct="1">
              <a:defRPr sz="1800" kern="1200">
                <a:solidFill>
                  <a:srgbClr val="F3F3F5"/>
                </a:solidFill>
                <a:latin typeface="Aptos" panose="02110004020202020204"/>
                <a:ea typeface="+mn-ea"/>
                <a:cs typeface="+mn-cs"/>
              </a:defRPr>
            </a:lvl4pPr>
            <a:lvl5pPr marL="1828800" algn="l" defTabSz="914400" rtl="0" eaLnBrk="1" latinLnBrk="0" hangingPunct="1">
              <a:defRPr sz="1800" kern="1200">
                <a:solidFill>
                  <a:srgbClr val="F3F3F5"/>
                </a:solidFill>
                <a:latin typeface="Aptos" panose="02110004020202020204"/>
                <a:ea typeface="+mn-ea"/>
                <a:cs typeface="+mn-cs"/>
              </a:defRPr>
            </a:lvl5pPr>
            <a:lvl6pPr marL="2286000" algn="l" defTabSz="914400" rtl="0" eaLnBrk="1" latinLnBrk="0" hangingPunct="1">
              <a:defRPr sz="1800" kern="1200">
                <a:solidFill>
                  <a:srgbClr val="F3F3F5"/>
                </a:solidFill>
                <a:latin typeface="Aptos" panose="02110004020202020204"/>
                <a:ea typeface="+mn-ea"/>
                <a:cs typeface="+mn-cs"/>
              </a:defRPr>
            </a:lvl6pPr>
            <a:lvl7pPr marL="2743200" algn="l" defTabSz="914400" rtl="0" eaLnBrk="1" latinLnBrk="0" hangingPunct="1">
              <a:defRPr sz="1800" kern="1200">
                <a:solidFill>
                  <a:srgbClr val="F3F3F5"/>
                </a:solidFill>
                <a:latin typeface="Aptos" panose="02110004020202020204"/>
                <a:ea typeface="+mn-ea"/>
                <a:cs typeface="+mn-cs"/>
              </a:defRPr>
            </a:lvl7pPr>
            <a:lvl8pPr marL="3200400" algn="l" defTabSz="914400" rtl="0" eaLnBrk="1" latinLnBrk="0" hangingPunct="1">
              <a:defRPr sz="1800" kern="1200">
                <a:solidFill>
                  <a:srgbClr val="F3F3F5"/>
                </a:solidFill>
                <a:latin typeface="Aptos" panose="02110004020202020204"/>
                <a:ea typeface="+mn-ea"/>
                <a:cs typeface="+mn-cs"/>
              </a:defRPr>
            </a:lvl8pPr>
            <a:lvl9pPr marL="3657600" algn="l" defTabSz="914400" rtl="0" eaLnBrk="1" latinLnBrk="0" hangingPunct="1">
              <a:defRPr sz="1800" kern="1200">
                <a:solidFill>
                  <a:srgbClr val="F3F3F5"/>
                </a:solidFill>
                <a:latin typeface="Aptos" panose="02110004020202020204"/>
                <a:ea typeface="+mn-ea"/>
                <a:cs typeface="+mn-cs"/>
              </a:defRPr>
            </a:lvl9pPr>
          </a:lstStyle>
          <a:p>
            <a:pPr algn="ctr"/>
            <a:endParaRPr lang="en-US"/>
          </a:p>
        </p:txBody>
      </p:sp>
      <p:sp>
        <p:nvSpPr>
          <p:cNvPr id="34" name="TextBox 47">
            <a:extLst>
              <a:ext uri="{FF2B5EF4-FFF2-40B4-BE49-F238E27FC236}">
                <a16:creationId xmlns:a16="http://schemas.microsoft.com/office/drawing/2014/main" id="{C3568634-82AB-6D9F-4782-A78A1768E9AD}"/>
              </a:ext>
            </a:extLst>
          </p:cNvPr>
          <p:cNvSpPr txBox="1"/>
          <p:nvPr/>
        </p:nvSpPr>
        <p:spPr>
          <a:xfrm>
            <a:off x="4414270" y="1636897"/>
            <a:ext cx="129124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b="1">
                <a:solidFill>
                  <a:schemeClr val="accent2"/>
                </a:solidFill>
                <a:latin typeface="Daytona Condensed" panose="020B0506030503040204" pitchFamily="34" charset="0"/>
              </a:rPr>
              <a:t>5</a:t>
            </a:r>
          </a:p>
          <a:p>
            <a:pPr algn="ctr"/>
            <a:r>
              <a:rPr lang="en-US" altLang="zh-CN" sz="2400" b="1">
                <a:solidFill>
                  <a:schemeClr val="accent2"/>
                </a:solidFill>
                <a:latin typeface="Daytona Condensed" panose="020B0506030503040204" pitchFamily="34" charset="0"/>
              </a:rPr>
              <a:t>YEARS</a:t>
            </a:r>
            <a:endParaRPr lang="zh-CN" altLang="en-US" sz="2400" b="1">
              <a:solidFill>
                <a:schemeClr val="accent2"/>
              </a:solidFill>
              <a:latin typeface="Daytona Condensed" panose="020B0506030503040204" pitchFamily="34" charset="0"/>
            </a:endParaRPr>
          </a:p>
        </p:txBody>
      </p:sp>
      <p:sp>
        <p:nvSpPr>
          <p:cNvPr id="11" name="Freeform 10">
            <a:extLst>
              <a:ext uri="{FF2B5EF4-FFF2-40B4-BE49-F238E27FC236}">
                <a16:creationId xmlns:a16="http://schemas.microsoft.com/office/drawing/2014/main" id="{26A29DBF-BBDC-DED3-44BF-D2EC060615C4}"/>
              </a:ext>
            </a:extLst>
          </p:cNvPr>
          <p:cNvSpPr/>
          <p:nvPr/>
        </p:nvSpPr>
        <p:spPr>
          <a:xfrm>
            <a:off x="4353068" y="1345037"/>
            <a:ext cx="1412039" cy="1265187"/>
          </a:xfrm>
          <a:custGeom>
            <a:avLst/>
            <a:gdLst>
              <a:gd name="connsiteX0" fmla="*/ 1100584 w 1412039"/>
              <a:gd name="connsiteY0" fmla="*/ 0 h 1265187"/>
              <a:gd name="connsiteX1" fmla="*/ 1100584 w 1412039"/>
              <a:gd name="connsiteY1" fmla="*/ 142011 h 1265187"/>
              <a:gd name="connsiteX2" fmla="*/ 994076 w 1412039"/>
              <a:gd name="connsiteY2" fmla="*/ 142011 h 1265187"/>
              <a:gd name="connsiteX3" fmla="*/ 994076 w 1412039"/>
              <a:gd name="connsiteY3" fmla="*/ 0 h 1265187"/>
              <a:gd name="connsiteX4" fmla="*/ 419577 w 1412039"/>
              <a:gd name="connsiteY4" fmla="*/ 0 h 1265187"/>
              <a:gd name="connsiteX5" fmla="*/ 419577 w 1412039"/>
              <a:gd name="connsiteY5" fmla="*/ 142011 h 1265187"/>
              <a:gd name="connsiteX6" fmla="*/ 313069 w 1412039"/>
              <a:gd name="connsiteY6" fmla="*/ 142011 h 1265187"/>
              <a:gd name="connsiteX7" fmla="*/ 313069 w 1412039"/>
              <a:gd name="connsiteY7" fmla="*/ 0 h 1265187"/>
              <a:gd name="connsiteX8" fmla="*/ 0 w 1412039"/>
              <a:gd name="connsiteY8" fmla="*/ 0 h 1265187"/>
              <a:gd name="connsiteX9" fmla="*/ 0 w 1412039"/>
              <a:gd name="connsiteY9" fmla="*/ 1265187 h 1265187"/>
              <a:gd name="connsiteX10" fmla="*/ 1412039 w 1412039"/>
              <a:gd name="connsiteY10" fmla="*/ 1265187 h 1265187"/>
              <a:gd name="connsiteX11" fmla="*/ 1412039 w 1412039"/>
              <a:gd name="connsiteY11" fmla="*/ 0 h 1265187"/>
              <a:gd name="connsiteX12" fmla="*/ 1100584 w 1412039"/>
              <a:gd name="connsiteY12" fmla="*/ 0 h 1265187"/>
              <a:gd name="connsiteX13" fmla="*/ 1250663 w 1412039"/>
              <a:gd name="connsiteY13" fmla="*/ 1098970 h 1265187"/>
              <a:gd name="connsiteX14" fmla="*/ 185582 w 1412039"/>
              <a:gd name="connsiteY14" fmla="*/ 1098970 h 1265187"/>
              <a:gd name="connsiteX15" fmla="*/ 185582 w 1412039"/>
              <a:gd name="connsiteY15" fmla="*/ 305000 h 1265187"/>
              <a:gd name="connsiteX16" fmla="*/ 1250663 w 1412039"/>
              <a:gd name="connsiteY16" fmla="*/ 305000 h 1265187"/>
              <a:gd name="connsiteX17" fmla="*/ 1250663 w 1412039"/>
              <a:gd name="connsiteY17" fmla="*/ 1098970 h 126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2039" h="1265187">
                <a:moveTo>
                  <a:pt x="1100584" y="0"/>
                </a:moveTo>
                <a:lnTo>
                  <a:pt x="1100584" y="142011"/>
                </a:lnTo>
                <a:lnTo>
                  <a:pt x="994076" y="142011"/>
                </a:lnTo>
                <a:lnTo>
                  <a:pt x="994076" y="0"/>
                </a:lnTo>
                <a:lnTo>
                  <a:pt x="419577" y="0"/>
                </a:lnTo>
                <a:lnTo>
                  <a:pt x="419577" y="142011"/>
                </a:lnTo>
                <a:lnTo>
                  <a:pt x="313069" y="142011"/>
                </a:lnTo>
                <a:lnTo>
                  <a:pt x="313069" y="0"/>
                </a:lnTo>
                <a:lnTo>
                  <a:pt x="0" y="0"/>
                </a:lnTo>
                <a:lnTo>
                  <a:pt x="0" y="1265187"/>
                </a:lnTo>
                <a:lnTo>
                  <a:pt x="1412039" y="1265187"/>
                </a:lnTo>
                <a:lnTo>
                  <a:pt x="1412039" y="0"/>
                </a:lnTo>
                <a:lnTo>
                  <a:pt x="1100584" y="0"/>
                </a:lnTo>
                <a:close/>
                <a:moveTo>
                  <a:pt x="1250663" y="1098970"/>
                </a:moveTo>
                <a:lnTo>
                  <a:pt x="185582" y="1098970"/>
                </a:lnTo>
                <a:lnTo>
                  <a:pt x="185582" y="305000"/>
                </a:lnTo>
                <a:lnTo>
                  <a:pt x="1250663" y="305000"/>
                </a:lnTo>
                <a:lnTo>
                  <a:pt x="1250663" y="1098970"/>
                </a:lnTo>
                <a:close/>
              </a:path>
            </a:pathLst>
          </a:custGeom>
          <a:solidFill>
            <a:schemeClr val="accent2"/>
          </a:solidFill>
          <a:ln w="134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1">
            <a:extLst>
              <a:ext uri="{FF2B5EF4-FFF2-40B4-BE49-F238E27FC236}">
                <a16:creationId xmlns:a16="http://schemas.microsoft.com/office/drawing/2014/main" id="{FCB96CC7-C43B-CBF4-9BB1-EDFB4DB05150}"/>
              </a:ext>
            </a:extLst>
          </p:cNvPr>
          <p:cNvSpPr/>
          <p:nvPr/>
        </p:nvSpPr>
        <p:spPr>
          <a:xfrm>
            <a:off x="4666137" y="1228846"/>
            <a:ext cx="106508" cy="116190"/>
          </a:xfrm>
          <a:custGeom>
            <a:avLst/>
            <a:gdLst>
              <a:gd name="connsiteX0" fmla="*/ 0 w 106508"/>
              <a:gd name="connsiteY0" fmla="*/ 0 h 116190"/>
              <a:gd name="connsiteX1" fmla="*/ 106508 w 106508"/>
              <a:gd name="connsiteY1" fmla="*/ 0 h 116190"/>
              <a:gd name="connsiteX2" fmla="*/ 106508 w 106508"/>
              <a:gd name="connsiteY2" fmla="*/ 116191 h 116190"/>
              <a:gd name="connsiteX3" fmla="*/ 0 w 106508"/>
              <a:gd name="connsiteY3" fmla="*/ 116191 h 116190"/>
              <a:gd name="connsiteX4" fmla="*/ 0 w 106508"/>
              <a:gd name="connsiteY4" fmla="*/ 0 h 116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08" h="116190">
                <a:moveTo>
                  <a:pt x="0" y="0"/>
                </a:moveTo>
                <a:lnTo>
                  <a:pt x="106508" y="0"/>
                </a:lnTo>
                <a:lnTo>
                  <a:pt x="106508" y="116191"/>
                </a:lnTo>
                <a:lnTo>
                  <a:pt x="0" y="116191"/>
                </a:lnTo>
                <a:lnTo>
                  <a:pt x="0" y="0"/>
                </a:lnTo>
                <a:close/>
              </a:path>
            </a:pathLst>
          </a:custGeom>
          <a:solidFill>
            <a:schemeClr val="accent2"/>
          </a:solidFill>
          <a:ln w="134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3">
            <a:extLst>
              <a:ext uri="{FF2B5EF4-FFF2-40B4-BE49-F238E27FC236}">
                <a16:creationId xmlns:a16="http://schemas.microsoft.com/office/drawing/2014/main" id="{F8A96328-1C30-0B2D-71C0-121C918F38A1}"/>
              </a:ext>
            </a:extLst>
          </p:cNvPr>
          <p:cNvSpPr/>
          <p:nvPr/>
        </p:nvSpPr>
        <p:spPr>
          <a:xfrm>
            <a:off x="5347143" y="1228846"/>
            <a:ext cx="106508" cy="116190"/>
          </a:xfrm>
          <a:custGeom>
            <a:avLst/>
            <a:gdLst>
              <a:gd name="connsiteX0" fmla="*/ 0 w 106508"/>
              <a:gd name="connsiteY0" fmla="*/ 0 h 116190"/>
              <a:gd name="connsiteX1" fmla="*/ 106508 w 106508"/>
              <a:gd name="connsiteY1" fmla="*/ 0 h 116190"/>
              <a:gd name="connsiteX2" fmla="*/ 106508 w 106508"/>
              <a:gd name="connsiteY2" fmla="*/ 116191 h 116190"/>
              <a:gd name="connsiteX3" fmla="*/ 0 w 106508"/>
              <a:gd name="connsiteY3" fmla="*/ 116191 h 116190"/>
              <a:gd name="connsiteX4" fmla="*/ 0 w 106508"/>
              <a:gd name="connsiteY4" fmla="*/ 0 h 116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08" h="116190">
                <a:moveTo>
                  <a:pt x="0" y="0"/>
                </a:moveTo>
                <a:lnTo>
                  <a:pt x="106508" y="0"/>
                </a:lnTo>
                <a:lnTo>
                  <a:pt x="106508" y="116191"/>
                </a:lnTo>
                <a:lnTo>
                  <a:pt x="0" y="116191"/>
                </a:lnTo>
                <a:lnTo>
                  <a:pt x="0" y="0"/>
                </a:lnTo>
                <a:close/>
              </a:path>
            </a:pathLst>
          </a:custGeom>
          <a:solidFill>
            <a:schemeClr val="accent2"/>
          </a:solidFill>
          <a:ln w="134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43">
            <a:extLst>
              <a:ext uri="{FF2B5EF4-FFF2-40B4-BE49-F238E27FC236}">
                <a16:creationId xmlns:a16="http://schemas.microsoft.com/office/drawing/2014/main" id="{2F952A5F-8744-58A7-6299-43636BE0EB89}"/>
              </a:ext>
            </a:extLst>
          </p:cNvPr>
          <p:cNvSpPr/>
          <p:nvPr/>
        </p:nvSpPr>
        <p:spPr>
          <a:xfrm>
            <a:off x="3482832" y="4856701"/>
            <a:ext cx="6253271" cy="1208314"/>
          </a:xfrm>
          <a:custGeom>
            <a:avLst/>
            <a:gdLst>
              <a:gd name="connsiteX0" fmla="*/ 0 w 6253271"/>
              <a:gd name="connsiteY0" fmla="*/ 302079 h 1208314"/>
              <a:gd name="connsiteX1" fmla="*/ 78539 w 6253271"/>
              <a:gd name="connsiteY1" fmla="*/ 302079 h 1208314"/>
              <a:gd name="connsiteX2" fmla="*/ 78539 w 6253271"/>
              <a:gd name="connsiteY2" fmla="*/ 380618 h 1208314"/>
              <a:gd name="connsiteX3" fmla="*/ 5649114 w 6253271"/>
              <a:gd name="connsiteY3" fmla="*/ 0 h 1208314"/>
              <a:gd name="connsiteX4" fmla="*/ 6253271 w 6253271"/>
              <a:gd name="connsiteY4" fmla="*/ 604157 h 1208314"/>
              <a:gd name="connsiteX5" fmla="*/ 5649114 w 6253271"/>
              <a:gd name="connsiteY5" fmla="*/ 1208314 h 1208314"/>
              <a:gd name="connsiteX6" fmla="*/ 5649114 w 6253271"/>
              <a:gd name="connsiteY6" fmla="*/ 906236 h 1208314"/>
              <a:gd name="connsiteX7" fmla="*/ 1095139 w 6253271"/>
              <a:gd name="connsiteY7" fmla="*/ 906236 h 1208314"/>
              <a:gd name="connsiteX8" fmla="*/ 490982 w 6253271"/>
              <a:gd name="connsiteY8" fmla="*/ 302079 h 1208314"/>
              <a:gd name="connsiteX9" fmla="*/ 5649114 w 6253271"/>
              <a:gd name="connsiteY9" fmla="*/ 302079 h 120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3271" h="1208314">
                <a:moveTo>
                  <a:pt x="0" y="302079"/>
                </a:moveTo>
                <a:lnTo>
                  <a:pt x="78539" y="302079"/>
                </a:lnTo>
                <a:lnTo>
                  <a:pt x="78539" y="380618"/>
                </a:lnTo>
                <a:close/>
                <a:moveTo>
                  <a:pt x="5649114" y="0"/>
                </a:moveTo>
                <a:lnTo>
                  <a:pt x="6253271" y="604157"/>
                </a:lnTo>
                <a:lnTo>
                  <a:pt x="5649114" y="1208314"/>
                </a:lnTo>
                <a:lnTo>
                  <a:pt x="5649114" y="906236"/>
                </a:lnTo>
                <a:lnTo>
                  <a:pt x="1095139" y="906236"/>
                </a:lnTo>
                <a:lnTo>
                  <a:pt x="490982" y="302079"/>
                </a:lnTo>
                <a:lnTo>
                  <a:pt x="5649114" y="30207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3F3F5"/>
                </a:solidFill>
                <a:latin typeface="Aptos" panose="02110004020202020204"/>
                <a:ea typeface="+mn-ea"/>
                <a:cs typeface="+mn-cs"/>
              </a:defRPr>
            </a:lvl1pPr>
            <a:lvl2pPr marL="457200" algn="l" defTabSz="914400" rtl="0" eaLnBrk="1" latinLnBrk="0" hangingPunct="1">
              <a:defRPr sz="1800" kern="1200">
                <a:solidFill>
                  <a:srgbClr val="F3F3F5"/>
                </a:solidFill>
                <a:latin typeface="Aptos" panose="02110004020202020204"/>
                <a:ea typeface="+mn-ea"/>
                <a:cs typeface="+mn-cs"/>
              </a:defRPr>
            </a:lvl2pPr>
            <a:lvl3pPr marL="914400" algn="l" defTabSz="914400" rtl="0" eaLnBrk="1" latinLnBrk="0" hangingPunct="1">
              <a:defRPr sz="1800" kern="1200">
                <a:solidFill>
                  <a:srgbClr val="F3F3F5"/>
                </a:solidFill>
                <a:latin typeface="Aptos" panose="02110004020202020204"/>
                <a:ea typeface="+mn-ea"/>
                <a:cs typeface="+mn-cs"/>
              </a:defRPr>
            </a:lvl3pPr>
            <a:lvl4pPr marL="1371600" algn="l" defTabSz="914400" rtl="0" eaLnBrk="1" latinLnBrk="0" hangingPunct="1">
              <a:defRPr sz="1800" kern="1200">
                <a:solidFill>
                  <a:srgbClr val="F3F3F5"/>
                </a:solidFill>
                <a:latin typeface="Aptos" panose="02110004020202020204"/>
                <a:ea typeface="+mn-ea"/>
                <a:cs typeface="+mn-cs"/>
              </a:defRPr>
            </a:lvl4pPr>
            <a:lvl5pPr marL="1828800" algn="l" defTabSz="914400" rtl="0" eaLnBrk="1" latinLnBrk="0" hangingPunct="1">
              <a:defRPr sz="1800" kern="1200">
                <a:solidFill>
                  <a:srgbClr val="F3F3F5"/>
                </a:solidFill>
                <a:latin typeface="Aptos" panose="02110004020202020204"/>
                <a:ea typeface="+mn-ea"/>
                <a:cs typeface="+mn-cs"/>
              </a:defRPr>
            </a:lvl5pPr>
            <a:lvl6pPr marL="2286000" algn="l" defTabSz="914400" rtl="0" eaLnBrk="1" latinLnBrk="0" hangingPunct="1">
              <a:defRPr sz="1800" kern="1200">
                <a:solidFill>
                  <a:srgbClr val="F3F3F5"/>
                </a:solidFill>
                <a:latin typeface="Aptos" panose="02110004020202020204"/>
                <a:ea typeface="+mn-ea"/>
                <a:cs typeface="+mn-cs"/>
              </a:defRPr>
            </a:lvl6pPr>
            <a:lvl7pPr marL="2743200" algn="l" defTabSz="914400" rtl="0" eaLnBrk="1" latinLnBrk="0" hangingPunct="1">
              <a:defRPr sz="1800" kern="1200">
                <a:solidFill>
                  <a:srgbClr val="F3F3F5"/>
                </a:solidFill>
                <a:latin typeface="Aptos" panose="02110004020202020204"/>
                <a:ea typeface="+mn-ea"/>
                <a:cs typeface="+mn-cs"/>
              </a:defRPr>
            </a:lvl7pPr>
            <a:lvl8pPr marL="3200400" algn="l" defTabSz="914400" rtl="0" eaLnBrk="1" latinLnBrk="0" hangingPunct="1">
              <a:defRPr sz="1800" kern="1200">
                <a:solidFill>
                  <a:srgbClr val="F3F3F5"/>
                </a:solidFill>
                <a:latin typeface="Aptos" panose="02110004020202020204"/>
                <a:ea typeface="+mn-ea"/>
                <a:cs typeface="+mn-cs"/>
              </a:defRPr>
            </a:lvl8pPr>
            <a:lvl9pPr marL="3657600" algn="l" defTabSz="914400" rtl="0" eaLnBrk="1" latinLnBrk="0" hangingPunct="1">
              <a:defRPr sz="1800" kern="1200">
                <a:solidFill>
                  <a:srgbClr val="F3F3F5"/>
                </a:solidFill>
                <a:latin typeface="Aptos" panose="02110004020202020204"/>
                <a:ea typeface="+mn-ea"/>
                <a:cs typeface="+mn-cs"/>
              </a:defRPr>
            </a:lvl9pPr>
          </a:lstStyle>
          <a:p>
            <a:pPr algn="ctr"/>
            <a:endParaRPr lang="en-US"/>
          </a:p>
        </p:txBody>
      </p:sp>
      <p:grpSp>
        <p:nvGrpSpPr>
          <p:cNvPr id="52" name="Group 51">
            <a:extLst>
              <a:ext uri="{FF2B5EF4-FFF2-40B4-BE49-F238E27FC236}">
                <a16:creationId xmlns:a16="http://schemas.microsoft.com/office/drawing/2014/main" id="{C7E8FF4F-7D63-1772-74BF-05E65F94B03A}"/>
              </a:ext>
            </a:extLst>
          </p:cNvPr>
          <p:cNvGrpSpPr/>
          <p:nvPr/>
        </p:nvGrpSpPr>
        <p:grpSpPr>
          <a:xfrm>
            <a:off x="9799317" y="4679521"/>
            <a:ext cx="1470922" cy="1472016"/>
            <a:chOff x="9799317" y="4679521"/>
            <a:chExt cx="1470922" cy="1472016"/>
          </a:xfrm>
        </p:grpSpPr>
        <p:sp>
          <p:nvSpPr>
            <p:cNvPr id="42" name="Freeform 41">
              <a:extLst>
                <a:ext uri="{FF2B5EF4-FFF2-40B4-BE49-F238E27FC236}">
                  <a16:creationId xmlns:a16="http://schemas.microsoft.com/office/drawing/2014/main" id="{5A762646-F884-5854-6D73-29E5C32C84F3}"/>
                </a:ext>
              </a:extLst>
            </p:cNvPr>
            <p:cNvSpPr/>
            <p:nvPr/>
          </p:nvSpPr>
          <p:spPr>
            <a:xfrm>
              <a:off x="9849341" y="5129760"/>
              <a:ext cx="1413782" cy="1004028"/>
            </a:xfrm>
            <a:custGeom>
              <a:avLst/>
              <a:gdLst>
                <a:gd name="connsiteX0" fmla="*/ 1398274 w 1413782"/>
                <a:gd name="connsiteY0" fmla="*/ 972649 h 1004028"/>
                <a:gd name="connsiteX1" fmla="*/ 1147358 w 1413782"/>
                <a:gd name="connsiteY1" fmla="*/ 972649 h 1004028"/>
                <a:gd name="connsiteX2" fmla="*/ 1149781 w 1413782"/>
                <a:gd name="connsiteY2" fmla="*/ 968287 h 1004028"/>
                <a:gd name="connsiteX3" fmla="*/ 1149781 w 1413782"/>
                <a:gd name="connsiteY3" fmla="*/ 941148 h 1004028"/>
                <a:gd name="connsiteX4" fmla="*/ 1086416 w 1413782"/>
                <a:gd name="connsiteY4" fmla="*/ 793337 h 1004028"/>
                <a:gd name="connsiteX5" fmla="*/ 1055399 w 1413782"/>
                <a:gd name="connsiteY5" fmla="*/ 824353 h 1004028"/>
                <a:gd name="connsiteX6" fmla="*/ 1055399 w 1413782"/>
                <a:gd name="connsiteY6" fmla="*/ 824353 h 1004028"/>
                <a:gd name="connsiteX7" fmla="*/ 1044374 w 1413782"/>
                <a:gd name="connsiteY7" fmla="*/ 828957 h 1004028"/>
                <a:gd name="connsiteX8" fmla="*/ 1028139 w 1413782"/>
                <a:gd name="connsiteY8" fmla="*/ 828957 h 1004028"/>
                <a:gd name="connsiteX9" fmla="*/ 1088718 w 1413782"/>
                <a:gd name="connsiteY9" fmla="*/ 967682 h 1004028"/>
                <a:gd name="connsiteX10" fmla="*/ 1091383 w 1413782"/>
                <a:gd name="connsiteY10" fmla="*/ 972528 h 1004028"/>
                <a:gd name="connsiteX11" fmla="*/ 692534 w 1413782"/>
                <a:gd name="connsiteY11" fmla="*/ 972528 h 1004028"/>
                <a:gd name="connsiteX12" fmla="*/ 740633 w 1413782"/>
                <a:gd name="connsiteY12" fmla="*/ 797941 h 1004028"/>
                <a:gd name="connsiteX13" fmla="*/ 1038922 w 1413782"/>
                <a:gd name="connsiteY13" fmla="*/ 797941 h 1004028"/>
                <a:gd name="connsiteX14" fmla="*/ 1081085 w 1413782"/>
                <a:gd name="connsiteY14" fmla="*/ 755293 h 1004028"/>
                <a:gd name="connsiteX15" fmla="*/ 1360231 w 1413782"/>
                <a:gd name="connsiteY15" fmla="*/ 473118 h 1004028"/>
                <a:gd name="connsiteX16" fmla="*/ 1282690 w 1413782"/>
                <a:gd name="connsiteY16" fmla="*/ 447797 h 1004028"/>
                <a:gd name="connsiteX17" fmla="*/ 1227806 w 1413782"/>
                <a:gd name="connsiteY17" fmla="*/ 445616 h 1004028"/>
                <a:gd name="connsiteX18" fmla="*/ 1180191 w 1413782"/>
                <a:gd name="connsiteY18" fmla="*/ 472755 h 1004028"/>
                <a:gd name="connsiteX19" fmla="*/ 999546 w 1413782"/>
                <a:gd name="connsiteY19" fmla="*/ 656914 h 1004028"/>
                <a:gd name="connsiteX20" fmla="*/ 988521 w 1413782"/>
                <a:gd name="connsiteY20" fmla="*/ 661518 h 1004028"/>
                <a:gd name="connsiteX21" fmla="*/ 778555 w 1413782"/>
                <a:gd name="connsiteY21" fmla="*/ 661518 h 1004028"/>
                <a:gd name="connsiteX22" fmla="*/ 923096 w 1413782"/>
                <a:gd name="connsiteY22" fmla="*/ 138846 h 1004028"/>
                <a:gd name="connsiteX23" fmla="*/ 1010571 w 1413782"/>
                <a:gd name="connsiteY23" fmla="*/ 164410 h 1004028"/>
                <a:gd name="connsiteX24" fmla="*/ 1073815 w 1413782"/>
                <a:gd name="connsiteY24" fmla="*/ 86870 h 1004028"/>
                <a:gd name="connsiteX25" fmla="*/ 777586 w 1413782"/>
                <a:gd name="connsiteY25" fmla="*/ 0 h 1004028"/>
                <a:gd name="connsiteX26" fmla="*/ 784129 w 1413782"/>
                <a:gd name="connsiteY26" fmla="*/ 98622 h 1004028"/>
                <a:gd name="connsiteX27" fmla="*/ 892685 w 1413782"/>
                <a:gd name="connsiteY27" fmla="*/ 130607 h 1004028"/>
                <a:gd name="connsiteX28" fmla="*/ 746449 w 1413782"/>
                <a:gd name="connsiteY28" fmla="*/ 661639 h 1004028"/>
                <a:gd name="connsiteX29" fmla="*/ 266667 w 1413782"/>
                <a:gd name="connsiteY29" fmla="*/ 661639 h 1004028"/>
                <a:gd name="connsiteX30" fmla="*/ 186945 w 1413782"/>
                <a:gd name="connsiteY30" fmla="*/ 694836 h 1004028"/>
                <a:gd name="connsiteX31" fmla="*/ 153991 w 1413782"/>
                <a:gd name="connsiteY31" fmla="*/ 774678 h 1004028"/>
                <a:gd name="connsiteX32" fmla="*/ 153991 w 1413782"/>
                <a:gd name="connsiteY32" fmla="*/ 798425 h 1004028"/>
                <a:gd name="connsiteX33" fmla="*/ 708405 w 1413782"/>
                <a:gd name="connsiteY33" fmla="*/ 798425 h 1004028"/>
                <a:gd name="connsiteX34" fmla="*/ 660306 w 1413782"/>
                <a:gd name="connsiteY34" fmla="*/ 973013 h 1004028"/>
                <a:gd name="connsiteX35" fmla="*/ 248130 w 1413782"/>
                <a:gd name="connsiteY35" fmla="*/ 973013 h 1004028"/>
                <a:gd name="connsiteX36" fmla="*/ 248130 w 1413782"/>
                <a:gd name="connsiteY36" fmla="*/ 971801 h 1004028"/>
                <a:gd name="connsiteX37" fmla="*/ 313312 w 1413782"/>
                <a:gd name="connsiteY37" fmla="*/ 829441 h 1004028"/>
                <a:gd name="connsiteX38" fmla="*/ 248130 w 1413782"/>
                <a:gd name="connsiteY38" fmla="*/ 829441 h 1004028"/>
                <a:gd name="connsiteX39" fmla="*/ 195911 w 1413782"/>
                <a:gd name="connsiteY39" fmla="*/ 946358 h 1004028"/>
                <a:gd name="connsiteX40" fmla="*/ 195911 w 1413782"/>
                <a:gd name="connsiteY40" fmla="*/ 946358 h 1004028"/>
                <a:gd name="connsiteX41" fmla="*/ 195911 w 1413782"/>
                <a:gd name="connsiteY41" fmla="*/ 971922 h 1004028"/>
                <a:gd name="connsiteX42" fmla="*/ 195911 w 1413782"/>
                <a:gd name="connsiteY42" fmla="*/ 973013 h 1004028"/>
                <a:gd name="connsiteX43" fmla="*/ 15508 w 1413782"/>
                <a:gd name="connsiteY43" fmla="*/ 973013 h 1004028"/>
                <a:gd name="connsiteX44" fmla="*/ 0 w 1413782"/>
                <a:gd name="connsiteY44" fmla="*/ 988521 h 1004028"/>
                <a:gd name="connsiteX45" fmla="*/ 15508 w 1413782"/>
                <a:gd name="connsiteY45" fmla="*/ 1004029 h 1004028"/>
                <a:gd name="connsiteX46" fmla="*/ 1398274 w 1413782"/>
                <a:gd name="connsiteY46" fmla="*/ 1004029 h 1004028"/>
                <a:gd name="connsiteX47" fmla="*/ 1413782 w 1413782"/>
                <a:gd name="connsiteY47" fmla="*/ 988521 h 1004028"/>
                <a:gd name="connsiteX48" fmla="*/ 1398274 w 1413782"/>
                <a:gd name="connsiteY48" fmla="*/ 973013 h 1004028"/>
                <a:gd name="connsiteX49" fmla="*/ 1398274 w 1413782"/>
                <a:gd name="connsiteY49" fmla="*/ 972649 h 100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13782" h="1004028">
                  <a:moveTo>
                    <a:pt x="1398274" y="972649"/>
                  </a:moveTo>
                  <a:lnTo>
                    <a:pt x="1147358" y="972649"/>
                  </a:lnTo>
                  <a:cubicBezTo>
                    <a:pt x="1148327" y="971316"/>
                    <a:pt x="1149175" y="969862"/>
                    <a:pt x="1149781" y="968287"/>
                  </a:cubicBezTo>
                  <a:cubicBezTo>
                    <a:pt x="1153658" y="959685"/>
                    <a:pt x="1153658" y="949750"/>
                    <a:pt x="1149781" y="941148"/>
                  </a:cubicBezTo>
                  <a:lnTo>
                    <a:pt x="1086416" y="793337"/>
                  </a:lnTo>
                  <a:lnTo>
                    <a:pt x="1055399" y="824353"/>
                  </a:lnTo>
                  <a:lnTo>
                    <a:pt x="1055399" y="824353"/>
                  </a:lnTo>
                  <a:cubicBezTo>
                    <a:pt x="1052492" y="827261"/>
                    <a:pt x="1048493" y="828957"/>
                    <a:pt x="1044374" y="828957"/>
                  </a:cubicBezTo>
                  <a:lnTo>
                    <a:pt x="1028139" y="828957"/>
                  </a:lnTo>
                  <a:lnTo>
                    <a:pt x="1088718" y="967682"/>
                  </a:lnTo>
                  <a:cubicBezTo>
                    <a:pt x="1089445" y="969378"/>
                    <a:pt x="1090414" y="970953"/>
                    <a:pt x="1091383" y="972528"/>
                  </a:cubicBezTo>
                  <a:lnTo>
                    <a:pt x="692534" y="972528"/>
                  </a:lnTo>
                  <a:lnTo>
                    <a:pt x="740633" y="797941"/>
                  </a:lnTo>
                  <a:lnTo>
                    <a:pt x="1038922" y="797941"/>
                  </a:lnTo>
                  <a:lnTo>
                    <a:pt x="1081085" y="755293"/>
                  </a:lnTo>
                  <a:lnTo>
                    <a:pt x="1360231" y="473118"/>
                  </a:lnTo>
                  <a:lnTo>
                    <a:pt x="1282690" y="447797"/>
                  </a:lnTo>
                  <a:cubicBezTo>
                    <a:pt x="1265001" y="441860"/>
                    <a:pt x="1245980" y="441133"/>
                    <a:pt x="1227806" y="445616"/>
                  </a:cubicBezTo>
                  <a:cubicBezTo>
                    <a:pt x="1209632" y="449977"/>
                    <a:pt x="1193155" y="459428"/>
                    <a:pt x="1180191" y="472755"/>
                  </a:cubicBezTo>
                  <a:lnTo>
                    <a:pt x="999546" y="656914"/>
                  </a:lnTo>
                  <a:cubicBezTo>
                    <a:pt x="996638" y="659822"/>
                    <a:pt x="992640" y="661518"/>
                    <a:pt x="988521" y="661518"/>
                  </a:cubicBezTo>
                  <a:lnTo>
                    <a:pt x="778555" y="661518"/>
                  </a:lnTo>
                  <a:lnTo>
                    <a:pt x="923096" y="138846"/>
                  </a:lnTo>
                  <a:lnTo>
                    <a:pt x="1010571" y="164410"/>
                  </a:lnTo>
                  <a:lnTo>
                    <a:pt x="1073815" y="86870"/>
                  </a:lnTo>
                  <a:lnTo>
                    <a:pt x="777586" y="0"/>
                  </a:lnTo>
                  <a:lnTo>
                    <a:pt x="784129" y="98622"/>
                  </a:lnTo>
                  <a:lnTo>
                    <a:pt x="892685" y="130607"/>
                  </a:lnTo>
                  <a:lnTo>
                    <a:pt x="746449" y="661639"/>
                  </a:lnTo>
                  <a:lnTo>
                    <a:pt x="266667" y="661639"/>
                  </a:lnTo>
                  <a:cubicBezTo>
                    <a:pt x="236741" y="661639"/>
                    <a:pt x="208027" y="673633"/>
                    <a:pt x="186945" y="694836"/>
                  </a:cubicBezTo>
                  <a:cubicBezTo>
                    <a:pt x="165864" y="716038"/>
                    <a:pt x="153991" y="744753"/>
                    <a:pt x="153991" y="774678"/>
                  </a:cubicBezTo>
                  <a:lnTo>
                    <a:pt x="153991" y="798425"/>
                  </a:lnTo>
                  <a:lnTo>
                    <a:pt x="708405" y="798425"/>
                  </a:lnTo>
                  <a:lnTo>
                    <a:pt x="660306" y="973013"/>
                  </a:lnTo>
                  <a:lnTo>
                    <a:pt x="248130" y="973013"/>
                  </a:lnTo>
                  <a:lnTo>
                    <a:pt x="248130" y="971801"/>
                  </a:lnTo>
                  <a:lnTo>
                    <a:pt x="313312" y="829441"/>
                  </a:lnTo>
                  <a:lnTo>
                    <a:pt x="248130" y="829441"/>
                  </a:lnTo>
                  <a:lnTo>
                    <a:pt x="195911" y="946358"/>
                  </a:lnTo>
                  <a:lnTo>
                    <a:pt x="195911" y="946358"/>
                  </a:lnTo>
                  <a:cubicBezTo>
                    <a:pt x="191913" y="954476"/>
                    <a:pt x="191913" y="963926"/>
                    <a:pt x="195911" y="971922"/>
                  </a:cubicBezTo>
                  <a:lnTo>
                    <a:pt x="195911" y="973013"/>
                  </a:lnTo>
                  <a:lnTo>
                    <a:pt x="15508" y="973013"/>
                  </a:lnTo>
                  <a:cubicBezTo>
                    <a:pt x="6906" y="973013"/>
                    <a:pt x="0" y="979919"/>
                    <a:pt x="0" y="988521"/>
                  </a:cubicBezTo>
                  <a:cubicBezTo>
                    <a:pt x="0" y="997123"/>
                    <a:pt x="6906" y="1004029"/>
                    <a:pt x="15508" y="1004029"/>
                  </a:cubicBezTo>
                  <a:lnTo>
                    <a:pt x="1398274" y="1004029"/>
                  </a:lnTo>
                  <a:cubicBezTo>
                    <a:pt x="1406876" y="1004029"/>
                    <a:pt x="1413782" y="997123"/>
                    <a:pt x="1413782" y="988521"/>
                  </a:cubicBezTo>
                  <a:cubicBezTo>
                    <a:pt x="1413782" y="979919"/>
                    <a:pt x="1406876" y="973013"/>
                    <a:pt x="1398274" y="973013"/>
                  </a:cubicBezTo>
                  <a:lnTo>
                    <a:pt x="1398274" y="972649"/>
                  </a:lnTo>
                  <a:close/>
                </a:path>
              </a:pathLst>
            </a:custGeom>
            <a:solidFill>
              <a:schemeClr val="accent2"/>
            </a:solidFill>
            <a:ln w="120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42">
              <a:extLst>
                <a:ext uri="{FF2B5EF4-FFF2-40B4-BE49-F238E27FC236}">
                  <a16:creationId xmlns:a16="http://schemas.microsoft.com/office/drawing/2014/main" id="{B8D6634D-0B8B-252D-F89D-6FC0240E42CB}"/>
                </a:ext>
              </a:extLst>
            </p:cNvPr>
            <p:cNvSpPr/>
            <p:nvPr/>
          </p:nvSpPr>
          <p:spPr>
            <a:xfrm>
              <a:off x="10630198" y="4679521"/>
              <a:ext cx="324299" cy="509363"/>
            </a:xfrm>
            <a:custGeom>
              <a:avLst/>
              <a:gdLst>
                <a:gd name="connsiteX0" fmla="*/ 0 w 324299"/>
                <a:gd name="connsiteY0" fmla="*/ 418617 h 509363"/>
                <a:gd name="connsiteX1" fmla="*/ 307254 w 324299"/>
                <a:gd name="connsiteY1" fmla="*/ 509364 h 509363"/>
                <a:gd name="connsiteX2" fmla="*/ 307254 w 324299"/>
                <a:gd name="connsiteY2" fmla="*/ 509364 h 509363"/>
                <a:gd name="connsiteX3" fmla="*/ 301318 w 324299"/>
                <a:gd name="connsiteY3" fmla="*/ 104699 h 509363"/>
                <a:gd name="connsiteX4" fmla="*/ 279509 w 324299"/>
                <a:gd name="connsiteY4" fmla="*/ 97308 h 509363"/>
                <a:gd name="connsiteX5" fmla="*/ 301197 w 324299"/>
                <a:gd name="connsiteY5" fmla="*/ 19768 h 509363"/>
                <a:gd name="connsiteX6" fmla="*/ 301197 w 324299"/>
                <a:gd name="connsiteY6" fmla="*/ 19768 h 509363"/>
                <a:gd name="connsiteX7" fmla="*/ 290414 w 324299"/>
                <a:gd name="connsiteY7" fmla="*/ 625 h 509363"/>
                <a:gd name="connsiteX8" fmla="*/ 271392 w 324299"/>
                <a:gd name="connsiteY8" fmla="*/ 11287 h 509363"/>
                <a:gd name="connsiteX9" fmla="*/ 249826 w 324299"/>
                <a:gd name="connsiteY9" fmla="*/ 88827 h 509363"/>
                <a:gd name="connsiteX10" fmla="*/ 213236 w 324299"/>
                <a:gd name="connsiteY10" fmla="*/ 80346 h 509363"/>
                <a:gd name="connsiteX11" fmla="*/ 213236 w 324299"/>
                <a:gd name="connsiteY11" fmla="*/ 80346 h 509363"/>
                <a:gd name="connsiteX12" fmla="*/ 0 w 324299"/>
                <a:gd name="connsiteY12" fmla="*/ 418617 h 509363"/>
                <a:gd name="connsiteX13" fmla="*/ 0 w 324299"/>
                <a:gd name="connsiteY13" fmla="*/ 418617 h 50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299" h="509363">
                  <a:moveTo>
                    <a:pt x="0" y="418617"/>
                  </a:moveTo>
                  <a:lnTo>
                    <a:pt x="307254" y="509364"/>
                  </a:lnTo>
                  <a:lnTo>
                    <a:pt x="307254" y="509364"/>
                  </a:lnTo>
                  <a:cubicBezTo>
                    <a:pt x="331849" y="375364"/>
                    <a:pt x="329790" y="237851"/>
                    <a:pt x="301318" y="104699"/>
                  </a:cubicBezTo>
                  <a:cubicBezTo>
                    <a:pt x="294048" y="101912"/>
                    <a:pt x="286779" y="99732"/>
                    <a:pt x="279509" y="97308"/>
                  </a:cubicBezTo>
                  <a:lnTo>
                    <a:pt x="301197" y="19768"/>
                  </a:lnTo>
                  <a:lnTo>
                    <a:pt x="301197" y="19768"/>
                  </a:lnTo>
                  <a:cubicBezTo>
                    <a:pt x="303499" y="11529"/>
                    <a:pt x="298652" y="2927"/>
                    <a:pt x="290414" y="625"/>
                  </a:cubicBezTo>
                  <a:cubicBezTo>
                    <a:pt x="282175" y="-1798"/>
                    <a:pt x="273694" y="3048"/>
                    <a:pt x="271392" y="11287"/>
                  </a:cubicBezTo>
                  <a:lnTo>
                    <a:pt x="249826" y="88827"/>
                  </a:lnTo>
                  <a:cubicBezTo>
                    <a:pt x="237710" y="85556"/>
                    <a:pt x="225473" y="82648"/>
                    <a:pt x="213236" y="80346"/>
                  </a:cubicBezTo>
                  <a:lnTo>
                    <a:pt x="213236" y="80346"/>
                  </a:lnTo>
                  <a:cubicBezTo>
                    <a:pt x="120430" y="177878"/>
                    <a:pt x="47978" y="292856"/>
                    <a:pt x="0" y="418617"/>
                  </a:cubicBezTo>
                  <a:lnTo>
                    <a:pt x="0" y="418617"/>
                  </a:lnTo>
                  <a:close/>
                </a:path>
              </a:pathLst>
            </a:custGeom>
            <a:solidFill>
              <a:schemeClr val="accent2"/>
            </a:solidFill>
            <a:ln w="120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44">
              <a:extLst>
                <a:ext uri="{FF2B5EF4-FFF2-40B4-BE49-F238E27FC236}">
                  <a16:creationId xmlns:a16="http://schemas.microsoft.com/office/drawing/2014/main" id="{7F7EDFB9-AB46-B898-65F3-4A9765AA117D}"/>
                </a:ext>
              </a:extLst>
            </p:cNvPr>
            <p:cNvSpPr/>
            <p:nvPr/>
          </p:nvSpPr>
          <p:spPr>
            <a:xfrm>
              <a:off x="10297137" y="4749551"/>
              <a:ext cx="508980" cy="340227"/>
            </a:xfrm>
            <a:custGeom>
              <a:avLst/>
              <a:gdLst>
                <a:gd name="connsiteX0" fmla="*/ 508981 w 508980"/>
                <a:gd name="connsiteY0" fmla="*/ 3896 h 340227"/>
                <a:gd name="connsiteX1" fmla="*/ 218083 w 508980"/>
                <a:gd name="connsiteY1" fmla="*/ 52237 h 340227"/>
                <a:gd name="connsiteX2" fmla="*/ 0 w 508980"/>
                <a:gd name="connsiteY2" fmla="*/ 250814 h 340227"/>
                <a:gd name="connsiteX3" fmla="*/ 303256 w 508980"/>
                <a:gd name="connsiteY3" fmla="*/ 340228 h 340227"/>
                <a:gd name="connsiteX4" fmla="*/ 303256 w 508980"/>
                <a:gd name="connsiteY4" fmla="*/ 340228 h 340227"/>
                <a:gd name="connsiteX5" fmla="*/ 508981 w 508980"/>
                <a:gd name="connsiteY5" fmla="*/ 3896 h 340227"/>
                <a:gd name="connsiteX6" fmla="*/ 508981 w 508980"/>
                <a:gd name="connsiteY6" fmla="*/ 3896 h 34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980" h="340227">
                  <a:moveTo>
                    <a:pt x="508981" y="3896"/>
                  </a:moveTo>
                  <a:cubicBezTo>
                    <a:pt x="409390" y="-8341"/>
                    <a:pt x="308345" y="8379"/>
                    <a:pt x="218083" y="52237"/>
                  </a:cubicBezTo>
                  <a:cubicBezTo>
                    <a:pt x="127821" y="95975"/>
                    <a:pt x="52098" y="164914"/>
                    <a:pt x="0" y="250814"/>
                  </a:cubicBezTo>
                  <a:lnTo>
                    <a:pt x="303256" y="340228"/>
                  </a:lnTo>
                  <a:lnTo>
                    <a:pt x="303256" y="340228"/>
                  </a:lnTo>
                  <a:cubicBezTo>
                    <a:pt x="349781" y="216042"/>
                    <a:pt x="419688" y="101912"/>
                    <a:pt x="508981" y="3896"/>
                  </a:cubicBezTo>
                  <a:lnTo>
                    <a:pt x="508981" y="3896"/>
                  </a:lnTo>
                  <a:close/>
                </a:path>
              </a:pathLst>
            </a:custGeom>
            <a:solidFill>
              <a:schemeClr val="accent2"/>
            </a:solidFill>
            <a:ln w="120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48">
              <a:extLst>
                <a:ext uri="{FF2B5EF4-FFF2-40B4-BE49-F238E27FC236}">
                  <a16:creationId xmlns:a16="http://schemas.microsoft.com/office/drawing/2014/main" id="{3BA893EC-ED1F-27DC-CEDC-CE60031C4C0C}"/>
                </a:ext>
              </a:extLst>
            </p:cNvPr>
            <p:cNvSpPr/>
            <p:nvPr/>
          </p:nvSpPr>
          <p:spPr>
            <a:xfrm>
              <a:off x="10289262" y="5030290"/>
              <a:ext cx="294775" cy="171679"/>
            </a:xfrm>
            <a:custGeom>
              <a:avLst/>
              <a:gdLst>
                <a:gd name="connsiteX0" fmla="*/ 294775 w 294775"/>
                <a:gd name="connsiteY0" fmla="*/ 86991 h 171679"/>
                <a:gd name="connsiteX1" fmla="*/ 0 w 294775"/>
                <a:gd name="connsiteY1" fmla="*/ 0 h 171679"/>
                <a:gd name="connsiteX2" fmla="*/ 0 w 294775"/>
                <a:gd name="connsiteY2" fmla="*/ 99833 h 171679"/>
                <a:gd name="connsiteX3" fmla="*/ 231047 w 294775"/>
                <a:gd name="connsiteY3" fmla="*/ 171680 h 171679"/>
                <a:gd name="connsiteX4" fmla="*/ 294775 w 294775"/>
                <a:gd name="connsiteY4" fmla="*/ 86991 h 17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75" h="171679">
                  <a:moveTo>
                    <a:pt x="294775" y="86991"/>
                  </a:moveTo>
                  <a:lnTo>
                    <a:pt x="0" y="0"/>
                  </a:lnTo>
                  <a:lnTo>
                    <a:pt x="0" y="99833"/>
                  </a:lnTo>
                  <a:lnTo>
                    <a:pt x="231047" y="171680"/>
                  </a:lnTo>
                  <a:lnTo>
                    <a:pt x="294775" y="86991"/>
                  </a:lnTo>
                  <a:close/>
                </a:path>
              </a:pathLst>
            </a:custGeom>
            <a:solidFill>
              <a:schemeClr val="accent2"/>
            </a:solidFill>
            <a:ln w="120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49">
              <a:extLst>
                <a:ext uri="{FF2B5EF4-FFF2-40B4-BE49-F238E27FC236}">
                  <a16:creationId xmlns:a16="http://schemas.microsoft.com/office/drawing/2014/main" id="{32FFB6D3-6543-8751-CB01-D18AF71F3ADD}"/>
                </a:ext>
              </a:extLst>
            </p:cNvPr>
            <p:cNvSpPr/>
            <p:nvPr/>
          </p:nvSpPr>
          <p:spPr>
            <a:xfrm>
              <a:off x="10966773" y="4799486"/>
              <a:ext cx="303466" cy="488020"/>
            </a:xfrm>
            <a:custGeom>
              <a:avLst/>
              <a:gdLst>
                <a:gd name="connsiteX0" fmla="*/ 606 w 303466"/>
                <a:gd name="connsiteY0" fmla="*/ 398728 h 488020"/>
                <a:gd name="connsiteX1" fmla="*/ 303256 w 303466"/>
                <a:gd name="connsiteY1" fmla="*/ 488021 h 488020"/>
                <a:gd name="connsiteX2" fmla="*/ 224989 w 303466"/>
                <a:gd name="connsiteY2" fmla="*/ 198455 h 488020"/>
                <a:gd name="connsiteX3" fmla="*/ 0 w 303466"/>
                <a:gd name="connsiteY3" fmla="*/ 0 h 488020"/>
                <a:gd name="connsiteX4" fmla="*/ 606 w 303466"/>
                <a:gd name="connsiteY4" fmla="*/ 398728 h 488020"/>
                <a:gd name="connsiteX5" fmla="*/ 606 w 303466"/>
                <a:gd name="connsiteY5" fmla="*/ 398728 h 4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66" h="488020">
                  <a:moveTo>
                    <a:pt x="606" y="398728"/>
                  </a:moveTo>
                  <a:lnTo>
                    <a:pt x="303256" y="488021"/>
                  </a:lnTo>
                  <a:cubicBezTo>
                    <a:pt x="306164" y="385885"/>
                    <a:pt x="278904" y="285204"/>
                    <a:pt x="224989" y="198455"/>
                  </a:cubicBezTo>
                  <a:cubicBezTo>
                    <a:pt x="171074" y="111707"/>
                    <a:pt x="92806" y="42647"/>
                    <a:pt x="0" y="0"/>
                  </a:cubicBezTo>
                  <a:cubicBezTo>
                    <a:pt x="24958" y="131698"/>
                    <a:pt x="25201" y="266909"/>
                    <a:pt x="606" y="398728"/>
                  </a:cubicBezTo>
                  <a:lnTo>
                    <a:pt x="606" y="398728"/>
                  </a:lnTo>
                  <a:close/>
                </a:path>
              </a:pathLst>
            </a:custGeom>
            <a:solidFill>
              <a:schemeClr val="accent2"/>
            </a:solidFill>
            <a:ln w="120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50">
              <a:extLst>
                <a:ext uri="{FF2B5EF4-FFF2-40B4-BE49-F238E27FC236}">
                  <a16:creationId xmlns:a16="http://schemas.microsoft.com/office/drawing/2014/main" id="{66EA2359-32A5-CBE6-1FC1-5ADC5AE3EDDF}"/>
                </a:ext>
              </a:extLst>
            </p:cNvPr>
            <p:cNvSpPr/>
            <p:nvPr/>
          </p:nvSpPr>
          <p:spPr>
            <a:xfrm>
              <a:off x="10967621" y="5230442"/>
              <a:ext cx="291140" cy="159806"/>
            </a:xfrm>
            <a:custGeom>
              <a:avLst/>
              <a:gdLst>
                <a:gd name="connsiteX0" fmla="*/ 234802 w 291140"/>
                <a:gd name="connsiteY0" fmla="*/ 159806 h 159806"/>
                <a:gd name="connsiteX1" fmla="*/ 291141 w 291140"/>
                <a:gd name="connsiteY1" fmla="*/ 86022 h 159806"/>
                <a:gd name="connsiteX2" fmla="*/ 0 w 291140"/>
                <a:gd name="connsiteY2" fmla="*/ 0 h 159806"/>
                <a:gd name="connsiteX3" fmla="*/ 9329 w 291140"/>
                <a:gd name="connsiteY3" fmla="*/ 92564 h 159806"/>
                <a:gd name="connsiteX4" fmla="*/ 234802 w 291140"/>
                <a:gd name="connsiteY4" fmla="*/ 159806 h 159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140" h="159806">
                  <a:moveTo>
                    <a:pt x="234802" y="159806"/>
                  </a:moveTo>
                  <a:lnTo>
                    <a:pt x="291141" y="86022"/>
                  </a:lnTo>
                  <a:lnTo>
                    <a:pt x="0" y="0"/>
                  </a:lnTo>
                  <a:lnTo>
                    <a:pt x="9329" y="92564"/>
                  </a:lnTo>
                  <a:lnTo>
                    <a:pt x="234802" y="159806"/>
                  </a:lnTo>
                  <a:close/>
                </a:path>
              </a:pathLst>
            </a:custGeom>
            <a:solidFill>
              <a:schemeClr val="accent2"/>
            </a:solidFill>
            <a:ln w="120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22">
              <a:extLst>
                <a:ext uri="{FF2B5EF4-FFF2-40B4-BE49-F238E27FC236}">
                  <a16:creationId xmlns:a16="http://schemas.microsoft.com/office/drawing/2014/main" id="{20F33194-E9EF-6EFD-4AD5-B994ECFBD411}"/>
                </a:ext>
              </a:extLst>
            </p:cNvPr>
            <p:cNvSpPr/>
            <p:nvPr/>
          </p:nvSpPr>
          <p:spPr>
            <a:xfrm>
              <a:off x="9799317" y="5147509"/>
              <a:ext cx="1413782" cy="1004028"/>
            </a:xfrm>
            <a:custGeom>
              <a:avLst/>
              <a:gdLst>
                <a:gd name="connsiteX0" fmla="*/ 1398274 w 1413782"/>
                <a:gd name="connsiteY0" fmla="*/ 972649 h 1004028"/>
                <a:gd name="connsiteX1" fmla="*/ 1147358 w 1413782"/>
                <a:gd name="connsiteY1" fmla="*/ 972649 h 1004028"/>
                <a:gd name="connsiteX2" fmla="*/ 1149781 w 1413782"/>
                <a:gd name="connsiteY2" fmla="*/ 968287 h 1004028"/>
                <a:gd name="connsiteX3" fmla="*/ 1149781 w 1413782"/>
                <a:gd name="connsiteY3" fmla="*/ 941148 h 1004028"/>
                <a:gd name="connsiteX4" fmla="*/ 1086416 w 1413782"/>
                <a:gd name="connsiteY4" fmla="*/ 793337 h 1004028"/>
                <a:gd name="connsiteX5" fmla="*/ 1055399 w 1413782"/>
                <a:gd name="connsiteY5" fmla="*/ 824353 h 1004028"/>
                <a:gd name="connsiteX6" fmla="*/ 1055399 w 1413782"/>
                <a:gd name="connsiteY6" fmla="*/ 824353 h 1004028"/>
                <a:gd name="connsiteX7" fmla="*/ 1044374 w 1413782"/>
                <a:gd name="connsiteY7" fmla="*/ 828957 h 1004028"/>
                <a:gd name="connsiteX8" fmla="*/ 1028139 w 1413782"/>
                <a:gd name="connsiteY8" fmla="*/ 828957 h 1004028"/>
                <a:gd name="connsiteX9" fmla="*/ 1088718 w 1413782"/>
                <a:gd name="connsiteY9" fmla="*/ 967682 h 1004028"/>
                <a:gd name="connsiteX10" fmla="*/ 1091383 w 1413782"/>
                <a:gd name="connsiteY10" fmla="*/ 972528 h 1004028"/>
                <a:gd name="connsiteX11" fmla="*/ 692534 w 1413782"/>
                <a:gd name="connsiteY11" fmla="*/ 972528 h 1004028"/>
                <a:gd name="connsiteX12" fmla="*/ 740633 w 1413782"/>
                <a:gd name="connsiteY12" fmla="*/ 797941 h 1004028"/>
                <a:gd name="connsiteX13" fmla="*/ 1038922 w 1413782"/>
                <a:gd name="connsiteY13" fmla="*/ 797941 h 1004028"/>
                <a:gd name="connsiteX14" fmla="*/ 1081085 w 1413782"/>
                <a:gd name="connsiteY14" fmla="*/ 755293 h 1004028"/>
                <a:gd name="connsiteX15" fmla="*/ 1360231 w 1413782"/>
                <a:gd name="connsiteY15" fmla="*/ 473118 h 1004028"/>
                <a:gd name="connsiteX16" fmla="*/ 1282690 w 1413782"/>
                <a:gd name="connsiteY16" fmla="*/ 447797 h 1004028"/>
                <a:gd name="connsiteX17" fmla="*/ 1227806 w 1413782"/>
                <a:gd name="connsiteY17" fmla="*/ 445616 h 1004028"/>
                <a:gd name="connsiteX18" fmla="*/ 1180191 w 1413782"/>
                <a:gd name="connsiteY18" fmla="*/ 472755 h 1004028"/>
                <a:gd name="connsiteX19" fmla="*/ 999546 w 1413782"/>
                <a:gd name="connsiteY19" fmla="*/ 656914 h 1004028"/>
                <a:gd name="connsiteX20" fmla="*/ 988521 w 1413782"/>
                <a:gd name="connsiteY20" fmla="*/ 661518 h 1004028"/>
                <a:gd name="connsiteX21" fmla="*/ 778555 w 1413782"/>
                <a:gd name="connsiteY21" fmla="*/ 661518 h 1004028"/>
                <a:gd name="connsiteX22" fmla="*/ 923096 w 1413782"/>
                <a:gd name="connsiteY22" fmla="*/ 138846 h 1004028"/>
                <a:gd name="connsiteX23" fmla="*/ 1010571 w 1413782"/>
                <a:gd name="connsiteY23" fmla="*/ 164410 h 1004028"/>
                <a:gd name="connsiteX24" fmla="*/ 1073815 w 1413782"/>
                <a:gd name="connsiteY24" fmla="*/ 86870 h 1004028"/>
                <a:gd name="connsiteX25" fmla="*/ 777586 w 1413782"/>
                <a:gd name="connsiteY25" fmla="*/ 0 h 1004028"/>
                <a:gd name="connsiteX26" fmla="*/ 784129 w 1413782"/>
                <a:gd name="connsiteY26" fmla="*/ 98622 h 1004028"/>
                <a:gd name="connsiteX27" fmla="*/ 892685 w 1413782"/>
                <a:gd name="connsiteY27" fmla="*/ 130607 h 1004028"/>
                <a:gd name="connsiteX28" fmla="*/ 746449 w 1413782"/>
                <a:gd name="connsiteY28" fmla="*/ 661639 h 1004028"/>
                <a:gd name="connsiteX29" fmla="*/ 266667 w 1413782"/>
                <a:gd name="connsiteY29" fmla="*/ 661639 h 1004028"/>
                <a:gd name="connsiteX30" fmla="*/ 186945 w 1413782"/>
                <a:gd name="connsiteY30" fmla="*/ 694836 h 1004028"/>
                <a:gd name="connsiteX31" fmla="*/ 153991 w 1413782"/>
                <a:gd name="connsiteY31" fmla="*/ 774678 h 1004028"/>
                <a:gd name="connsiteX32" fmla="*/ 153991 w 1413782"/>
                <a:gd name="connsiteY32" fmla="*/ 798425 h 1004028"/>
                <a:gd name="connsiteX33" fmla="*/ 708405 w 1413782"/>
                <a:gd name="connsiteY33" fmla="*/ 798425 h 1004028"/>
                <a:gd name="connsiteX34" fmla="*/ 660306 w 1413782"/>
                <a:gd name="connsiteY34" fmla="*/ 973013 h 1004028"/>
                <a:gd name="connsiteX35" fmla="*/ 248130 w 1413782"/>
                <a:gd name="connsiteY35" fmla="*/ 973013 h 1004028"/>
                <a:gd name="connsiteX36" fmla="*/ 248130 w 1413782"/>
                <a:gd name="connsiteY36" fmla="*/ 971801 h 1004028"/>
                <a:gd name="connsiteX37" fmla="*/ 313312 w 1413782"/>
                <a:gd name="connsiteY37" fmla="*/ 829441 h 1004028"/>
                <a:gd name="connsiteX38" fmla="*/ 248130 w 1413782"/>
                <a:gd name="connsiteY38" fmla="*/ 829441 h 1004028"/>
                <a:gd name="connsiteX39" fmla="*/ 195911 w 1413782"/>
                <a:gd name="connsiteY39" fmla="*/ 946358 h 1004028"/>
                <a:gd name="connsiteX40" fmla="*/ 195911 w 1413782"/>
                <a:gd name="connsiteY40" fmla="*/ 946358 h 1004028"/>
                <a:gd name="connsiteX41" fmla="*/ 195911 w 1413782"/>
                <a:gd name="connsiteY41" fmla="*/ 971922 h 1004028"/>
                <a:gd name="connsiteX42" fmla="*/ 195911 w 1413782"/>
                <a:gd name="connsiteY42" fmla="*/ 973013 h 1004028"/>
                <a:gd name="connsiteX43" fmla="*/ 15508 w 1413782"/>
                <a:gd name="connsiteY43" fmla="*/ 973013 h 1004028"/>
                <a:gd name="connsiteX44" fmla="*/ 0 w 1413782"/>
                <a:gd name="connsiteY44" fmla="*/ 988521 h 1004028"/>
                <a:gd name="connsiteX45" fmla="*/ 15508 w 1413782"/>
                <a:gd name="connsiteY45" fmla="*/ 1004029 h 1004028"/>
                <a:gd name="connsiteX46" fmla="*/ 1398274 w 1413782"/>
                <a:gd name="connsiteY46" fmla="*/ 1004029 h 1004028"/>
                <a:gd name="connsiteX47" fmla="*/ 1413782 w 1413782"/>
                <a:gd name="connsiteY47" fmla="*/ 988521 h 1004028"/>
                <a:gd name="connsiteX48" fmla="*/ 1398274 w 1413782"/>
                <a:gd name="connsiteY48" fmla="*/ 973013 h 1004028"/>
                <a:gd name="connsiteX49" fmla="*/ 1398274 w 1413782"/>
                <a:gd name="connsiteY49" fmla="*/ 972649 h 100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13782" h="1004028">
                  <a:moveTo>
                    <a:pt x="1398274" y="972649"/>
                  </a:moveTo>
                  <a:lnTo>
                    <a:pt x="1147358" y="972649"/>
                  </a:lnTo>
                  <a:cubicBezTo>
                    <a:pt x="1148327" y="971316"/>
                    <a:pt x="1149175" y="969862"/>
                    <a:pt x="1149781" y="968287"/>
                  </a:cubicBezTo>
                  <a:cubicBezTo>
                    <a:pt x="1153658" y="959685"/>
                    <a:pt x="1153658" y="949750"/>
                    <a:pt x="1149781" y="941148"/>
                  </a:cubicBezTo>
                  <a:lnTo>
                    <a:pt x="1086416" y="793337"/>
                  </a:lnTo>
                  <a:lnTo>
                    <a:pt x="1055399" y="824353"/>
                  </a:lnTo>
                  <a:lnTo>
                    <a:pt x="1055399" y="824353"/>
                  </a:lnTo>
                  <a:cubicBezTo>
                    <a:pt x="1052492" y="827261"/>
                    <a:pt x="1048493" y="828957"/>
                    <a:pt x="1044374" y="828957"/>
                  </a:cubicBezTo>
                  <a:lnTo>
                    <a:pt x="1028139" y="828957"/>
                  </a:lnTo>
                  <a:lnTo>
                    <a:pt x="1088718" y="967682"/>
                  </a:lnTo>
                  <a:cubicBezTo>
                    <a:pt x="1089445" y="969378"/>
                    <a:pt x="1090414" y="970953"/>
                    <a:pt x="1091383" y="972528"/>
                  </a:cubicBezTo>
                  <a:lnTo>
                    <a:pt x="692534" y="972528"/>
                  </a:lnTo>
                  <a:lnTo>
                    <a:pt x="740633" y="797941"/>
                  </a:lnTo>
                  <a:lnTo>
                    <a:pt x="1038922" y="797941"/>
                  </a:lnTo>
                  <a:lnTo>
                    <a:pt x="1081085" y="755293"/>
                  </a:lnTo>
                  <a:lnTo>
                    <a:pt x="1360231" y="473118"/>
                  </a:lnTo>
                  <a:lnTo>
                    <a:pt x="1282690" y="447797"/>
                  </a:lnTo>
                  <a:cubicBezTo>
                    <a:pt x="1265001" y="441860"/>
                    <a:pt x="1245980" y="441133"/>
                    <a:pt x="1227806" y="445616"/>
                  </a:cubicBezTo>
                  <a:cubicBezTo>
                    <a:pt x="1209632" y="449977"/>
                    <a:pt x="1193155" y="459428"/>
                    <a:pt x="1180191" y="472755"/>
                  </a:cubicBezTo>
                  <a:lnTo>
                    <a:pt x="999546" y="656914"/>
                  </a:lnTo>
                  <a:cubicBezTo>
                    <a:pt x="996638" y="659822"/>
                    <a:pt x="992640" y="661518"/>
                    <a:pt x="988521" y="661518"/>
                  </a:cubicBezTo>
                  <a:lnTo>
                    <a:pt x="778555" y="661518"/>
                  </a:lnTo>
                  <a:lnTo>
                    <a:pt x="923096" y="138846"/>
                  </a:lnTo>
                  <a:lnTo>
                    <a:pt x="1010571" y="164410"/>
                  </a:lnTo>
                  <a:lnTo>
                    <a:pt x="1073815" y="86870"/>
                  </a:lnTo>
                  <a:lnTo>
                    <a:pt x="777586" y="0"/>
                  </a:lnTo>
                  <a:lnTo>
                    <a:pt x="784129" y="98622"/>
                  </a:lnTo>
                  <a:lnTo>
                    <a:pt x="892685" y="130607"/>
                  </a:lnTo>
                  <a:lnTo>
                    <a:pt x="746449" y="661639"/>
                  </a:lnTo>
                  <a:lnTo>
                    <a:pt x="266667" y="661639"/>
                  </a:lnTo>
                  <a:cubicBezTo>
                    <a:pt x="236741" y="661639"/>
                    <a:pt x="208027" y="673633"/>
                    <a:pt x="186945" y="694836"/>
                  </a:cubicBezTo>
                  <a:cubicBezTo>
                    <a:pt x="165864" y="716038"/>
                    <a:pt x="153991" y="744753"/>
                    <a:pt x="153991" y="774678"/>
                  </a:cubicBezTo>
                  <a:lnTo>
                    <a:pt x="153991" y="798425"/>
                  </a:lnTo>
                  <a:lnTo>
                    <a:pt x="708405" y="798425"/>
                  </a:lnTo>
                  <a:lnTo>
                    <a:pt x="660306" y="973013"/>
                  </a:lnTo>
                  <a:lnTo>
                    <a:pt x="248130" y="973013"/>
                  </a:lnTo>
                  <a:lnTo>
                    <a:pt x="248130" y="971801"/>
                  </a:lnTo>
                  <a:lnTo>
                    <a:pt x="313312" y="829441"/>
                  </a:lnTo>
                  <a:lnTo>
                    <a:pt x="248130" y="829441"/>
                  </a:lnTo>
                  <a:lnTo>
                    <a:pt x="195911" y="946358"/>
                  </a:lnTo>
                  <a:lnTo>
                    <a:pt x="195911" y="946358"/>
                  </a:lnTo>
                  <a:cubicBezTo>
                    <a:pt x="191913" y="954476"/>
                    <a:pt x="191913" y="963926"/>
                    <a:pt x="195911" y="971922"/>
                  </a:cubicBezTo>
                  <a:lnTo>
                    <a:pt x="195911" y="973013"/>
                  </a:lnTo>
                  <a:lnTo>
                    <a:pt x="15508" y="973013"/>
                  </a:lnTo>
                  <a:cubicBezTo>
                    <a:pt x="6906" y="973013"/>
                    <a:pt x="0" y="979919"/>
                    <a:pt x="0" y="988521"/>
                  </a:cubicBezTo>
                  <a:cubicBezTo>
                    <a:pt x="0" y="997123"/>
                    <a:pt x="6906" y="1004029"/>
                    <a:pt x="15508" y="1004029"/>
                  </a:cubicBezTo>
                  <a:lnTo>
                    <a:pt x="1398274" y="1004029"/>
                  </a:lnTo>
                  <a:cubicBezTo>
                    <a:pt x="1406876" y="1004029"/>
                    <a:pt x="1413782" y="997123"/>
                    <a:pt x="1413782" y="988521"/>
                  </a:cubicBezTo>
                  <a:cubicBezTo>
                    <a:pt x="1413782" y="979919"/>
                    <a:pt x="1406876" y="973013"/>
                    <a:pt x="1398274" y="973013"/>
                  </a:cubicBezTo>
                  <a:lnTo>
                    <a:pt x="1398274" y="972649"/>
                  </a:lnTo>
                  <a:close/>
                </a:path>
              </a:pathLst>
            </a:custGeom>
            <a:noFill/>
            <a:ln w="22225" cap="flat">
              <a:solidFill>
                <a:schemeClr val="accent6"/>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23">
              <a:extLst>
                <a:ext uri="{FF2B5EF4-FFF2-40B4-BE49-F238E27FC236}">
                  <a16:creationId xmlns:a16="http://schemas.microsoft.com/office/drawing/2014/main" id="{6BB9C8DE-6578-7825-65ED-44548B3A6DC9}"/>
                </a:ext>
              </a:extLst>
            </p:cNvPr>
            <p:cNvSpPr/>
            <p:nvPr/>
          </p:nvSpPr>
          <p:spPr>
            <a:xfrm>
              <a:off x="10580174" y="4697270"/>
              <a:ext cx="324299" cy="509363"/>
            </a:xfrm>
            <a:custGeom>
              <a:avLst/>
              <a:gdLst>
                <a:gd name="connsiteX0" fmla="*/ 0 w 324299"/>
                <a:gd name="connsiteY0" fmla="*/ 418617 h 509363"/>
                <a:gd name="connsiteX1" fmla="*/ 307254 w 324299"/>
                <a:gd name="connsiteY1" fmla="*/ 509364 h 509363"/>
                <a:gd name="connsiteX2" fmla="*/ 307254 w 324299"/>
                <a:gd name="connsiteY2" fmla="*/ 509364 h 509363"/>
                <a:gd name="connsiteX3" fmla="*/ 301318 w 324299"/>
                <a:gd name="connsiteY3" fmla="*/ 104699 h 509363"/>
                <a:gd name="connsiteX4" fmla="*/ 279509 w 324299"/>
                <a:gd name="connsiteY4" fmla="*/ 97308 h 509363"/>
                <a:gd name="connsiteX5" fmla="*/ 301197 w 324299"/>
                <a:gd name="connsiteY5" fmla="*/ 19768 h 509363"/>
                <a:gd name="connsiteX6" fmla="*/ 301197 w 324299"/>
                <a:gd name="connsiteY6" fmla="*/ 19768 h 509363"/>
                <a:gd name="connsiteX7" fmla="*/ 290414 w 324299"/>
                <a:gd name="connsiteY7" fmla="*/ 625 h 509363"/>
                <a:gd name="connsiteX8" fmla="*/ 271392 w 324299"/>
                <a:gd name="connsiteY8" fmla="*/ 11287 h 509363"/>
                <a:gd name="connsiteX9" fmla="*/ 249826 w 324299"/>
                <a:gd name="connsiteY9" fmla="*/ 88827 h 509363"/>
                <a:gd name="connsiteX10" fmla="*/ 213236 w 324299"/>
                <a:gd name="connsiteY10" fmla="*/ 80346 h 509363"/>
                <a:gd name="connsiteX11" fmla="*/ 213236 w 324299"/>
                <a:gd name="connsiteY11" fmla="*/ 80346 h 509363"/>
                <a:gd name="connsiteX12" fmla="*/ 0 w 324299"/>
                <a:gd name="connsiteY12" fmla="*/ 418617 h 509363"/>
                <a:gd name="connsiteX13" fmla="*/ 0 w 324299"/>
                <a:gd name="connsiteY13" fmla="*/ 418617 h 50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299" h="509363">
                  <a:moveTo>
                    <a:pt x="0" y="418617"/>
                  </a:moveTo>
                  <a:lnTo>
                    <a:pt x="307254" y="509364"/>
                  </a:lnTo>
                  <a:lnTo>
                    <a:pt x="307254" y="509364"/>
                  </a:lnTo>
                  <a:cubicBezTo>
                    <a:pt x="331849" y="375364"/>
                    <a:pt x="329790" y="237851"/>
                    <a:pt x="301318" y="104699"/>
                  </a:cubicBezTo>
                  <a:cubicBezTo>
                    <a:pt x="294048" y="101912"/>
                    <a:pt x="286779" y="99732"/>
                    <a:pt x="279509" y="97308"/>
                  </a:cubicBezTo>
                  <a:lnTo>
                    <a:pt x="301197" y="19768"/>
                  </a:lnTo>
                  <a:lnTo>
                    <a:pt x="301197" y="19768"/>
                  </a:lnTo>
                  <a:cubicBezTo>
                    <a:pt x="303499" y="11529"/>
                    <a:pt x="298652" y="2927"/>
                    <a:pt x="290414" y="625"/>
                  </a:cubicBezTo>
                  <a:cubicBezTo>
                    <a:pt x="282175" y="-1798"/>
                    <a:pt x="273694" y="3048"/>
                    <a:pt x="271392" y="11287"/>
                  </a:cubicBezTo>
                  <a:lnTo>
                    <a:pt x="249826" y="88827"/>
                  </a:lnTo>
                  <a:cubicBezTo>
                    <a:pt x="237710" y="85556"/>
                    <a:pt x="225473" y="82648"/>
                    <a:pt x="213236" y="80346"/>
                  </a:cubicBezTo>
                  <a:lnTo>
                    <a:pt x="213236" y="80346"/>
                  </a:lnTo>
                  <a:cubicBezTo>
                    <a:pt x="120430" y="177878"/>
                    <a:pt x="47978" y="292856"/>
                    <a:pt x="0" y="418617"/>
                  </a:cubicBezTo>
                  <a:lnTo>
                    <a:pt x="0" y="418617"/>
                  </a:lnTo>
                  <a:close/>
                </a:path>
              </a:pathLst>
            </a:custGeom>
            <a:noFill/>
            <a:ln w="22225" cap="flat">
              <a:solidFill>
                <a:schemeClr val="accent6"/>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24">
              <a:extLst>
                <a:ext uri="{FF2B5EF4-FFF2-40B4-BE49-F238E27FC236}">
                  <a16:creationId xmlns:a16="http://schemas.microsoft.com/office/drawing/2014/main" id="{391D20D3-4D4D-9745-3EF2-DE6FEE4555AA}"/>
                </a:ext>
              </a:extLst>
            </p:cNvPr>
            <p:cNvSpPr/>
            <p:nvPr/>
          </p:nvSpPr>
          <p:spPr>
            <a:xfrm>
              <a:off x="10247113" y="4767300"/>
              <a:ext cx="508980" cy="340227"/>
            </a:xfrm>
            <a:custGeom>
              <a:avLst/>
              <a:gdLst>
                <a:gd name="connsiteX0" fmla="*/ 508981 w 508980"/>
                <a:gd name="connsiteY0" fmla="*/ 3896 h 340227"/>
                <a:gd name="connsiteX1" fmla="*/ 218083 w 508980"/>
                <a:gd name="connsiteY1" fmla="*/ 52237 h 340227"/>
                <a:gd name="connsiteX2" fmla="*/ 0 w 508980"/>
                <a:gd name="connsiteY2" fmla="*/ 250814 h 340227"/>
                <a:gd name="connsiteX3" fmla="*/ 303256 w 508980"/>
                <a:gd name="connsiteY3" fmla="*/ 340228 h 340227"/>
                <a:gd name="connsiteX4" fmla="*/ 303256 w 508980"/>
                <a:gd name="connsiteY4" fmla="*/ 340228 h 340227"/>
                <a:gd name="connsiteX5" fmla="*/ 508981 w 508980"/>
                <a:gd name="connsiteY5" fmla="*/ 3896 h 340227"/>
                <a:gd name="connsiteX6" fmla="*/ 508981 w 508980"/>
                <a:gd name="connsiteY6" fmla="*/ 3896 h 34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980" h="340227">
                  <a:moveTo>
                    <a:pt x="508981" y="3896"/>
                  </a:moveTo>
                  <a:cubicBezTo>
                    <a:pt x="409390" y="-8341"/>
                    <a:pt x="308345" y="8379"/>
                    <a:pt x="218083" y="52237"/>
                  </a:cubicBezTo>
                  <a:cubicBezTo>
                    <a:pt x="127821" y="95975"/>
                    <a:pt x="52098" y="164914"/>
                    <a:pt x="0" y="250814"/>
                  </a:cubicBezTo>
                  <a:lnTo>
                    <a:pt x="303256" y="340228"/>
                  </a:lnTo>
                  <a:lnTo>
                    <a:pt x="303256" y="340228"/>
                  </a:lnTo>
                  <a:cubicBezTo>
                    <a:pt x="349781" y="216042"/>
                    <a:pt x="419688" y="101912"/>
                    <a:pt x="508981" y="3896"/>
                  </a:cubicBezTo>
                  <a:lnTo>
                    <a:pt x="508981" y="3896"/>
                  </a:lnTo>
                  <a:close/>
                </a:path>
              </a:pathLst>
            </a:custGeom>
            <a:noFill/>
            <a:ln w="22225" cap="flat">
              <a:solidFill>
                <a:schemeClr val="accent6"/>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25">
              <a:extLst>
                <a:ext uri="{FF2B5EF4-FFF2-40B4-BE49-F238E27FC236}">
                  <a16:creationId xmlns:a16="http://schemas.microsoft.com/office/drawing/2014/main" id="{4CF6DC32-129B-C5D4-F49F-C10B1281BA08}"/>
                </a:ext>
              </a:extLst>
            </p:cNvPr>
            <p:cNvSpPr/>
            <p:nvPr/>
          </p:nvSpPr>
          <p:spPr>
            <a:xfrm>
              <a:off x="10239238" y="5048039"/>
              <a:ext cx="294775" cy="171679"/>
            </a:xfrm>
            <a:custGeom>
              <a:avLst/>
              <a:gdLst>
                <a:gd name="connsiteX0" fmla="*/ 294775 w 294775"/>
                <a:gd name="connsiteY0" fmla="*/ 86991 h 171679"/>
                <a:gd name="connsiteX1" fmla="*/ 0 w 294775"/>
                <a:gd name="connsiteY1" fmla="*/ 0 h 171679"/>
                <a:gd name="connsiteX2" fmla="*/ 0 w 294775"/>
                <a:gd name="connsiteY2" fmla="*/ 99833 h 171679"/>
                <a:gd name="connsiteX3" fmla="*/ 231047 w 294775"/>
                <a:gd name="connsiteY3" fmla="*/ 171680 h 171679"/>
                <a:gd name="connsiteX4" fmla="*/ 294775 w 294775"/>
                <a:gd name="connsiteY4" fmla="*/ 86991 h 17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75" h="171679">
                  <a:moveTo>
                    <a:pt x="294775" y="86991"/>
                  </a:moveTo>
                  <a:lnTo>
                    <a:pt x="0" y="0"/>
                  </a:lnTo>
                  <a:lnTo>
                    <a:pt x="0" y="99833"/>
                  </a:lnTo>
                  <a:lnTo>
                    <a:pt x="231047" y="171680"/>
                  </a:lnTo>
                  <a:lnTo>
                    <a:pt x="294775" y="86991"/>
                  </a:lnTo>
                  <a:close/>
                </a:path>
              </a:pathLst>
            </a:custGeom>
            <a:noFill/>
            <a:ln w="22225" cap="flat">
              <a:solidFill>
                <a:schemeClr val="accent6"/>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26">
              <a:extLst>
                <a:ext uri="{FF2B5EF4-FFF2-40B4-BE49-F238E27FC236}">
                  <a16:creationId xmlns:a16="http://schemas.microsoft.com/office/drawing/2014/main" id="{A0C5FBA8-5F6C-DE28-4D64-6D80E6228A43}"/>
                </a:ext>
              </a:extLst>
            </p:cNvPr>
            <p:cNvSpPr/>
            <p:nvPr/>
          </p:nvSpPr>
          <p:spPr>
            <a:xfrm>
              <a:off x="10916749" y="4817235"/>
              <a:ext cx="303466" cy="488020"/>
            </a:xfrm>
            <a:custGeom>
              <a:avLst/>
              <a:gdLst>
                <a:gd name="connsiteX0" fmla="*/ 606 w 303466"/>
                <a:gd name="connsiteY0" fmla="*/ 398728 h 488020"/>
                <a:gd name="connsiteX1" fmla="*/ 303256 w 303466"/>
                <a:gd name="connsiteY1" fmla="*/ 488021 h 488020"/>
                <a:gd name="connsiteX2" fmla="*/ 224989 w 303466"/>
                <a:gd name="connsiteY2" fmla="*/ 198455 h 488020"/>
                <a:gd name="connsiteX3" fmla="*/ 0 w 303466"/>
                <a:gd name="connsiteY3" fmla="*/ 0 h 488020"/>
                <a:gd name="connsiteX4" fmla="*/ 606 w 303466"/>
                <a:gd name="connsiteY4" fmla="*/ 398728 h 488020"/>
                <a:gd name="connsiteX5" fmla="*/ 606 w 303466"/>
                <a:gd name="connsiteY5" fmla="*/ 398728 h 4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66" h="488020">
                  <a:moveTo>
                    <a:pt x="606" y="398728"/>
                  </a:moveTo>
                  <a:lnTo>
                    <a:pt x="303256" y="488021"/>
                  </a:lnTo>
                  <a:cubicBezTo>
                    <a:pt x="306164" y="385885"/>
                    <a:pt x="278904" y="285204"/>
                    <a:pt x="224989" y="198455"/>
                  </a:cubicBezTo>
                  <a:cubicBezTo>
                    <a:pt x="171074" y="111707"/>
                    <a:pt x="92806" y="42647"/>
                    <a:pt x="0" y="0"/>
                  </a:cubicBezTo>
                  <a:cubicBezTo>
                    <a:pt x="24958" y="131698"/>
                    <a:pt x="25201" y="266909"/>
                    <a:pt x="606" y="398728"/>
                  </a:cubicBezTo>
                  <a:lnTo>
                    <a:pt x="606" y="398728"/>
                  </a:lnTo>
                  <a:close/>
                </a:path>
              </a:pathLst>
            </a:custGeom>
            <a:noFill/>
            <a:ln w="22225" cap="flat">
              <a:solidFill>
                <a:schemeClr val="accent6"/>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39">
              <a:extLst>
                <a:ext uri="{FF2B5EF4-FFF2-40B4-BE49-F238E27FC236}">
                  <a16:creationId xmlns:a16="http://schemas.microsoft.com/office/drawing/2014/main" id="{CC9C1631-983F-DDA3-43B1-3761FB6968A4}"/>
                </a:ext>
              </a:extLst>
            </p:cNvPr>
            <p:cNvSpPr/>
            <p:nvPr/>
          </p:nvSpPr>
          <p:spPr>
            <a:xfrm>
              <a:off x="10917597" y="5248191"/>
              <a:ext cx="291140" cy="159806"/>
            </a:xfrm>
            <a:custGeom>
              <a:avLst/>
              <a:gdLst>
                <a:gd name="connsiteX0" fmla="*/ 234802 w 291140"/>
                <a:gd name="connsiteY0" fmla="*/ 159806 h 159806"/>
                <a:gd name="connsiteX1" fmla="*/ 291141 w 291140"/>
                <a:gd name="connsiteY1" fmla="*/ 86022 h 159806"/>
                <a:gd name="connsiteX2" fmla="*/ 0 w 291140"/>
                <a:gd name="connsiteY2" fmla="*/ 0 h 159806"/>
                <a:gd name="connsiteX3" fmla="*/ 9329 w 291140"/>
                <a:gd name="connsiteY3" fmla="*/ 92564 h 159806"/>
                <a:gd name="connsiteX4" fmla="*/ 234802 w 291140"/>
                <a:gd name="connsiteY4" fmla="*/ 159806 h 159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140" h="159806">
                  <a:moveTo>
                    <a:pt x="234802" y="159806"/>
                  </a:moveTo>
                  <a:lnTo>
                    <a:pt x="291141" y="86022"/>
                  </a:lnTo>
                  <a:lnTo>
                    <a:pt x="0" y="0"/>
                  </a:lnTo>
                  <a:lnTo>
                    <a:pt x="9329" y="92564"/>
                  </a:lnTo>
                  <a:lnTo>
                    <a:pt x="234802" y="159806"/>
                  </a:lnTo>
                  <a:close/>
                </a:path>
              </a:pathLst>
            </a:custGeom>
            <a:noFill/>
            <a:ln w="22225" cap="flat">
              <a:solidFill>
                <a:schemeClr val="accent6"/>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custDataLst>
      <p:tags r:id="rId1"/>
    </p:custDataLst>
    <p:extLst>
      <p:ext uri="{BB962C8B-B14F-4D97-AF65-F5344CB8AC3E}">
        <p14:creationId xmlns:p14="http://schemas.microsoft.com/office/powerpoint/2010/main" val="1968033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7B612-2FD5-6D98-4BD9-49743F0D44AC}"/>
              </a:ext>
            </a:extLst>
          </p:cNvPr>
          <p:cNvSpPr>
            <a:spLocks noGrp="1"/>
          </p:cNvSpPr>
          <p:nvPr>
            <p:ph type="title"/>
          </p:nvPr>
        </p:nvSpPr>
        <p:spPr>
          <a:xfrm>
            <a:off x="6003004" y="835364"/>
            <a:ext cx="5801599" cy="501804"/>
          </a:xfrm>
        </p:spPr>
        <p:txBody>
          <a:bodyPr/>
          <a:lstStyle/>
          <a:p>
            <a:r>
              <a:rPr lang="en-US" dirty="0"/>
              <a:t>Solutions for </a:t>
            </a:r>
            <a:r>
              <a:rPr lang="en-US" b="1" dirty="0"/>
              <a:t>All Markets</a:t>
            </a:r>
          </a:p>
        </p:txBody>
      </p:sp>
      <p:sp>
        <p:nvSpPr>
          <p:cNvPr id="4" name="Footer Placeholder 3">
            <a:extLst>
              <a:ext uri="{FF2B5EF4-FFF2-40B4-BE49-F238E27FC236}">
                <a16:creationId xmlns:a16="http://schemas.microsoft.com/office/drawing/2014/main" id="{1F529061-1749-E9B7-1718-87D39D1DBEF9}"/>
              </a:ext>
            </a:extLst>
          </p:cNvPr>
          <p:cNvSpPr>
            <a:spLocks noGrp="1"/>
          </p:cNvSpPr>
          <p:nvPr>
            <p:ph type="ftr" sz="quarter" idx="19"/>
          </p:nvPr>
        </p:nvSpPr>
        <p:spPr/>
        <p:txBody>
          <a:bodyPr/>
          <a:lstStyle/>
          <a:p>
            <a:r>
              <a:rPr lang="en-US" dirty="0"/>
              <a:t>For Agent Use Only – Not For Use With The Public</a:t>
            </a:r>
          </a:p>
        </p:txBody>
      </p:sp>
      <p:sp>
        <p:nvSpPr>
          <p:cNvPr id="5" name="Slide Number Placeholder 4">
            <a:extLst>
              <a:ext uri="{FF2B5EF4-FFF2-40B4-BE49-F238E27FC236}">
                <a16:creationId xmlns:a16="http://schemas.microsoft.com/office/drawing/2014/main" id="{CA8DD798-DBB8-7613-0A91-64CABD11E901}"/>
              </a:ext>
            </a:extLst>
          </p:cNvPr>
          <p:cNvSpPr>
            <a:spLocks noGrp="1"/>
          </p:cNvSpPr>
          <p:nvPr>
            <p:ph type="sldNum" sz="quarter" idx="4"/>
          </p:nvPr>
        </p:nvSpPr>
        <p:spPr>
          <a:xfrm>
            <a:off x="10015594" y="6477355"/>
            <a:ext cx="1788700" cy="153888"/>
          </a:xfrm>
        </p:spPr>
        <p:txBody>
          <a:body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t>5</a:t>
            </a:fld>
            <a:endParaRPr lang="en-US" dirty="0">
              <a:latin typeface="Aptos Light" panose="020B0004020202020204" pitchFamily="34" charset="0"/>
            </a:endParaRPr>
          </a:p>
        </p:txBody>
      </p:sp>
      <p:sp>
        <p:nvSpPr>
          <p:cNvPr id="2" name="Rectangle 1">
            <a:extLst>
              <a:ext uri="{FF2B5EF4-FFF2-40B4-BE49-F238E27FC236}">
                <a16:creationId xmlns:a16="http://schemas.microsoft.com/office/drawing/2014/main" id="{BC441EE7-6CA7-48BE-9123-2F4271B3D5DA}"/>
              </a:ext>
            </a:extLst>
          </p:cNvPr>
          <p:cNvSpPr/>
          <p:nvPr/>
        </p:nvSpPr>
        <p:spPr>
          <a:xfrm>
            <a:off x="4143369" y="2443162"/>
            <a:ext cx="7660926" cy="3645226"/>
          </a:xfrm>
          <a:prstGeom prst="rect">
            <a:avLst/>
          </a:prstGeom>
          <a:solidFill>
            <a:schemeClr val="bg1">
              <a:alpha val="804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3F3F5"/>
                </a:solidFill>
                <a:latin typeface="Aptos" panose="02110004020202020204"/>
                <a:ea typeface="+mn-ea"/>
                <a:cs typeface="+mn-cs"/>
              </a:defRPr>
            </a:lvl1pPr>
            <a:lvl2pPr marL="457200" algn="l" defTabSz="914400" rtl="0" eaLnBrk="1" latinLnBrk="0" hangingPunct="1">
              <a:defRPr sz="1800" kern="1200">
                <a:solidFill>
                  <a:srgbClr val="F3F3F5"/>
                </a:solidFill>
                <a:latin typeface="Aptos" panose="02110004020202020204"/>
                <a:ea typeface="+mn-ea"/>
                <a:cs typeface="+mn-cs"/>
              </a:defRPr>
            </a:lvl2pPr>
            <a:lvl3pPr marL="914400" algn="l" defTabSz="914400" rtl="0" eaLnBrk="1" latinLnBrk="0" hangingPunct="1">
              <a:defRPr sz="1800" kern="1200">
                <a:solidFill>
                  <a:srgbClr val="F3F3F5"/>
                </a:solidFill>
                <a:latin typeface="Aptos" panose="02110004020202020204"/>
                <a:ea typeface="+mn-ea"/>
                <a:cs typeface="+mn-cs"/>
              </a:defRPr>
            </a:lvl3pPr>
            <a:lvl4pPr marL="1371600" algn="l" defTabSz="914400" rtl="0" eaLnBrk="1" latinLnBrk="0" hangingPunct="1">
              <a:defRPr sz="1800" kern="1200">
                <a:solidFill>
                  <a:srgbClr val="F3F3F5"/>
                </a:solidFill>
                <a:latin typeface="Aptos" panose="02110004020202020204"/>
                <a:ea typeface="+mn-ea"/>
                <a:cs typeface="+mn-cs"/>
              </a:defRPr>
            </a:lvl4pPr>
            <a:lvl5pPr marL="1828800" algn="l" defTabSz="914400" rtl="0" eaLnBrk="1" latinLnBrk="0" hangingPunct="1">
              <a:defRPr sz="1800" kern="1200">
                <a:solidFill>
                  <a:srgbClr val="F3F3F5"/>
                </a:solidFill>
                <a:latin typeface="Aptos" panose="02110004020202020204"/>
                <a:ea typeface="+mn-ea"/>
                <a:cs typeface="+mn-cs"/>
              </a:defRPr>
            </a:lvl5pPr>
            <a:lvl6pPr marL="2286000" algn="l" defTabSz="914400" rtl="0" eaLnBrk="1" latinLnBrk="0" hangingPunct="1">
              <a:defRPr sz="1800" kern="1200">
                <a:solidFill>
                  <a:srgbClr val="F3F3F5"/>
                </a:solidFill>
                <a:latin typeface="Aptos" panose="02110004020202020204"/>
                <a:ea typeface="+mn-ea"/>
                <a:cs typeface="+mn-cs"/>
              </a:defRPr>
            </a:lvl6pPr>
            <a:lvl7pPr marL="2743200" algn="l" defTabSz="914400" rtl="0" eaLnBrk="1" latinLnBrk="0" hangingPunct="1">
              <a:defRPr sz="1800" kern="1200">
                <a:solidFill>
                  <a:srgbClr val="F3F3F5"/>
                </a:solidFill>
                <a:latin typeface="Aptos" panose="02110004020202020204"/>
                <a:ea typeface="+mn-ea"/>
                <a:cs typeface="+mn-cs"/>
              </a:defRPr>
            </a:lvl7pPr>
            <a:lvl8pPr marL="3200400" algn="l" defTabSz="914400" rtl="0" eaLnBrk="1" latinLnBrk="0" hangingPunct="1">
              <a:defRPr sz="1800" kern="1200">
                <a:solidFill>
                  <a:srgbClr val="F3F3F5"/>
                </a:solidFill>
                <a:latin typeface="Aptos" panose="02110004020202020204"/>
                <a:ea typeface="+mn-ea"/>
                <a:cs typeface="+mn-cs"/>
              </a:defRPr>
            </a:lvl8pPr>
            <a:lvl9pPr marL="3657600" algn="l" defTabSz="914400" rtl="0" eaLnBrk="1" latinLnBrk="0" hangingPunct="1">
              <a:defRPr sz="1800" kern="1200">
                <a:solidFill>
                  <a:srgbClr val="F3F3F5"/>
                </a:solidFill>
                <a:latin typeface="Aptos" panose="02110004020202020204"/>
                <a:ea typeface="+mn-ea"/>
                <a:cs typeface="+mn-cs"/>
              </a:defRPr>
            </a:lvl9pPr>
          </a:lstStyle>
          <a:p>
            <a:pPr algn="ctr"/>
            <a:endParaRPr lang="en-US"/>
          </a:p>
        </p:txBody>
      </p:sp>
      <p:sp>
        <p:nvSpPr>
          <p:cNvPr id="12" name="Text Placeholder 11">
            <a:extLst>
              <a:ext uri="{FF2B5EF4-FFF2-40B4-BE49-F238E27FC236}">
                <a16:creationId xmlns:a16="http://schemas.microsoft.com/office/drawing/2014/main" id="{51719377-A45F-7AC4-6B5D-140E85A52778}"/>
              </a:ext>
            </a:extLst>
          </p:cNvPr>
          <p:cNvSpPr>
            <a:spLocks noGrp="1"/>
          </p:cNvSpPr>
          <p:nvPr>
            <p:ph type="body" sz="quarter" idx="24"/>
          </p:nvPr>
        </p:nvSpPr>
        <p:spPr>
          <a:xfrm>
            <a:off x="7883962" y="2607951"/>
            <a:ext cx="3720609" cy="3315648"/>
          </a:xfrm>
          <a:solidFill>
            <a:schemeClr val="bg2"/>
          </a:solidFill>
        </p:spPr>
        <p:txBody>
          <a:bodyPr/>
          <a:lstStyle/>
          <a:p>
            <a:r>
              <a:rPr lang="en-US" dirty="0"/>
              <a:t>Income focus</a:t>
            </a:r>
          </a:p>
          <a:p>
            <a:r>
              <a:rPr lang="en-US" dirty="0"/>
              <a:t>Lifetime income powered by index crediting</a:t>
            </a:r>
          </a:p>
          <a:p>
            <a:r>
              <a:rPr lang="en-US" dirty="0"/>
              <a:t>Minimum of $100/month or $5,000 single premium to open</a:t>
            </a:r>
          </a:p>
        </p:txBody>
      </p:sp>
      <p:sp>
        <p:nvSpPr>
          <p:cNvPr id="7" name="Text Placeholder 6">
            <a:extLst>
              <a:ext uri="{FF2B5EF4-FFF2-40B4-BE49-F238E27FC236}">
                <a16:creationId xmlns:a16="http://schemas.microsoft.com/office/drawing/2014/main" id="{E4C26C2F-4664-57F4-4B40-3D5AF135518F}"/>
              </a:ext>
            </a:extLst>
          </p:cNvPr>
          <p:cNvSpPr>
            <a:spLocks noGrp="1"/>
          </p:cNvSpPr>
          <p:nvPr>
            <p:ph type="body" sz="quarter" idx="21"/>
          </p:nvPr>
        </p:nvSpPr>
        <p:spPr>
          <a:xfrm>
            <a:off x="7883653" y="2607951"/>
            <a:ext cx="3720918" cy="546231"/>
          </a:xfrm>
          <a:solidFill>
            <a:schemeClr val="accent4"/>
          </a:solidFill>
        </p:spPr>
        <p:txBody>
          <a:bodyPr/>
          <a:lstStyle/>
          <a:p>
            <a:r>
              <a:rPr lang="en-US" dirty="0">
                <a:solidFill>
                  <a:schemeClr val="bg2"/>
                </a:solidFill>
              </a:rPr>
              <a:t>Flex Select Income 10</a:t>
            </a:r>
          </a:p>
        </p:txBody>
      </p:sp>
      <p:sp>
        <p:nvSpPr>
          <p:cNvPr id="8" name="Text Placeholder 7">
            <a:extLst>
              <a:ext uri="{FF2B5EF4-FFF2-40B4-BE49-F238E27FC236}">
                <a16:creationId xmlns:a16="http://schemas.microsoft.com/office/drawing/2014/main" id="{AC32CDF2-B79A-35D1-F29A-4706922910D2}"/>
              </a:ext>
            </a:extLst>
          </p:cNvPr>
          <p:cNvSpPr>
            <a:spLocks noGrp="1"/>
          </p:cNvSpPr>
          <p:nvPr>
            <p:ph type="body" sz="quarter" idx="11"/>
          </p:nvPr>
        </p:nvSpPr>
        <p:spPr>
          <a:xfrm>
            <a:off x="2690037" y="1449257"/>
            <a:ext cx="9114566" cy="611386"/>
          </a:xfrm>
        </p:spPr>
        <p:txBody>
          <a:bodyPr/>
          <a:lstStyle/>
          <a:p>
            <a:r>
              <a:rPr lang="en-US" dirty="0"/>
              <a:t>School District, Municipality, Small Business, and Personal Solutions</a:t>
            </a:r>
          </a:p>
        </p:txBody>
      </p:sp>
      <p:sp>
        <p:nvSpPr>
          <p:cNvPr id="11" name="Right Triangle 10">
            <a:extLst>
              <a:ext uri="{FF2B5EF4-FFF2-40B4-BE49-F238E27FC236}">
                <a16:creationId xmlns:a16="http://schemas.microsoft.com/office/drawing/2014/main" id="{20FB1C7C-E8A2-0DCB-9DE0-66E2BB27592C}"/>
              </a:ext>
            </a:extLst>
          </p:cNvPr>
          <p:cNvSpPr/>
          <p:nvPr/>
        </p:nvSpPr>
        <p:spPr>
          <a:xfrm rot="16200000">
            <a:off x="498142" y="2443162"/>
            <a:ext cx="3645226" cy="3645226"/>
          </a:xfrm>
          <a:prstGeom prst="rtTriangle">
            <a:avLst/>
          </a:prstGeom>
          <a:solidFill>
            <a:schemeClr val="bg1">
              <a:alpha val="801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3F3F5"/>
                </a:solidFill>
                <a:latin typeface="Aptos" panose="02110004020202020204"/>
                <a:ea typeface="+mn-ea"/>
                <a:cs typeface="+mn-cs"/>
              </a:defRPr>
            </a:lvl1pPr>
            <a:lvl2pPr marL="457200" algn="l" defTabSz="914400" rtl="0" eaLnBrk="1" latinLnBrk="0" hangingPunct="1">
              <a:defRPr sz="1800" kern="1200">
                <a:solidFill>
                  <a:srgbClr val="F3F3F5"/>
                </a:solidFill>
                <a:latin typeface="Aptos" panose="02110004020202020204"/>
                <a:ea typeface="+mn-ea"/>
                <a:cs typeface="+mn-cs"/>
              </a:defRPr>
            </a:lvl2pPr>
            <a:lvl3pPr marL="914400" algn="l" defTabSz="914400" rtl="0" eaLnBrk="1" latinLnBrk="0" hangingPunct="1">
              <a:defRPr sz="1800" kern="1200">
                <a:solidFill>
                  <a:srgbClr val="F3F3F5"/>
                </a:solidFill>
                <a:latin typeface="Aptos" panose="02110004020202020204"/>
                <a:ea typeface="+mn-ea"/>
                <a:cs typeface="+mn-cs"/>
              </a:defRPr>
            </a:lvl3pPr>
            <a:lvl4pPr marL="1371600" algn="l" defTabSz="914400" rtl="0" eaLnBrk="1" latinLnBrk="0" hangingPunct="1">
              <a:defRPr sz="1800" kern="1200">
                <a:solidFill>
                  <a:srgbClr val="F3F3F5"/>
                </a:solidFill>
                <a:latin typeface="Aptos" panose="02110004020202020204"/>
                <a:ea typeface="+mn-ea"/>
                <a:cs typeface="+mn-cs"/>
              </a:defRPr>
            </a:lvl4pPr>
            <a:lvl5pPr marL="1828800" algn="l" defTabSz="914400" rtl="0" eaLnBrk="1" latinLnBrk="0" hangingPunct="1">
              <a:defRPr sz="1800" kern="1200">
                <a:solidFill>
                  <a:srgbClr val="F3F3F5"/>
                </a:solidFill>
                <a:latin typeface="Aptos" panose="02110004020202020204"/>
                <a:ea typeface="+mn-ea"/>
                <a:cs typeface="+mn-cs"/>
              </a:defRPr>
            </a:lvl5pPr>
            <a:lvl6pPr marL="2286000" algn="l" defTabSz="914400" rtl="0" eaLnBrk="1" latinLnBrk="0" hangingPunct="1">
              <a:defRPr sz="1800" kern="1200">
                <a:solidFill>
                  <a:srgbClr val="F3F3F5"/>
                </a:solidFill>
                <a:latin typeface="Aptos" panose="02110004020202020204"/>
                <a:ea typeface="+mn-ea"/>
                <a:cs typeface="+mn-cs"/>
              </a:defRPr>
            </a:lvl6pPr>
            <a:lvl7pPr marL="2743200" algn="l" defTabSz="914400" rtl="0" eaLnBrk="1" latinLnBrk="0" hangingPunct="1">
              <a:defRPr sz="1800" kern="1200">
                <a:solidFill>
                  <a:srgbClr val="F3F3F5"/>
                </a:solidFill>
                <a:latin typeface="Aptos" panose="02110004020202020204"/>
                <a:ea typeface="+mn-ea"/>
                <a:cs typeface="+mn-cs"/>
              </a:defRPr>
            </a:lvl7pPr>
            <a:lvl8pPr marL="3200400" algn="l" defTabSz="914400" rtl="0" eaLnBrk="1" latinLnBrk="0" hangingPunct="1">
              <a:defRPr sz="1800" kern="1200">
                <a:solidFill>
                  <a:srgbClr val="F3F3F5"/>
                </a:solidFill>
                <a:latin typeface="Aptos" panose="02110004020202020204"/>
                <a:ea typeface="+mn-ea"/>
                <a:cs typeface="+mn-cs"/>
              </a:defRPr>
            </a:lvl8pPr>
            <a:lvl9pPr marL="3657600" algn="l" defTabSz="914400" rtl="0" eaLnBrk="1" latinLnBrk="0" hangingPunct="1">
              <a:defRPr sz="1800" kern="1200">
                <a:solidFill>
                  <a:srgbClr val="F3F3F5"/>
                </a:solidFill>
                <a:latin typeface="Aptos" panose="02110004020202020204"/>
                <a:ea typeface="+mn-ea"/>
                <a:cs typeface="+mn-cs"/>
              </a:defRPr>
            </a:lvl9pPr>
          </a:lstStyle>
          <a:p>
            <a:pPr algn="ctr"/>
            <a:endParaRPr lang="en-US"/>
          </a:p>
        </p:txBody>
      </p:sp>
      <p:sp>
        <p:nvSpPr>
          <p:cNvPr id="9" name="Text Placeholder 8">
            <a:extLst>
              <a:ext uri="{FF2B5EF4-FFF2-40B4-BE49-F238E27FC236}">
                <a16:creationId xmlns:a16="http://schemas.microsoft.com/office/drawing/2014/main" id="{6907FD10-1096-1831-CC78-027B71597F20}"/>
              </a:ext>
            </a:extLst>
          </p:cNvPr>
          <p:cNvSpPr>
            <a:spLocks noGrp="1"/>
          </p:cNvSpPr>
          <p:nvPr>
            <p:ph type="body" sz="quarter" idx="26"/>
          </p:nvPr>
        </p:nvSpPr>
        <p:spPr>
          <a:xfrm>
            <a:off x="4092949" y="2607951"/>
            <a:ext cx="3616044" cy="3315648"/>
          </a:xfrm>
          <a:solidFill>
            <a:schemeClr val="bg2"/>
          </a:solidFill>
        </p:spPr>
        <p:txBody>
          <a:bodyPr/>
          <a:lstStyle/>
          <a:p>
            <a:r>
              <a:rPr lang="en-US" dirty="0"/>
              <a:t>Accumulated focus</a:t>
            </a:r>
          </a:p>
          <a:p>
            <a:r>
              <a:rPr lang="en-US" dirty="0"/>
              <a:t>10-year time horizon</a:t>
            </a:r>
          </a:p>
          <a:p>
            <a:r>
              <a:rPr lang="en-US" dirty="0"/>
              <a:t>5% Immediate Bonus </a:t>
            </a:r>
          </a:p>
          <a:p>
            <a:r>
              <a:rPr lang="en-US" dirty="0"/>
              <a:t>Minimum of $100/month </a:t>
            </a:r>
            <a:br>
              <a:rPr lang="en-US" dirty="0"/>
            </a:br>
            <a:r>
              <a:rPr lang="en-US" dirty="0"/>
              <a:t>or $5,000 single premium </a:t>
            </a:r>
            <a:br>
              <a:rPr lang="en-US" dirty="0"/>
            </a:br>
            <a:r>
              <a:rPr lang="en-US" dirty="0"/>
              <a:t>to open</a:t>
            </a:r>
          </a:p>
        </p:txBody>
      </p:sp>
      <p:sp>
        <p:nvSpPr>
          <p:cNvPr id="10" name="Text Placeholder 9">
            <a:extLst>
              <a:ext uri="{FF2B5EF4-FFF2-40B4-BE49-F238E27FC236}">
                <a16:creationId xmlns:a16="http://schemas.microsoft.com/office/drawing/2014/main" id="{4AEECA66-886F-76E5-698E-97DB16899C21}"/>
              </a:ext>
            </a:extLst>
          </p:cNvPr>
          <p:cNvSpPr>
            <a:spLocks noGrp="1"/>
          </p:cNvSpPr>
          <p:nvPr>
            <p:ph type="body" sz="quarter" idx="25"/>
          </p:nvPr>
        </p:nvSpPr>
        <p:spPr>
          <a:xfrm>
            <a:off x="4092949" y="2607951"/>
            <a:ext cx="3616044" cy="546231"/>
          </a:xfrm>
          <a:solidFill>
            <a:schemeClr val="accent2"/>
          </a:solidFill>
        </p:spPr>
        <p:txBody>
          <a:bodyPr/>
          <a:lstStyle/>
          <a:p>
            <a:r>
              <a:rPr lang="en-US" dirty="0">
                <a:solidFill>
                  <a:schemeClr val="bg2"/>
                </a:solidFill>
              </a:rPr>
              <a:t>Flex Secure Growth Bonus 10</a:t>
            </a:r>
          </a:p>
        </p:txBody>
      </p:sp>
      <p:sp>
        <p:nvSpPr>
          <p:cNvPr id="13" name="Text Placeholder 14">
            <a:extLst>
              <a:ext uri="{FF2B5EF4-FFF2-40B4-BE49-F238E27FC236}">
                <a16:creationId xmlns:a16="http://schemas.microsoft.com/office/drawing/2014/main" id="{4884A29D-6C43-3A46-270F-5CD8E8EE2E20}"/>
              </a:ext>
            </a:extLst>
          </p:cNvPr>
          <p:cNvSpPr txBox="1"/>
          <p:nvPr/>
        </p:nvSpPr>
        <p:spPr>
          <a:xfrm>
            <a:off x="6254497" y="6088387"/>
            <a:ext cx="5477256" cy="268850"/>
          </a:xfrm>
          <a:prstGeom prst="rect">
            <a:avLst/>
          </a:prstGeom>
          <a:noFill/>
        </p:spPr>
        <p:txBody>
          <a:bodyPr vert="horz" lIns="0" tIns="0" rIns="0" bIns="0" rtlCol="0" anchor="ctr">
            <a:noAutofit/>
          </a:bodyPr>
          <a:lstStyle>
            <a:defPPr>
              <a:defRPr lang="en-US"/>
            </a:defPPr>
            <a:lvl1pPr marL="0" indent="0" algn="l" defTabSz="914400" rtl="0" eaLnBrk="1" latinLnBrk="0" hangingPunct="1">
              <a:lnSpc>
                <a:spcPct val="100000"/>
              </a:lnSpc>
              <a:spcBef>
                <a:spcPts val="400"/>
              </a:spcBef>
              <a:spcAft>
                <a:spcPts val="600"/>
              </a:spcAft>
              <a:buClr>
                <a:schemeClr val="accent1"/>
              </a:buClr>
              <a:buFont typeface="Arial" pitchFamily="34" charset="0"/>
              <a:buNone/>
              <a:defRPr sz="1100" kern="1200">
                <a:solidFill>
                  <a:schemeClr val="tx2"/>
                </a:solidFill>
                <a:latin typeface="+mn-lt"/>
                <a:ea typeface="+mn-ea"/>
                <a:cs typeface="+mn-cs"/>
              </a:defRPr>
            </a:lvl1pPr>
            <a:lvl2pPr marL="285750" indent="0" algn="l" defTabSz="914400" rtl="0" eaLnBrk="1" latinLnBrk="0" hangingPunct="1">
              <a:lnSpc>
                <a:spcPct val="90000"/>
              </a:lnSpc>
              <a:spcBef>
                <a:spcPts val="500"/>
              </a:spcBef>
              <a:spcAft>
                <a:spcPts val="600"/>
              </a:spcAft>
              <a:buFont typeface="System Font Regular"/>
              <a:buNone/>
              <a:defRPr sz="1800" kern="1200">
                <a:solidFill>
                  <a:schemeClr val="tx1"/>
                </a:solidFill>
                <a:latin typeface="+mn-lt"/>
                <a:ea typeface="+mn-ea"/>
                <a:cs typeface="+mn-cs"/>
              </a:defRPr>
            </a:lvl2pPr>
            <a:lvl3pPr marL="571500"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3pPr>
            <a:lvl4pPr marL="808037"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4pPr>
            <a:lvl5pPr marL="1031875" indent="0" algn="l" defTabSz="914400" rtl="0" eaLnBrk="1" latinLnBrk="0" hangingPunct="1">
              <a:lnSpc>
                <a:spcPct val="90000"/>
              </a:lnSpc>
              <a:spcBef>
                <a:spcPts val="500"/>
              </a:spcBef>
              <a:spcAft>
                <a:spcPts val="600"/>
              </a:spcAft>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r">
              <a:spcBef>
                <a:spcPct val="0"/>
              </a:spcBef>
              <a:spcAft>
                <a:spcPct val="0"/>
              </a:spcAft>
            </a:pPr>
            <a:r>
              <a:rPr lang="en-US" sz="1000" dirty="0"/>
              <a:t>*Subject to recapture schedule for first 9 years.</a:t>
            </a:r>
          </a:p>
        </p:txBody>
      </p:sp>
      <p:sp>
        <p:nvSpPr>
          <p:cNvPr id="16" name="Text Placeholder 8">
            <a:extLst>
              <a:ext uri="{FF2B5EF4-FFF2-40B4-BE49-F238E27FC236}">
                <a16:creationId xmlns:a16="http://schemas.microsoft.com/office/drawing/2014/main" id="{E25A0DE7-F381-B1CC-1AF4-8A8298F49900}"/>
              </a:ext>
            </a:extLst>
          </p:cNvPr>
          <p:cNvSpPr txBox="1">
            <a:spLocks/>
          </p:cNvSpPr>
          <p:nvPr/>
        </p:nvSpPr>
        <p:spPr>
          <a:xfrm>
            <a:off x="305189" y="2607951"/>
            <a:ext cx="3616044" cy="3315648"/>
          </a:xfrm>
          <a:prstGeom prst="rect">
            <a:avLst/>
          </a:prstGeom>
          <a:solidFill>
            <a:schemeClr val="bg2"/>
          </a:solidFill>
        </p:spPr>
        <p:txBody>
          <a:bodyPr vert="horz" lIns="182880" tIns="731520" rIns="182880" bIns="0" rtlCol="0">
            <a:noAutofit/>
          </a:bodyPr>
          <a:lstStyle>
            <a:lvl1pPr marL="174625" indent="-174625" algn="l" defTabSz="914400" rtl="0" eaLnBrk="1" latinLnBrk="0" hangingPunct="1">
              <a:lnSpc>
                <a:spcPct val="90000"/>
              </a:lnSpc>
              <a:spcBef>
                <a:spcPts val="1000"/>
              </a:spcBef>
              <a:spcAft>
                <a:spcPts val="300"/>
              </a:spcAft>
              <a:buFont typeface="Arial" pitchFamily="34" charset="0"/>
              <a:buChar char="•"/>
              <a:defRPr sz="1800" kern="1200">
                <a:solidFill>
                  <a:schemeClr val="tx1"/>
                </a:solidFill>
                <a:latin typeface="Arial" pitchFamily="34" charset="0"/>
                <a:ea typeface="+mn-ea"/>
                <a:cs typeface="Arial" pitchFamily="34" charset="0"/>
              </a:defRPr>
            </a:lvl1pPr>
            <a:lvl2pPr marL="174625" indent="-174625" algn="l" defTabSz="914400" rtl="0" eaLnBrk="1" latinLnBrk="0" hangingPunct="1">
              <a:lnSpc>
                <a:spcPct val="90000"/>
              </a:lnSpc>
              <a:spcBef>
                <a:spcPts val="500"/>
              </a:spcBef>
              <a:spcAft>
                <a:spcPts val="300"/>
              </a:spcAft>
              <a:buFont typeface="Arial" pitchFamily="34" charset="0"/>
              <a:buChar char="•"/>
              <a:defRPr sz="1800" kern="1200">
                <a:solidFill>
                  <a:schemeClr val="tx1"/>
                </a:solidFill>
                <a:latin typeface="Arial" pitchFamily="34" charset="0"/>
                <a:ea typeface="+mn-ea"/>
                <a:cs typeface="Arial" pitchFamily="34" charset="0"/>
              </a:defRPr>
            </a:lvl2pPr>
            <a:lvl3pPr marL="174625" indent="-174625" algn="l" defTabSz="914400" rtl="0" eaLnBrk="1" latinLnBrk="0" hangingPunct="1">
              <a:lnSpc>
                <a:spcPct val="90000"/>
              </a:lnSpc>
              <a:spcBef>
                <a:spcPts val="500"/>
              </a:spcBef>
              <a:spcAft>
                <a:spcPts val="300"/>
              </a:spcAft>
              <a:buFont typeface="Arial" pitchFamily="34" charset="0"/>
              <a:buChar char="•"/>
              <a:defRPr sz="2000" kern="1200">
                <a:solidFill>
                  <a:schemeClr val="tx1"/>
                </a:solidFill>
                <a:latin typeface="Arial" pitchFamily="34" charset="0"/>
                <a:ea typeface="+mn-ea"/>
                <a:cs typeface="Arial" pitchFamily="34" charset="0"/>
              </a:defRPr>
            </a:lvl3pPr>
            <a:lvl4pPr marL="174625" indent="-174625" algn="l" defTabSz="914400" rtl="0" eaLnBrk="1" latinLnBrk="0" hangingPunct="1">
              <a:lnSpc>
                <a:spcPct val="90000"/>
              </a:lnSpc>
              <a:spcBef>
                <a:spcPts val="500"/>
              </a:spcBef>
              <a:spcAft>
                <a:spcPts val="300"/>
              </a:spcAft>
              <a:buFont typeface="Arial" pitchFamily="34" charset="0"/>
              <a:buChar char="•"/>
              <a:defRPr sz="2000" kern="1200">
                <a:solidFill>
                  <a:schemeClr val="tx1"/>
                </a:solidFill>
                <a:latin typeface="Arial" pitchFamily="34" charset="0"/>
                <a:ea typeface="+mn-ea"/>
                <a:cs typeface="Arial" pitchFamily="34" charset="0"/>
              </a:defRPr>
            </a:lvl4pPr>
            <a:lvl5pPr marL="174625" indent="-174625" algn="l" defTabSz="914400" rtl="0" eaLnBrk="1" latinLnBrk="0" hangingPunct="1">
              <a:lnSpc>
                <a:spcPct val="90000"/>
              </a:lnSpc>
              <a:spcBef>
                <a:spcPts val="500"/>
              </a:spcBef>
              <a:spcAft>
                <a:spcPts val="30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buClr>
                <a:schemeClr val="accent1"/>
              </a:buClr>
            </a:pPr>
            <a:r>
              <a:rPr lang="en-US" dirty="0">
                <a:latin typeface="+mn-lt"/>
              </a:rPr>
              <a:t>Accumulated focus</a:t>
            </a:r>
          </a:p>
          <a:p>
            <a:pPr>
              <a:buClr>
                <a:schemeClr val="accent1"/>
              </a:buClr>
            </a:pPr>
            <a:r>
              <a:rPr lang="en-US" dirty="0">
                <a:latin typeface="+mn-lt"/>
              </a:rPr>
              <a:t>5-, 7-, or 10-year time horizon</a:t>
            </a:r>
          </a:p>
          <a:p>
            <a:pPr>
              <a:buClr>
                <a:schemeClr val="accent1"/>
              </a:buClr>
            </a:pPr>
            <a:r>
              <a:rPr lang="en-US" dirty="0">
                <a:latin typeface="+mn-lt"/>
              </a:rPr>
              <a:t>Strong rates</a:t>
            </a:r>
          </a:p>
          <a:p>
            <a:pPr>
              <a:buClr>
                <a:schemeClr val="accent1"/>
              </a:buClr>
            </a:pPr>
            <a:r>
              <a:rPr lang="en-US" dirty="0">
                <a:latin typeface="+mn-lt"/>
              </a:rPr>
              <a:t>Minimum of $100/month </a:t>
            </a:r>
            <a:br>
              <a:rPr lang="en-US" dirty="0">
                <a:latin typeface="+mn-lt"/>
              </a:rPr>
            </a:br>
            <a:r>
              <a:rPr lang="en-US" dirty="0">
                <a:latin typeface="+mn-lt"/>
              </a:rPr>
              <a:t>or $5,000 single premium </a:t>
            </a:r>
            <a:br>
              <a:rPr lang="en-US" dirty="0">
                <a:latin typeface="+mn-lt"/>
              </a:rPr>
            </a:br>
            <a:r>
              <a:rPr lang="en-US" dirty="0">
                <a:latin typeface="+mn-lt"/>
              </a:rPr>
              <a:t>to open</a:t>
            </a:r>
          </a:p>
        </p:txBody>
      </p:sp>
      <p:sp>
        <p:nvSpPr>
          <p:cNvPr id="20" name="Text Placeholder 9">
            <a:extLst>
              <a:ext uri="{FF2B5EF4-FFF2-40B4-BE49-F238E27FC236}">
                <a16:creationId xmlns:a16="http://schemas.microsoft.com/office/drawing/2014/main" id="{E81B3CC5-BAAE-7B14-0179-11B1A5FA005A}"/>
              </a:ext>
            </a:extLst>
          </p:cNvPr>
          <p:cNvSpPr txBox="1">
            <a:spLocks/>
          </p:cNvSpPr>
          <p:nvPr/>
        </p:nvSpPr>
        <p:spPr>
          <a:xfrm>
            <a:off x="305189" y="2607951"/>
            <a:ext cx="3616044" cy="546231"/>
          </a:xfrm>
          <a:prstGeom prst="rect">
            <a:avLst/>
          </a:prstGeom>
          <a:solidFill>
            <a:schemeClr val="accent2"/>
          </a:solidFill>
        </p:spPr>
        <p:txBody>
          <a:bodyPr vert="horz" lIns="182880" tIns="0" rIns="182880" bIns="0" rtlCol="0" anchor="ctr">
            <a:noAutofit/>
          </a:bodyPr>
          <a:lstStyle>
            <a:lvl1pPr marL="0" indent="0" algn="ctr" defTabSz="914400" rtl="0" eaLnBrk="1" latinLnBrk="0" hangingPunct="1">
              <a:lnSpc>
                <a:spcPct val="90000"/>
              </a:lnSpc>
              <a:spcBef>
                <a:spcPts val="1000"/>
              </a:spcBef>
              <a:buFont typeface="Arial" pitchFamily="34" charset="0"/>
              <a:buNone/>
              <a:defRPr sz="1800" b="1" kern="1200">
                <a:solidFill>
                  <a:schemeClr val="tx1"/>
                </a:solidFill>
                <a:latin typeface="Arial" pitchFamily="34" charset="0"/>
                <a:ea typeface="+mn-ea"/>
                <a:cs typeface="Arial" pitchFamily="34" charset="0"/>
              </a:defRPr>
            </a:lvl1pPr>
            <a:lvl2pPr marL="0" indent="0"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2pPr>
            <a:lvl3pPr marL="0" indent="0"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3pPr>
            <a:lvl4pPr marL="0" indent="0"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4pPr>
            <a:lvl5pPr marL="0" indent="0"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dirty="0">
                <a:solidFill>
                  <a:schemeClr val="bg2"/>
                </a:solidFill>
                <a:latin typeface="+mn-lt"/>
              </a:rPr>
              <a:t>Flex Secure Growth</a:t>
            </a:r>
          </a:p>
        </p:txBody>
      </p:sp>
      <p:sp>
        <p:nvSpPr>
          <p:cNvPr id="14" name="TextBox 13">
            <a:extLst>
              <a:ext uri="{FF2B5EF4-FFF2-40B4-BE49-F238E27FC236}">
                <a16:creationId xmlns:a16="http://schemas.microsoft.com/office/drawing/2014/main" id="{D329BFC1-8A4C-3435-FA56-4CF5CD22ABE1}"/>
              </a:ext>
            </a:extLst>
          </p:cNvPr>
          <p:cNvSpPr txBox="1"/>
          <p:nvPr/>
        </p:nvSpPr>
        <p:spPr>
          <a:xfrm>
            <a:off x="387706" y="6146568"/>
            <a:ext cx="6097464" cy="553998"/>
          </a:xfrm>
          <a:prstGeom prst="rect">
            <a:avLst/>
          </a:prstGeom>
          <a:noFill/>
        </p:spPr>
        <p:txBody>
          <a:bodyPr wrap="square">
            <a:spAutoFit/>
          </a:bodyPr>
          <a:lstStyle/>
          <a:p>
            <a:r>
              <a:rPr lang="en-US" sz="1000" dirty="0">
                <a:solidFill>
                  <a:schemeClr val="tx2"/>
                </a:solidFill>
                <a:effectLst/>
              </a:rPr>
              <a:t>Guaranteed lifetime income may be provided either by annuitizing an annuity, or through an annuity income rider.  Riders are supplemental benefits that can be added to an annuity.  Riders may be optional, may require additional premium and may not be available in all states or on all products.</a:t>
            </a:r>
          </a:p>
        </p:txBody>
      </p:sp>
    </p:spTree>
    <p:custDataLst>
      <p:tags r:id="rId1"/>
    </p:custDataLst>
    <p:extLst>
      <p:ext uri="{BB962C8B-B14F-4D97-AF65-F5344CB8AC3E}">
        <p14:creationId xmlns:p14="http://schemas.microsoft.com/office/powerpoint/2010/main" val="42618379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710865-8603-F5AA-308D-D2DE276381D1}"/>
              </a:ext>
            </a:extLst>
          </p:cNvPr>
          <p:cNvSpPr>
            <a:spLocks noGrp="1"/>
          </p:cNvSpPr>
          <p:nvPr>
            <p:ph type="body" sz="quarter" idx="12"/>
          </p:nvPr>
        </p:nvSpPr>
        <p:spPr>
          <a:xfrm>
            <a:off x="1010093" y="2712862"/>
            <a:ext cx="5434042" cy="1192212"/>
          </a:xfrm>
        </p:spPr>
        <p:txBody>
          <a:bodyPr/>
          <a:lstStyle/>
          <a:p>
            <a:r>
              <a:rPr lang="en-US" dirty="0"/>
              <a:t>A Closer Look at </a:t>
            </a:r>
            <a:br>
              <a:rPr lang="en-US" dirty="0"/>
            </a:br>
            <a:r>
              <a:rPr lang="en-US" dirty="0"/>
              <a:t>the FPDA Lineup!</a:t>
            </a:r>
          </a:p>
        </p:txBody>
      </p:sp>
      <p:sp>
        <p:nvSpPr>
          <p:cNvPr id="3" name="Slide Number Placeholder 2">
            <a:extLst>
              <a:ext uri="{FF2B5EF4-FFF2-40B4-BE49-F238E27FC236}">
                <a16:creationId xmlns:a16="http://schemas.microsoft.com/office/drawing/2014/main" id="{1670E636-89A0-8EAA-BBFB-E159481CDB47}"/>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6</a:t>
            </a:fld>
            <a:endParaRPr lang="en-US" dirty="0">
              <a:latin typeface="Aptos Light" panose="020B0004020202020204" pitchFamily="34" charset="0"/>
            </a:endParaRPr>
          </a:p>
        </p:txBody>
      </p:sp>
    </p:spTree>
    <p:extLst>
      <p:ext uri="{BB962C8B-B14F-4D97-AF65-F5344CB8AC3E}">
        <p14:creationId xmlns:p14="http://schemas.microsoft.com/office/powerpoint/2010/main" val="252833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D6C-E246-B8A4-5DE4-F03E8A2B8A11}"/>
              </a:ext>
            </a:extLst>
          </p:cNvPr>
          <p:cNvSpPr>
            <a:spLocks noGrp="1"/>
          </p:cNvSpPr>
          <p:nvPr>
            <p:ph type="title"/>
          </p:nvPr>
        </p:nvSpPr>
        <p:spPr/>
        <p:txBody>
          <a:bodyPr/>
          <a:lstStyle/>
          <a:p>
            <a:r>
              <a:rPr lang="en-US" dirty="0"/>
              <a:t>Flex Secure Growth</a:t>
            </a:r>
          </a:p>
        </p:txBody>
      </p:sp>
      <p:sp>
        <p:nvSpPr>
          <p:cNvPr id="3" name="Footer Placeholder 2">
            <a:extLst>
              <a:ext uri="{FF2B5EF4-FFF2-40B4-BE49-F238E27FC236}">
                <a16:creationId xmlns:a16="http://schemas.microsoft.com/office/drawing/2014/main" id="{71BF42D6-2198-AA40-948C-AB77DC0B28DC}"/>
              </a:ext>
            </a:extLst>
          </p:cNvPr>
          <p:cNvSpPr>
            <a:spLocks noGrp="1"/>
          </p:cNvSpPr>
          <p:nvPr>
            <p:ph type="ftr" sz="quarter" idx="10"/>
          </p:nvPr>
        </p:nvSpPr>
        <p:spPr/>
        <p:txBody>
          <a:bodyPr/>
          <a:lstStyle/>
          <a:p>
            <a:r>
              <a:rPr lang="en-US"/>
              <a:t>For Agent Use Only - Not for Use with the Public</a:t>
            </a:r>
            <a:endParaRPr lang="en-US" dirty="0"/>
          </a:p>
        </p:txBody>
      </p:sp>
      <p:sp>
        <p:nvSpPr>
          <p:cNvPr id="4" name="Slide Number Placeholder 3">
            <a:extLst>
              <a:ext uri="{FF2B5EF4-FFF2-40B4-BE49-F238E27FC236}">
                <a16:creationId xmlns:a16="http://schemas.microsoft.com/office/drawing/2014/main" id="{9317C6A4-03E9-9E66-0A37-465B383FE2E5}"/>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7</a:t>
            </a:fld>
            <a:endParaRPr lang="en-US" dirty="0">
              <a:latin typeface="Aptos Light" panose="020B0004020202020204" pitchFamily="34" charset="0"/>
            </a:endParaRPr>
          </a:p>
        </p:txBody>
      </p:sp>
      <p:sp>
        <p:nvSpPr>
          <p:cNvPr id="6" name="TextBox 5">
            <a:extLst>
              <a:ext uri="{FF2B5EF4-FFF2-40B4-BE49-F238E27FC236}">
                <a16:creationId xmlns:a16="http://schemas.microsoft.com/office/drawing/2014/main" id="{A590E7AB-7DA6-4CD7-24E6-1440A49CDBE2}"/>
              </a:ext>
            </a:extLst>
          </p:cNvPr>
          <p:cNvSpPr txBox="1"/>
          <p:nvPr>
            <p:custDataLst>
              <p:tags r:id="rId1"/>
            </p:custDataLst>
          </p:nvPr>
        </p:nvSpPr>
        <p:spPr>
          <a:xfrm>
            <a:off x="943846" y="1658681"/>
            <a:ext cx="4190997" cy="446276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cs typeface="Arial" pitchFamily="34" charset="0"/>
              </a:rPr>
              <a:t>Flex Secure Growth </a:t>
            </a:r>
            <a:r>
              <a:rPr lang="en-US" dirty="0">
                <a:cs typeface="Arial" pitchFamily="34" charset="0"/>
              </a:rPr>
              <a:t>is ideal for individuals who want:  </a:t>
            </a:r>
            <a:br>
              <a:rPr lang="en-US" b="1" dirty="0">
                <a:cs typeface="Arial" pitchFamily="34" charset="0"/>
              </a:rPr>
            </a:br>
            <a:br>
              <a:rPr lang="en-US" dirty="0">
                <a:cs typeface="Arial" pitchFamily="34" charset="0"/>
              </a:rPr>
            </a:br>
            <a:r>
              <a:rPr lang="en-US" b="1" i="0" dirty="0">
                <a:solidFill>
                  <a:srgbClr val="242424"/>
                </a:solidFill>
                <a:effectLst/>
              </a:rPr>
              <a:t>1. Steady Savings</a:t>
            </a:r>
            <a:r>
              <a:rPr lang="en-US" b="0" i="0" dirty="0">
                <a:solidFill>
                  <a:srgbClr val="242424"/>
                </a:solidFill>
                <a:effectLst/>
              </a:rPr>
              <a:t>: </a:t>
            </a:r>
            <a:br>
              <a:rPr lang="en-US" b="0" i="0" dirty="0">
                <a:solidFill>
                  <a:srgbClr val="242424"/>
                </a:solidFill>
                <a:effectLst/>
              </a:rPr>
            </a:br>
            <a:r>
              <a:rPr lang="en-US" sz="1400" b="0" i="0" dirty="0">
                <a:solidFill>
                  <a:srgbClr val="242424"/>
                </a:solidFill>
                <a:effectLst/>
              </a:rPr>
              <a:t>Needing a systematic way to build retirement funds steadily, especially for those who started saving later in life.</a:t>
            </a:r>
            <a:br>
              <a:rPr lang="en-US" sz="1400" b="0" i="0" dirty="0">
                <a:solidFill>
                  <a:srgbClr val="242424"/>
                </a:solidFill>
                <a:effectLst/>
              </a:rPr>
            </a:br>
            <a:endParaRPr lang="en-US" sz="1400" b="0" i="0" dirty="0">
              <a:solidFill>
                <a:srgbClr val="242424"/>
              </a:solidFill>
              <a:effectLst/>
            </a:endParaRPr>
          </a:p>
          <a:p>
            <a:r>
              <a:rPr lang="en-US" b="1" dirty="0">
                <a:solidFill>
                  <a:srgbClr val="242424"/>
                </a:solidFill>
              </a:rPr>
              <a:t>2. Upside Growth with Protection: </a:t>
            </a:r>
            <a:r>
              <a:rPr lang="en-US" sz="1400" dirty="0">
                <a:solidFill>
                  <a:srgbClr val="242424"/>
                </a:solidFill>
              </a:rPr>
              <a:t>Interested in higher caps and participation rates for potential growth, while ensuring protection against market downturns.</a:t>
            </a:r>
          </a:p>
          <a:p>
            <a:pPr algn="l"/>
            <a:endParaRPr lang="en-US" sz="1400" b="0" i="0" dirty="0">
              <a:solidFill>
                <a:srgbClr val="242424"/>
              </a:solidFill>
              <a:effectLst/>
            </a:endParaRPr>
          </a:p>
          <a:p>
            <a:pPr algn="l"/>
            <a:r>
              <a:rPr lang="en-US" b="1" dirty="0">
                <a:solidFill>
                  <a:srgbClr val="242424"/>
                </a:solidFill>
              </a:rPr>
              <a:t>3. Risk Adverse</a:t>
            </a:r>
            <a:r>
              <a:rPr lang="en-US" b="0" i="0" dirty="0">
                <a:solidFill>
                  <a:srgbClr val="242424"/>
                </a:solidFill>
                <a:effectLst/>
              </a:rPr>
              <a:t>: </a:t>
            </a:r>
            <a:br>
              <a:rPr lang="en-US" b="0" i="0" dirty="0">
                <a:solidFill>
                  <a:srgbClr val="242424"/>
                </a:solidFill>
                <a:effectLst/>
              </a:rPr>
            </a:br>
            <a:r>
              <a:rPr lang="en-US" sz="1400" b="0" i="0" dirty="0">
                <a:solidFill>
                  <a:srgbClr val="242424"/>
                </a:solidFill>
                <a:effectLst/>
              </a:rPr>
              <a:t>Desiring a low-risk option that provides a balanced approach to growth and security.</a:t>
            </a:r>
          </a:p>
          <a:p>
            <a:pPr algn="l">
              <a:buFont typeface="+mj-lt"/>
              <a:buAutoNum type="arabicPeriod"/>
            </a:pPr>
            <a:endParaRPr lang="en-US" b="0" i="0" dirty="0">
              <a:solidFill>
                <a:srgbClr val="242424"/>
              </a:solidFill>
              <a:effectLst/>
              <a:latin typeface="Segoe UI" panose="020B0502040204020203" pitchFamily="34" charset="0"/>
            </a:endParaRPr>
          </a:p>
          <a:p>
            <a:pPr fontAlgn="base">
              <a:spcBef>
                <a:spcPct val="0"/>
              </a:spcBef>
              <a:spcAft>
                <a:spcPct val="0"/>
              </a:spcAft>
              <a:defRPr/>
            </a:pPr>
            <a:endParaRPr lang="en-US" dirty="0">
              <a:cs typeface="Arial" pitchFamily="34" charset="0"/>
            </a:endParaRPr>
          </a:p>
        </p:txBody>
      </p:sp>
      <p:sp>
        <p:nvSpPr>
          <p:cNvPr id="7" name="TextBox 6">
            <a:extLst>
              <a:ext uri="{FF2B5EF4-FFF2-40B4-BE49-F238E27FC236}">
                <a16:creationId xmlns:a16="http://schemas.microsoft.com/office/drawing/2014/main" id="{AC0795DA-72C5-818A-BB42-FCE2FBDC226C}"/>
              </a:ext>
            </a:extLst>
          </p:cNvPr>
          <p:cNvSpPr txBox="1"/>
          <p:nvPr>
            <p:custDataLst>
              <p:tags r:id="rId2"/>
            </p:custDataLst>
          </p:nvPr>
        </p:nvSpPr>
        <p:spPr>
          <a:xfrm>
            <a:off x="5986351" y="1658681"/>
            <a:ext cx="315567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Flex Secure Growth Offers: </a:t>
            </a:r>
          </a:p>
        </p:txBody>
      </p:sp>
      <p:sp>
        <p:nvSpPr>
          <p:cNvPr id="8" name="Text Placeholder 2">
            <a:extLst>
              <a:ext uri="{FF2B5EF4-FFF2-40B4-BE49-F238E27FC236}">
                <a16:creationId xmlns:a16="http://schemas.microsoft.com/office/drawing/2014/main" id="{C7D9B905-7E64-0BDB-BC60-42F73B1AA4FB}"/>
              </a:ext>
            </a:extLst>
          </p:cNvPr>
          <p:cNvSpPr txBox="1"/>
          <p:nvPr>
            <p:custDataLst>
              <p:tags r:id="rId3"/>
            </p:custDataLst>
          </p:nvPr>
        </p:nvSpPr>
        <p:spPr>
          <a:xfrm>
            <a:off x="6085368" y="2082933"/>
            <a:ext cx="5291467" cy="590931"/>
          </a:xfrm>
          <a:prstGeom prst="rect">
            <a:avLst/>
          </a:prstGeom>
          <a:solidFill>
            <a:schemeClr val="bg1"/>
          </a:solidFill>
        </p:spPr>
        <p:txBody>
          <a:bodyPr vert="horz" wrap="square" lIns="182880" tIns="182880" rIns="182880" bIns="182880" rtlCol="0" anchor="ctr" anchorCtr="0">
            <a:spAutoFit/>
          </a:bodyPr>
          <a:lstStyle>
            <a:defPPr>
              <a:defRPr lang="en-US"/>
            </a:defPPr>
            <a:lvl1pPr marL="14288" indent="-14288" algn="l" defTabSz="914400" rtl="0" eaLnBrk="1" latinLnBrk="0" hangingPunct="1">
              <a:lnSpc>
                <a:spcPct val="90000"/>
              </a:lnSpc>
              <a:spcBef>
                <a:spcPts val="1000"/>
              </a:spcBef>
              <a:buFont typeface="Arial" pitchFamily="34" charset="0"/>
              <a:buNone/>
              <a:defRPr sz="2000" kern="1200">
                <a:solidFill>
                  <a:schemeClr val="tx1"/>
                </a:solidFill>
                <a:latin typeface="Arial" pitchFamily="34" charset="0"/>
                <a:ea typeface="+mn-ea"/>
                <a:cs typeface="Arial" pitchFamily="34" charset="0"/>
              </a:defRPr>
            </a:lvl1pPr>
            <a:lvl2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2pPr>
            <a:lvl3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3pPr>
            <a:lvl4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4pPr>
            <a:lvl5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1600" dirty="0">
                <a:latin typeface="+mn-lt"/>
              </a:rPr>
              <a:t>Choose between 5, 7 and 10 policy years</a:t>
            </a:r>
          </a:p>
        </p:txBody>
      </p:sp>
      <p:cxnSp>
        <p:nvCxnSpPr>
          <p:cNvPr id="9" name="Straight Connector 8">
            <a:extLst>
              <a:ext uri="{FF2B5EF4-FFF2-40B4-BE49-F238E27FC236}">
                <a16:creationId xmlns:a16="http://schemas.microsoft.com/office/drawing/2014/main" id="{68317C88-C63B-78FA-B745-0A4E81358B37}"/>
              </a:ext>
            </a:extLst>
          </p:cNvPr>
          <p:cNvCxnSpPr/>
          <p:nvPr>
            <p:custDataLst>
              <p:tags r:id="rId4"/>
            </p:custDataLst>
          </p:nvPr>
        </p:nvCxnSpPr>
        <p:spPr>
          <a:xfrm flipH="1">
            <a:off x="5893497" y="2082933"/>
            <a:ext cx="0" cy="590931"/>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E95EC8E8-B07C-CC9C-6186-527F73CE3559}"/>
              </a:ext>
            </a:extLst>
          </p:cNvPr>
          <p:cNvSpPr txBox="1"/>
          <p:nvPr>
            <p:custDataLst>
              <p:tags r:id="rId5"/>
            </p:custDataLst>
          </p:nvPr>
        </p:nvSpPr>
        <p:spPr>
          <a:xfrm>
            <a:off x="6085368" y="2837844"/>
            <a:ext cx="5291467" cy="590931"/>
          </a:xfrm>
          <a:prstGeom prst="rect">
            <a:avLst/>
          </a:prstGeom>
          <a:solidFill>
            <a:schemeClr val="bg1"/>
          </a:solidFill>
        </p:spPr>
        <p:txBody>
          <a:bodyPr vert="horz" wrap="square" lIns="182880" tIns="182880" rIns="182880" bIns="182880" rtlCol="0" anchor="ctr" anchorCtr="0">
            <a:spAutoFit/>
          </a:bodyPr>
          <a:lstStyle>
            <a:defPPr>
              <a:defRPr lang="en-US"/>
            </a:defPPr>
            <a:lvl1pPr marL="14288" indent="-14288" algn="l" defTabSz="914400" rtl="0" eaLnBrk="1" latinLnBrk="0" hangingPunct="1">
              <a:lnSpc>
                <a:spcPct val="90000"/>
              </a:lnSpc>
              <a:spcBef>
                <a:spcPts val="1000"/>
              </a:spcBef>
              <a:buFont typeface="Arial" pitchFamily="34" charset="0"/>
              <a:buNone/>
              <a:defRPr sz="2000" kern="1200">
                <a:solidFill>
                  <a:schemeClr val="tx1"/>
                </a:solidFill>
                <a:latin typeface="Arial" pitchFamily="34" charset="0"/>
                <a:ea typeface="+mn-ea"/>
                <a:cs typeface="Arial" pitchFamily="34" charset="0"/>
              </a:defRPr>
            </a:lvl1pPr>
            <a:lvl2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2pPr>
            <a:lvl3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3pPr>
            <a:lvl4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4pPr>
            <a:lvl5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1600" dirty="0">
                <a:latin typeface="+mn-lt"/>
              </a:rPr>
              <a:t>Grow retirement savings, </a:t>
            </a:r>
            <a:r>
              <a:rPr lang="en-US" sz="1600" b="1" dirty="0">
                <a:latin typeface="+mn-lt"/>
              </a:rPr>
              <a:t>tax deferred</a:t>
            </a:r>
          </a:p>
        </p:txBody>
      </p:sp>
      <p:cxnSp>
        <p:nvCxnSpPr>
          <p:cNvPr id="11" name="Straight Connector 10">
            <a:extLst>
              <a:ext uri="{FF2B5EF4-FFF2-40B4-BE49-F238E27FC236}">
                <a16:creationId xmlns:a16="http://schemas.microsoft.com/office/drawing/2014/main" id="{ACAFF379-4D40-2C5E-23CA-AA929BB0FD92}"/>
              </a:ext>
            </a:extLst>
          </p:cNvPr>
          <p:cNvCxnSpPr/>
          <p:nvPr>
            <p:custDataLst>
              <p:tags r:id="rId6"/>
            </p:custDataLst>
          </p:nvPr>
        </p:nvCxnSpPr>
        <p:spPr>
          <a:xfrm flipH="1">
            <a:off x="5893497" y="2837844"/>
            <a:ext cx="0" cy="590931"/>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5F3A5744-A289-0DF1-AC96-CF541A379989}"/>
              </a:ext>
            </a:extLst>
          </p:cNvPr>
          <p:cNvSpPr txBox="1"/>
          <p:nvPr>
            <p:custDataLst>
              <p:tags r:id="rId7"/>
            </p:custDataLst>
          </p:nvPr>
        </p:nvSpPr>
        <p:spPr>
          <a:xfrm>
            <a:off x="6085368" y="3592755"/>
            <a:ext cx="5291467" cy="812530"/>
          </a:xfrm>
          <a:prstGeom prst="rect">
            <a:avLst/>
          </a:prstGeom>
          <a:solidFill>
            <a:schemeClr val="bg1"/>
          </a:solidFill>
        </p:spPr>
        <p:txBody>
          <a:bodyPr vert="horz" wrap="square" lIns="182880" tIns="182880" rIns="182880" bIns="182880" rtlCol="0" anchor="ctr" anchorCtr="0">
            <a:spAutoFit/>
          </a:bodyPr>
          <a:lstStyle>
            <a:defPPr>
              <a:defRPr lang="en-US"/>
            </a:defPPr>
            <a:lvl1pPr marL="14288" indent="-14288" algn="l" defTabSz="914400" rtl="0" eaLnBrk="1" latinLnBrk="0" hangingPunct="1">
              <a:lnSpc>
                <a:spcPct val="90000"/>
              </a:lnSpc>
              <a:spcBef>
                <a:spcPts val="1000"/>
              </a:spcBef>
              <a:buFont typeface="Arial" pitchFamily="34" charset="0"/>
              <a:buNone/>
              <a:defRPr sz="2000" kern="1200">
                <a:solidFill>
                  <a:schemeClr val="tx1"/>
                </a:solidFill>
                <a:latin typeface="Arial" pitchFamily="34" charset="0"/>
                <a:ea typeface="+mn-ea"/>
                <a:cs typeface="Arial" pitchFamily="34" charset="0"/>
              </a:defRPr>
            </a:lvl1pPr>
            <a:lvl2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2pPr>
            <a:lvl3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3pPr>
            <a:lvl4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4pPr>
            <a:lvl5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1600">
                <a:latin typeface="+mn-lt"/>
              </a:rPr>
              <a:t>Complete safety, premium paid and interest earned is </a:t>
            </a:r>
            <a:r>
              <a:rPr lang="en-US" sz="1600" b="1">
                <a:latin typeface="+mn-lt"/>
              </a:rPr>
              <a:t>not exposed to the market</a:t>
            </a:r>
          </a:p>
        </p:txBody>
      </p:sp>
      <p:cxnSp>
        <p:nvCxnSpPr>
          <p:cNvPr id="13" name="Straight Connector 12">
            <a:extLst>
              <a:ext uri="{FF2B5EF4-FFF2-40B4-BE49-F238E27FC236}">
                <a16:creationId xmlns:a16="http://schemas.microsoft.com/office/drawing/2014/main" id="{39B956E4-ABB6-0AE5-EE73-3A990C3BAA77}"/>
              </a:ext>
            </a:extLst>
          </p:cNvPr>
          <p:cNvCxnSpPr/>
          <p:nvPr>
            <p:custDataLst>
              <p:tags r:id="rId8"/>
            </p:custDataLst>
          </p:nvPr>
        </p:nvCxnSpPr>
        <p:spPr>
          <a:xfrm flipH="1">
            <a:off x="5893497" y="3592755"/>
            <a:ext cx="0" cy="81253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50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B9C6-3FE1-1B5B-1E19-613703533651}"/>
              </a:ext>
            </a:extLst>
          </p:cNvPr>
          <p:cNvSpPr>
            <a:spLocks noGrp="1"/>
          </p:cNvSpPr>
          <p:nvPr>
            <p:ph type="title"/>
          </p:nvPr>
        </p:nvSpPr>
        <p:spPr>
          <a:xfrm>
            <a:off x="457200" y="367977"/>
            <a:ext cx="11274552" cy="501804"/>
          </a:xfrm>
        </p:spPr>
        <p:txBody>
          <a:bodyPr/>
          <a:lstStyle/>
          <a:p>
            <a:r>
              <a:rPr lang="en-US" dirty="0"/>
              <a:t>Flex Secure Growth 5, 7, 10</a:t>
            </a:r>
          </a:p>
        </p:txBody>
      </p:sp>
      <p:sp>
        <p:nvSpPr>
          <p:cNvPr id="3" name="Slide Number Placeholder 2">
            <a:extLst>
              <a:ext uri="{FF2B5EF4-FFF2-40B4-BE49-F238E27FC236}">
                <a16:creationId xmlns:a16="http://schemas.microsoft.com/office/drawing/2014/main" id="{63438070-EE1D-F56F-49CE-FCC81F22A239}"/>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8</a:t>
            </a:fld>
            <a:endParaRPr lang="en-US" dirty="0">
              <a:latin typeface="Aptos Light" panose="020B0004020202020204" pitchFamily="34" charset="0"/>
            </a:endParaRPr>
          </a:p>
        </p:txBody>
      </p:sp>
      <p:graphicFrame>
        <p:nvGraphicFramePr>
          <p:cNvPr id="4" name="Content Placeholder 3">
            <a:extLst>
              <a:ext uri="{FF2B5EF4-FFF2-40B4-BE49-F238E27FC236}">
                <a16:creationId xmlns:a16="http://schemas.microsoft.com/office/drawing/2014/main" id="{327F21A7-3BA1-DEF6-5470-2712D4D007B4}"/>
              </a:ext>
            </a:extLst>
          </p:cNvPr>
          <p:cNvGraphicFramePr>
            <a:graphicFrameLocks noGrp="1"/>
          </p:cNvGraphicFramePr>
          <p:nvPr>
            <p:custDataLst>
              <p:tags r:id="rId1"/>
            </p:custDataLst>
            <p:extLst>
              <p:ext uri="{D42A27DB-BD31-4B8C-83A1-F6EECF244321}">
                <p14:modId xmlns:p14="http://schemas.microsoft.com/office/powerpoint/2010/main" val="2923861648"/>
              </p:ext>
            </p:extLst>
          </p:nvPr>
        </p:nvGraphicFramePr>
        <p:xfrm>
          <a:off x="457200" y="996262"/>
          <a:ext cx="11201400" cy="4572000"/>
        </p:xfrm>
        <a:graphic>
          <a:graphicData uri="http://schemas.openxmlformats.org/drawingml/2006/table">
            <a:tbl>
              <a:tblPr>
                <a:tableStyleId>{5940675A-B579-460E-94D1-54222C63F5DA}</a:tableStyleId>
              </a:tblPr>
              <a:tblGrid>
                <a:gridCol w="1676400">
                  <a:extLst>
                    <a:ext uri="{9D8B030D-6E8A-4147-A177-3AD203B41FA5}">
                      <a16:colId xmlns:a16="http://schemas.microsoft.com/office/drawing/2014/main" val="20000"/>
                    </a:ext>
                  </a:extLst>
                </a:gridCol>
                <a:gridCol w="9525000">
                  <a:extLst>
                    <a:ext uri="{9D8B030D-6E8A-4147-A177-3AD203B41FA5}">
                      <a16:colId xmlns:a16="http://schemas.microsoft.com/office/drawing/2014/main" val="20001"/>
                    </a:ext>
                  </a:extLst>
                </a:gridCol>
              </a:tblGrid>
              <a:tr h="0">
                <a:tc>
                  <a:txBody>
                    <a:bodyPr/>
                    <a:lstStyle/>
                    <a:p>
                      <a:r>
                        <a:rPr lang="en-US" sz="1000" b="1" dirty="0">
                          <a:effectLst/>
                          <a:latin typeface="+mn-lt"/>
                        </a:rPr>
                        <a:t>Minimum Premium</a:t>
                      </a:r>
                      <a:endParaRPr lang="en-US" sz="1000" b="1" dirty="0">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000" dirty="0">
                          <a:effectLst/>
                          <a:latin typeface="+mn-lt"/>
                        </a:rPr>
                        <a:t>$100 per month salary reduction/bank draft or $5,000 single sum</a:t>
                      </a:r>
                      <a:endParaRPr lang="en-US" sz="1000" dirty="0">
                        <a:solidFill>
                          <a:schemeClr val="tx1"/>
                        </a:solidFill>
                        <a:effectLst/>
                        <a:latin typeface="+mn-lt"/>
                        <a:cs typeface="Arial" pitchFamily="34" charset="0"/>
                      </a:endParaRP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r>
                        <a:rPr lang="en-US" sz="1000" b="1">
                          <a:effectLst/>
                          <a:latin typeface="+mn-lt"/>
                        </a:rPr>
                        <a:t>Maximum Premium</a:t>
                      </a:r>
                      <a:endParaRPr lang="en-US" sz="1000" b="1">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alpha val="20000"/>
                      </a:schemeClr>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en-US" sz="1000" u="none" strike="noStrike" cap="none" normalizeH="0" baseline="0">
                          <a:ln>
                            <a:noFill/>
                          </a:ln>
                          <a:effectLst/>
                          <a:latin typeface="+mn-lt"/>
                        </a:rPr>
                        <a:t>Cumulative max: $2,000,000 0-70; $1,500,000 71-75; $1,000,000 76-80; $500,000 81-85. </a:t>
                      </a:r>
                      <a:br>
                        <a:rPr kumimoji="0" lang="en-US" altLang="en-US" sz="1000" u="none" strike="noStrike" cap="none" normalizeH="0" baseline="0">
                          <a:ln>
                            <a:noFill/>
                          </a:ln>
                          <a:effectLst/>
                          <a:latin typeface="+mn-lt"/>
                        </a:rPr>
                      </a:br>
                      <a:r>
                        <a:rPr lang="en-US" sz="1000" kern="1200">
                          <a:solidFill>
                            <a:schemeClr val="tx1"/>
                          </a:solidFill>
                          <a:effectLst/>
                          <a:latin typeface="+mn-lt"/>
                          <a:ea typeface="+mn-ea"/>
                          <a:cs typeface="+mn-cs"/>
                        </a:rPr>
                        <a:t>Only salary reduction/deduction or auto bank draft accepted after fifth policy year subject to $50,000 annual limit</a:t>
                      </a: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alpha val="20000"/>
                      </a:schemeClr>
                    </a:solidFill>
                  </a:tcPr>
                </a:tc>
                <a:extLst>
                  <a:ext uri="{0D108BD9-81ED-4DB2-BD59-A6C34878D82A}">
                    <a16:rowId xmlns:a16="http://schemas.microsoft.com/office/drawing/2014/main" val="10002"/>
                  </a:ext>
                </a:extLst>
              </a:tr>
              <a:tr h="0">
                <a:tc>
                  <a:txBody>
                    <a:bodyPr/>
                    <a:lstStyle/>
                    <a:p>
                      <a:r>
                        <a:rPr lang="en-US" sz="1000" b="1">
                          <a:effectLst/>
                          <a:latin typeface="+mn-lt"/>
                        </a:rPr>
                        <a:t>Issue</a:t>
                      </a:r>
                      <a:r>
                        <a:rPr lang="en-US" sz="1000" b="1" baseline="0">
                          <a:effectLst/>
                          <a:latin typeface="+mn-lt"/>
                        </a:rPr>
                        <a:t> Age</a:t>
                      </a:r>
                      <a:endParaRPr lang="en-US" sz="1000" b="1">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effectLst/>
                          <a:latin typeface="+mn-lt"/>
                        </a:rPr>
                        <a:t>0 – 85</a:t>
                      </a:r>
                      <a:endParaRPr lang="en-US" sz="1000" dirty="0">
                        <a:solidFill>
                          <a:schemeClr val="tx1"/>
                        </a:solidFill>
                        <a:effectLst/>
                        <a:latin typeface="+mn-lt"/>
                        <a:cs typeface="Arial" pitchFamily="34" charset="0"/>
                      </a:endParaRP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28361">
                <a:tc>
                  <a:txBody>
                    <a:bodyPr/>
                    <a:lstStyle/>
                    <a:p>
                      <a:r>
                        <a:rPr lang="en-US" sz="1000" b="1" baseline="0">
                          <a:effectLst/>
                          <a:latin typeface="+mn-lt"/>
                        </a:rPr>
                        <a:t>Crediting Strategies</a:t>
                      </a:r>
                      <a:endParaRPr lang="en-US" sz="1000" b="1">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alpha val="20000"/>
                      </a:schemeClr>
                    </a:solidFill>
                  </a:tcPr>
                </a:tc>
                <a:tc>
                  <a:txBody>
                    <a:bodyPr/>
                    <a:lstStyle/>
                    <a:p>
                      <a:r>
                        <a:rPr lang="en-US" sz="1000" dirty="0">
                          <a:effectLst/>
                          <a:latin typeface="+mn-lt"/>
                        </a:rPr>
                        <a:t>S&amp;P</a:t>
                      </a:r>
                      <a:r>
                        <a:rPr lang="en-US" sz="1000" baseline="0" dirty="0">
                          <a:effectLst/>
                          <a:latin typeface="+mn-lt"/>
                        </a:rPr>
                        <a:t> 500: Annual Point to Point Cap</a:t>
                      </a:r>
                    </a:p>
                    <a:p>
                      <a:r>
                        <a:rPr lang="en-US" sz="1000" baseline="0" dirty="0">
                          <a:effectLst/>
                          <a:latin typeface="+mn-lt"/>
                        </a:rPr>
                        <a:t>S&amp;P 500: Monthly Sum Cap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effectLst/>
                          <a:latin typeface="+mn-lt"/>
                        </a:rPr>
                        <a:t>S&amp;P 500: Performance Trigger</a:t>
                      </a:r>
                    </a:p>
                    <a:p>
                      <a:pPr marL="0" marR="0" lvl="0" indent="0" algn="l" defTabSz="685766" rtl="0" eaLnBrk="1" fontAlgn="auto" latinLnBrk="0" hangingPunct="1">
                        <a:lnSpc>
                          <a:spcPct val="100000"/>
                        </a:lnSpc>
                        <a:spcBef>
                          <a:spcPct val="0"/>
                        </a:spcBef>
                        <a:spcAft>
                          <a:spcPct val="0"/>
                        </a:spcAft>
                        <a:buClrTx/>
                        <a:buSzTx/>
                        <a:buFontTx/>
                        <a:buNone/>
                        <a:defRPr/>
                      </a:pPr>
                      <a:r>
                        <a:rPr lang="en-US" sz="1000" baseline="0" dirty="0">
                          <a:effectLst/>
                          <a:latin typeface="+mn-lt"/>
                        </a:rPr>
                        <a:t>US Fundamental Balanced Index: Annual Point to Point Participation Rate</a:t>
                      </a:r>
                    </a:p>
                    <a:p>
                      <a:r>
                        <a:rPr lang="en-US" sz="1000" baseline="0" dirty="0">
                          <a:effectLst/>
                          <a:latin typeface="+mn-lt"/>
                        </a:rPr>
                        <a:t>Global Balanced Index: Annual Point to Point Participation Rate</a:t>
                      </a:r>
                    </a:p>
                    <a:p>
                      <a:r>
                        <a:rPr lang="en-US" sz="1000" baseline="0" dirty="0">
                          <a:effectLst/>
                          <a:latin typeface="+mn-lt"/>
                        </a:rPr>
                        <a:t>Declared Fixed Account</a:t>
                      </a:r>
                      <a:endParaRPr lang="en-US" sz="1000" dirty="0">
                        <a:solidFill>
                          <a:schemeClr val="tx1"/>
                        </a:solidFill>
                        <a:effectLst/>
                        <a:latin typeface="+mn-lt"/>
                        <a:cs typeface="Arial" pitchFamily="34" charset="0"/>
                      </a:endParaRP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alpha val="20000"/>
                      </a:schemeClr>
                    </a:solidFill>
                  </a:tcPr>
                </a:tc>
                <a:extLst>
                  <a:ext uri="{0D108BD9-81ED-4DB2-BD59-A6C34878D82A}">
                    <a16:rowId xmlns:a16="http://schemas.microsoft.com/office/drawing/2014/main" val="10004"/>
                  </a:ext>
                </a:extLst>
              </a:tr>
              <a:tr h="0">
                <a:tc>
                  <a:txBody>
                    <a:bodyPr/>
                    <a:lstStyle/>
                    <a:p>
                      <a:r>
                        <a:rPr lang="en-US" sz="1000" b="1">
                          <a:effectLst/>
                          <a:latin typeface="+mn-lt"/>
                        </a:rPr>
                        <a:t>Free Withdrawal</a:t>
                      </a:r>
                      <a:endParaRPr lang="en-US" sz="1000" b="1">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effectLst/>
                          <a:latin typeface="+mn-lt"/>
                        </a:rPr>
                        <a:t>10% of Accumulation Value after 1</a:t>
                      </a:r>
                      <a:r>
                        <a:rPr lang="en-US" sz="1000" baseline="30000" dirty="0">
                          <a:effectLst/>
                          <a:latin typeface="+mn-lt"/>
                        </a:rPr>
                        <a:t>st</a:t>
                      </a:r>
                      <a:r>
                        <a:rPr lang="en-US" sz="1000" dirty="0">
                          <a:effectLst/>
                          <a:latin typeface="+mn-lt"/>
                        </a:rPr>
                        <a:t> policy year as available by law</a:t>
                      </a:r>
                      <a:endParaRPr lang="en-US" sz="1000" dirty="0">
                        <a:solidFill>
                          <a:schemeClr val="tx1"/>
                        </a:solidFill>
                        <a:effectLst/>
                        <a:latin typeface="+mn-lt"/>
                        <a:cs typeface="Arial" pitchFamily="34" charset="0"/>
                      </a:endParaRP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r>
                        <a:rPr lang="en-US" sz="1000" b="1" dirty="0">
                          <a:effectLst/>
                          <a:latin typeface="+mn-lt"/>
                        </a:rPr>
                        <a:t>Withdrawal Charges**</a:t>
                      </a:r>
                      <a:endParaRPr lang="en-US" sz="1000" b="1" dirty="0">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effectLst/>
                          <a:latin typeface="+mn-lt"/>
                          <a:cs typeface="Arial" pitchFamily="34" charset="0"/>
                        </a:rPr>
                        <a:t>Secure Growth 5 - 8.25%, 8%, 7%, 6%, 5%, 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effectLst/>
                          <a:latin typeface="+mn-lt"/>
                          <a:cs typeface="Arial" pitchFamily="34" charset="0"/>
                        </a:rPr>
                        <a:t>Secure Growth 7 - </a:t>
                      </a:r>
                      <a:r>
                        <a:rPr lang="en-US" sz="1000" baseline="0" dirty="0">
                          <a:effectLst/>
                          <a:latin typeface="+mn-lt"/>
                        </a:rPr>
                        <a:t>8.25%, 8%, 7%, 6%, 5%, 4%, 3%, 0% </a:t>
                      </a:r>
                    </a:p>
                    <a:p>
                      <a:r>
                        <a:rPr lang="en-US" sz="1000" baseline="0" dirty="0">
                          <a:effectLst/>
                          <a:latin typeface="+mn-lt"/>
                        </a:rPr>
                        <a:t>Secure Growth 10 - 8.25%, 8%, 7%, 6%, 5%, 4%, 3%, 2%, 1%, 0% </a:t>
                      </a: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alpha val="20000"/>
                      </a:schemeClr>
                    </a:solidFill>
                  </a:tcPr>
                </a:tc>
                <a:extLst>
                  <a:ext uri="{0D108BD9-81ED-4DB2-BD59-A6C34878D82A}">
                    <a16:rowId xmlns:a16="http://schemas.microsoft.com/office/drawing/2014/main" val="10006"/>
                  </a:ext>
                </a:extLst>
              </a:tr>
              <a:tr h="0">
                <a:tc>
                  <a:txBody>
                    <a:bodyPr/>
                    <a:lstStyle/>
                    <a:p>
                      <a:r>
                        <a:rPr lang="en-US" sz="1000" b="1" dirty="0">
                          <a:effectLst/>
                          <a:latin typeface="+mn-lt"/>
                        </a:rPr>
                        <a:t>MVA***</a:t>
                      </a:r>
                      <a:endParaRPr lang="en-US" sz="1000" b="1" dirty="0">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effectLst/>
                          <a:latin typeface="+mn-lt"/>
                        </a:rPr>
                        <a:t>Yes, applies to withdrawals in exces</a:t>
                      </a:r>
                      <a:r>
                        <a:rPr lang="en-US" sz="1000" baseline="0" dirty="0">
                          <a:effectLst/>
                          <a:latin typeface="+mn-lt"/>
                        </a:rPr>
                        <a:t>s of free withdrawal amount for 5 years on Secure Growth 5; 7 years on Secure Growth 7; 10 years on Secure Growth 10 </a:t>
                      </a:r>
                      <a:endParaRPr lang="en-US" sz="1000" dirty="0">
                        <a:solidFill>
                          <a:schemeClr val="tx1"/>
                        </a:solidFill>
                        <a:effectLst/>
                        <a:latin typeface="+mn-lt"/>
                        <a:cs typeface="Arial" pitchFamily="34" charset="0"/>
                      </a:endParaRP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2317656"/>
                  </a:ext>
                </a:extLst>
              </a:tr>
              <a:tr h="0">
                <a:tc>
                  <a:txBody>
                    <a:bodyPr/>
                    <a:lstStyle/>
                    <a:p>
                      <a:r>
                        <a:rPr lang="en-US" sz="1000" b="1" dirty="0">
                          <a:effectLst/>
                          <a:latin typeface="+mn-lt"/>
                        </a:rPr>
                        <a:t>Loans</a:t>
                      </a:r>
                      <a:endParaRPr lang="en-US" sz="1000" b="1" dirty="0">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alpha val="20000"/>
                      </a:schemeClr>
                    </a:solidFill>
                  </a:tcPr>
                </a:tc>
                <a:tc>
                  <a:txBody>
                    <a:bodyPr/>
                    <a:lstStyle/>
                    <a:p>
                      <a:r>
                        <a:rPr lang="en-US" sz="1000" dirty="0">
                          <a:effectLst/>
                          <a:latin typeface="+mn-lt"/>
                        </a:rPr>
                        <a:t>Yes if 403(b)/457(b) plan permits; Multiple loans available</a:t>
                      </a:r>
                      <a:endParaRPr lang="en-US" sz="1000" dirty="0">
                        <a:solidFill>
                          <a:schemeClr val="tx1"/>
                        </a:solidFill>
                        <a:effectLst/>
                        <a:latin typeface="+mn-lt"/>
                        <a:cs typeface="Arial" pitchFamily="34" charset="0"/>
                      </a:endParaRP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alpha val="20000"/>
                      </a:schemeClr>
                    </a:solidFill>
                  </a:tcPr>
                </a:tc>
                <a:extLst>
                  <a:ext uri="{0D108BD9-81ED-4DB2-BD59-A6C34878D82A}">
                    <a16:rowId xmlns:a16="http://schemas.microsoft.com/office/drawing/2014/main" val="10008"/>
                  </a:ext>
                </a:extLst>
              </a:tr>
              <a:tr h="257521">
                <a:tc>
                  <a:txBody>
                    <a:bodyPr/>
                    <a:lstStyle/>
                    <a:p>
                      <a:r>
                        <a:rPr lang="en-US" sz="1000" b="1" dirty="0">
                          <a:effectLst/>
                          <a:latin typeface="+mn-lt"/>
                        </a:rPr>
                        <a:t>Riders</a:t>
                      </a:r>
                      <a:endParaRPr lang="en-US" sz="1000" b="1" dirty="0">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effectLst/>
                          <a:latin typeface="+mn-lt"/>
                        </a:rPr>
                        <a:t>Nursing Care, Terminal Illness, 403(b)/457 Emergency Access Waiver, and Domestic Abuse Waiver at no additional cost</a:t>
                      </a:r>
                      <a:endParaRPr lang="en-US" sz="1000" dirty="0">
                        <a:solidFill>
                          <a:schemeClr val="tx1"/>
                        </a:solidFill>
                        <a:effectLst/>
                        <a:latin typeface="+mn-lt"/>
                        <a:cs typeface="Arial" pitchFamily="34" charset="0"/>
                      </a:endParaRP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0">
                <a:tc>
                  <a:txBody>
                    <a:bodyPr/>
                    <a:lstStyle/>
                    <a:p>
                      <a:r>
                        <a:rPr lang="en-US" sz="1000" b="1" dirty="0">
                          <a:effectLst/>
                          <a:latin typeface="+mn-lt"/>
                        </a:rPr>
                        <a:t>Plan Types</a:t>
                      </a:r>
                      <a:endParaRPr lang="en-US" sz="1000" b="1" dirty="0">
                        <a:solidFill>
                          <a:schemeClr val="accent1"/>
                        </a:solidFill>
                        <a:effectLst/>
                        <a:latin typeface="+mn-lt"/>
                        <a:cs typeface="Arial" pitchFamily="34" charset="0"/>
                      </a:endParaRPr>
                    </a:p>
                  </a:txBody>
                  <a:tcPr marT="91440" marB="91440" anchor="ctr">
                    <a:lnL w="12700" cmpd="sng">
                      <a:noFill/>
                    </a:lnL>
                    <a:lnR w="6350" cap="flat" cmpd="sng" algn="ctr">
                      <a:solidFill>
                        <a:schemeClr val="tx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0000"/>
                      </a:schemeClr>
                    </a:solidFill>
                  </a:tcPr>
                </a:tc>
                <a:tc>
                  <a:txBody>
                    <a:bodyPr/>
                    <a:lstStyle/>
                    <a:p>
                      <a:r>
                        <a:rPr lang="en-US" sz="1000" dirty="0">
                          <a:solidFill>
                            <a:schemeClr val="tx1"/>
                          </a:solidFill>
                          <a:effectLst/>
                          <a:latin typeface="+mn-lt"/>
                          <a:cs typeface="Arial" pitchFamily="34" charset="0"/>
                        </a:rPr>
                        <a:t>Non-qualified, IRA, Roth IRA, 403(b), Roth 403(b), 457(b), Roth 457(b), SEP IRA, Simple IRA, ORP, Pension/Profit Sharing </a:t>
                      </a:r>
                    </a:p>
                  </a:txBody>
                  <a:tcPr marL="182880" marR="457200" marT="91440" marB="91440" anchor="ctr">
                    <a:lnL w="6350" cap="flat" cmpd="sng" algn="ctr">
                      <a:solidFill>
                        <a:schemeClr val="tx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0000"/>
                      </a:schemeClr>
                    </a:solidFill>
                  </a:tcPr>
                </a:tc>
                <a:extLst>
                  <a:ext uri="{0D108BD9-81ED-4DB2-BD59-A6C34878D82A}">
                    <a16:rowId xmlns:a16="http://schemas.microsoft.com/office/drawing/2014/main" val="540173728"/>
                  </a:ext>
                </a:extLst>
              </a:tr>
            </a:tbl>
          </a:graphicData>
        </a:graphic>
      </p:graphicFrame>
      <p:sp>
        <p:nvSpPr>
          <p:cNvPr id="5" name="Rectangle 4">
            <a:extLst>
              <a:ext uri="{FF2B5EF4-FFF2-40B4-BE49-F238E27FC236}">
                <a16:creationId xmlns:a16="http://schemas.microsoft.com/office/drawing/2014/main" id="{6F16465B-9068-9F80-E48F-C34E0D54D4A4}"/>
              </a:ext>
            </a:extLst>
          </p:cNvPr>
          <p:cNvSpPr/>
          <p:nvPr>
            <p:custDataLst>
              <p:tags r:id="rId2"/>
            </p:custDataLst>
          </p:nvPr>
        </p:nvSpPr>
        <p:spPr>
          <a:xfrm>
            <a:off x="10123966" y="2131975"/>
            <a:ext cx="1524000" cy="11164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US" sz="1050" dirty="0">
                <a:solidFill>
                  <a:schemeClr val="bg2"/>
                </a:solidFill>
                <a:latin typeface="+mn-lt"/>
              </a:rPr>
              <a:t>Rate Booster* available on all indexed crediting options</a:t>
            </a:r>
          </a:p>
        </p:txBody>
      </p:sp>
      <p:sp>
        <p:nvSpPr>
          <p:cNvPr id="6" name="TextBox 5">
            <a:extLst>
              <a:ext uri="{FF2B5EF4-FFF2-40B4-BE49-F238E27FC236}">
                <a16:creationId xmlns:a16="http://schemas.microsoft.com/office/drawing/2014/main" id="{A397A40D-8EAC-F839-83B2-70F186933709}"/>
              </a:ext>
            </a:extLst>
          </p:cNvPr>
          <p:cNvSpPr txBox="1"/>
          <p:nvPr/>
        </p:nvSpPr>
        <p:spPr>
          <a:xfrm>
            <a:off x="387705" y="5738691"/>
            <a:ext cx="11260261" cy="738664"/>
          </a:xfrm>
          <a:prstGeom prst="rect">
            <a:avLst/>
          </a:prstGeom>
          <a:noFill/>
        </p:spPr>
        <p:txBody>
          <a:bodyPr wrap="square" rtlCol="0">
            <a:spAutoFit/>
          </a:bodyPr>
          <a:lstStyle/>
          <a:p>
            <a:r>
              <a:rPr lang="en-US" sz="700" dirty="0">
                <a:solidFill>
                  <a:schemeClr val="tx2"/>
                </a:solidFill>
              </a:rPr>
              <a:t>*A 1% annual charge applies to the Rate Booster crediting options. Rate Booster only benefits interest crediting during periods where interest is credited to that strategy. If no indexed interest is credited for that period, Rate Booster will have no effect. The charge for Rate Booster occurs for every crediting period regardless of whether interest is credited.  </a:t>
            </a:r>
          </a:p>
          <a:p>
            <a:r>
              <a:rPr lang="en-US" sz="700" dirty="0">
                <a:solidFill>
                  <a:schemeClr val="tx2"/>
                </a:solidFill>
              </a:rPr>
              <a:t>** Because they are meant for long-term accumulation, most annuities have withdrawal charges that are assessed during the early years of the contract if the contract owner surrenders the annuity. In addition, withdrawals prior to age 59 1/2 may be subject to a 10% Federal Tax Penalty. All withdrawals made from annuities with pre-tax contributions are taxed as ordinary income. All withdrawals from an annuity purchased with non-qualified monies are taxable as ordinary income only to the extent there is a gain in the policy. Guarantees are dependent on the claims paying ability of the issuing company.</a:t>
            </a:r>
          </a:p>
          <a:p>
            <a:r>
              <a:rPr lang="en-US" sz="700" dirty="0">
                <a:solidFill>
                  <a:schemeClr val="tx2"/>
                </a:solidFill>
              </a:rPr>
              <a:t>*** An adjustment that may be applied to any withdrawals or surrenders requested during the first ten policy years.  This adjustment is based on changes in market interest rates and may either increase or decrease the amount withdrawn.</a:t>
            </a:r>
          </a:p>
        </p:txBody>
      </p:sp>
    </p:spTree>
    <p:extLst>
      <p:ext uri="{BB962C8B-B14F-4D97-AF65-F5344CB8AC3E}">
        <p14:creationId xmlns:p14="http://schemas.microsoft.com/office/powerpoint/2010/main" val="2903810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5033D-390B-4F66-55F2-F601E949A599}"/>
              </a:ext>
            </a:extLst>
          </p:cNvPr>
          <p:cNvSpPr>
            <a:spLocks noGrp="1"/>
          </p:cNvSpPr>
          <p:nvPr>
            <p:ph type="title"/>
          </p:nvPr>
        </p:nvSpPr>
        <p:spPr/>
        <p:txBody>
          <a:bodyPr/>
          <a:lstStyle/>
          <a:p>
            <a:r>
              <a:rPr lang="en-US" dirty="0"/>
              <a:t>Flex Secure Growth Bonus 10</a:t>
            </a:r>
          </a:p>
        </p:txBody>
      </p:sp>
      <p:sp>
        <p:nvSpPr>
          <p:cNvPr id="3" name="Footer Placeholder 2">
            <a:extLst>
              <a:ext uri="{FF2B5EF4-FFF2-40B4-BE49-F238E27FC236}">
                <a16:creationId xmlns:a16="http://schemas.microsoft.com/office/drawing/2014/main" id="{6742C278-89BD-A849-9DF5-36F03D426A45}"/>
              </a:ext>
            </a:extLst>
          </p:cNvPr>
          <p:cNvSpPr>
            <a:spLocks noGrp="1"/>
          </p:cNvSpPr>
          <p:nvPr>
            <p:ph type="ftr" sz="quarter" idx="10"/>
          </p:nvPr>
        </p:nvSpPr>
        <p:spPr/>
        <p:txBody>
          <a:bodyPr/>
          <a:lstStyle/>
          <a:p>
            <a:r>
              <a:rPr lang="en-US"/>
              <a:t>For Agent Use Only - Not for Use with the Public</a:t>
            </a:r>
            <a:endParaRPr lang="en-US" dirty="0"/>
          </a:p>
        </p:txBody>
      </p:sp>
      <p:sp>
        <p:nvSpPr>
          <p:cNvPr id="4" name="Slide Number Placeholder 3">
            <a:extLst>
              <a:ext uri="{FF2B5EF4-FFF2-40B4-BE49-F238E27FC236}">
                <a16:creationId xmlns:a16="http://schemas.microsoft.com/office/drawing/2014/main" id="{39E0926F-5C3E-A3D4-A7FD-8E745F664AC5}"/>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9</a:t>
            </a:fld>
            <a:endParaRPr lang="en-US" dirty="0">
              <a:latin typeface="Aptos Light" panose="020B0004020202020204" pitchFamily="34" charset="0"/>
            </a:endParaRPr>
          </a:p>
        </p:txBody>
      </p:sp>
      <p:sp>
        <p:nvSpPr>
          <p:cNvPr id="6" name="TextBox 5">
            <a:extLst>
              <a:ext uri="{FF2B5EF4-FFF2-40B4-BE49-F238E27FC236}">
                <a16:creationId xmlns:a16="http://schemas.microsoft.com/office/drawing/2014/main" id="{DF1A0095-A229-7D7C-1878-97CEDA0B33FA}"/>
              </a:ext>
            </a:extLst>
          </p:cNvPr>
          <p:cNvSpPr txBox="1"/>
          <p:nvPr>
            <p:custDataLst>
              <p:tags r:id="rId1"/>
            </p:custDataLst>
          </p:nvPr>
        </p:nvSpPr>
        <p:spPr>
          <a:xfrm>
            <a:off x="943846" y="1658681"/>
            <a:ext cx="4190997" cy="424731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cs typeface="Arial" pitchFamily="34" charset="0"/>
              </a:rPr>
              <a:t>Flex Secure Growth Bonus </a:t>
            </a:r>
            <a:r>
              <a:rPr lang="en-US" dirty="0">
                <a:cs typeface="Arial" pitchFamily="34" charset="0"/>
              </a:rPr>
              <a:t>is ideal for individuals who want:  </a:t>
            </a:r>
            <a:br>
              <a:rPr lang="en-US" b="1" dirty="0">
                <a:cs typeface="Arial" pitchFamily="34" charset="0"/>
              </a:rPr>
            </a:br>
            <a:br>
              <a:rPr lang="en-US" dirty="0">
                <a:cs typeface="Arial" pitchFamily="34" charset="0"/>
              </a:rPr>
            </a:br>
            <a:r>
              <a:rPr lang="en-US" b="1" i="0" dirty="0">
                <a:solidFill>
                  <a:srgbClr val="242424"/>
                </a:solidFill>
                <a:effectLst/>
              </a:rPr>
              <a:t>1. Boost Their Savings</a:t>
            </a:r>
            <a:r>
              <a:rPr lang="en-US" b="0" i="0" dirty="0">
                <a:solidFill>
                  <a:srgbClr val="242424"/>
                </a:solidFill>
                <a:effectLst/>
              </a:rPr>
              <a:t>: </a:t>
            </a:r>
            <a:br>
              <a:rPr lang="en-US" b="0" i="0" dirty="0">
                <a:solidFill>
                  <a:srgbClr val="242424"/>
                </a:solidFill>
                <a:effectLst/>
              </a:rPr>
            </a:br>
            <a:r>
              <a:rPr lang="en-US" sz="1400" b="0" i="0" dirty="0">
                <a:solidFill>
                  <a:srgbClr val="242424"/>
                </a:solidFill>
                <a:effectLst/>
              </a:rPr>
              <a:t>Immediate interest credit for each premium paid in the first eight policy years.</a:t>
            </a:r>
            <a:br>
              <a:rPr lang="en-US" sz="1400" b="0" i="0" dirty="0">
                <a:solidFill>
                  <a:srgbClr val="242424"/>
                </a:solidFill>
                <a:effectLst/>
              </a:rPr>
            </a:br>
            <a:endParaRPr lang="en-US" sz="1400" b="0" i="0" dirty="0">
              <a:solidFill>
                <a:srgbClr val="242424"/>
              </a:solidFill>
              <a:effectLst/>
            </a:endParaRPr>
          </a:p>
          <a:p>
            <a:r>
              <a:rPr lang="en-US" b="1" dirty="0">
                <a:solidFill>
                  <a:srgbClr val="242424"/>
                </a:solidFill>
              </a:rPr>
              <a:t>2. Upside Growth with Protection: </a:t>
            </a:r>
            <a:r>
              <a:rPr lang="en-US" sz="1400" dirty="0">
                <a:solidFill>
                  <a:srgbClr val="242424"/>
                </a:solidFill>
              </a:rPr>
              <a:t>Earn interest based on the potential growth of various indexed crediting strategies, while ensuring protection against market downturns.</a:t>
            </a:r>
          </a:p>
          <a:p>
            <a:pPr algn="l"/>
            <a:endParaRPr lang="en-US" sz="1400" b="0" i="0" dirty="0">
              <a:solidFill>
                <a:srgbClr val="242424"/>
              </a:solidFill>
              <a:effectLst/>
            </a:endParaRPr>
          </a:p>
          <a:p>
            <a:pPr algn="l"/>
            <a:r>
              <a:rPr lang="en-US" b="1" dirty="0">
                <a:solidFill>
                  <a:srgbClr val="242424"/>
                </a:solidFill>
              </a:rPr>
              <a:t>3. Flexibility</a:t>
            </a:r>
            <a:r>
              <a:rPr lang="en-US" b="0" i="0" dirty="0">
                <a:solidFill>
                  <a:srgbClr val="242424"/>
                </a:solidFill>
                <a:effectLst/>
              </a:rPr>
              <a:t>: </a:t>
            </a:r>
            <a:br>
              <a:rPr lang="en-US" b="0" i="0" dirty="0">
                <a:solidFill>
                  <a:srgbClr val="242424"/>
                </a:solidFill>
                <a:effectLst/>
              </a:rPr>
            </a:br>
            <a:r>
              <a:rPr lang="en-US" sz="1400" b="0" i="0" dirty="0">
                <a:solidFill>
                  <a:srgbClr val="242424"/>
                </a:solidFill>
                <a:effectLst/>
              </a:rPr>
              <a:t>Control with flexible premium options, withdrawal features, and wide choice of </a:t>
            </a:r>
            <a:r>
              <a:rPr lang="en-US" sz="1400" dirty="0">
                <a:solidFill>
                  <a:srgbClr val="242424"/>
                </a:solidFill>
              </a:rPr>
              <a:t>crediting strategies</a:t>
            </a:r>
            <a:r>
              <a:rPr lang="en-US" sz="1400" b="0" i="0" dirty="0">
                <a:solidFill>
                  <a:srgbClr val="242424"/>
                </a:solidFill>
                <a:effectLst/>
              </a:rPr>
              <a:t>.</a:t>
            </a:r>
          </a:p>
          <a:p>
            <a:pPr algn="l">
              <a:buFont typeface="+mj-lt"/>
              <a:buAutoNum type="arabicPeriod"/>
            </a:pPr>
            <a:endParaRPr lang="en-US" b="0" i="0" dirty="0">
              <a:solidFill>
                <a:srgbClr val="242424"/>
              </a:solidFill>
              <a:effectLst/>
            </a:endParaRPr>
          </a:p>
          <a:p>
            <a:pPr fontAlgn="base">
              <a:spcBef>
                <a:spcPct val="0"/>
              </a:spcBef>
              <a:spcAft>
                <a:spcPct val="0"/>
              </a:spcAft>
              <a:defRPr/>
            </a:pPr>
            <a:endParaRPr lang="en-US" dirty="0">
              <a:cs typeface="Arial" pitchFamily="34" charset="0"/>
            </a:endParaRPr>
          </a:p>
        </p:txBody>
      </p:sp>
      <p:sp>
        <p:nvSpPr>
          <p:cNvPr id="7" name="TextBox 6">
            <a:extLst>
              <a:ext uri="{FF2B5EF4-FFF2-40B4-BE49-F238E27FC236}">
                <a16:creationId xmlns:a16="http://schemas.microsoft.com/office/drawing/2014/main" id="{2AA9E135-D6D1-548B-5705-1B6D2939D058}"/>
              </a:ext>
            </a:extLst>
          </p:cNvPr>
          <p:cNvSpPr txBox="1"/>
          <p:nvPr>
            <p:custDataLst>
              <p:tags r:id="rId2"/>
            </p:custDataLst>
          </p:nvPr>
        </p:nvSpPr>
        <p:spPr>
          <a:xfrm>
            <a:off x="5996983" y="1658681"/>
            <a:ext cx="375840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Flex Secure Growth Bonus Offers: </a:t>
            </a:r>
          </a:p>
        </p:txBody>
      </p:sp>
      <p:sp>
        <p:nvSpPr>
          <p:cNvPr id="8" name="Text Placeholder 2">
            <a:extLst>
              <a:ext uri="{FF2B5EF4-FFF2-40B4-BE49-F238E27FC236}">
                <a16:creationId xmlns:a16="http://schemas.microsoft.com/office/drawing/2014/main" id="{D550FA4C-1DC5-9750-FD56-EC3A9A8B0CB5}"/>
              </a:ext>
            </a:extLst>
          </p:cNvPr>
          <p:cNvSpPr txBox="1"/>
          <p:nvPr>
            <p:custDataLst>
              <p:tags r:id="rId3"/>
            </p:custDataLst>
          </p:nvPr>
        </p:nvSpPr>
        <p:spPr>
          <a:xfrm>
            <a:off x="6096000" y="2082933"/>
            <a:ext cx="5291467" cy="590931"/>
          </a:xfrm>
          <a:prstGeom prst="rect">
            <a:avLst/>
          </a:prstGeom>
          <a:solidFill>
            <a:schemeClr val="bg1"/>
          </a:solidFill>
        </p:spPr>
        <p:txBody>
          <a:bodyPr vert="horz" wrap="square" lIns="182880" tIns="182880" rIns="182880" bIns="182880" rtlCol="0" anchor="ctr" anchorCtr="0">
            <a:spAutoFit/>
          </a:bodyPr>
          <a:lstStyle>
            <a:defPPr>
              <a:defRPr lang="en-US"/>
            </a:defPPr>
            <a:lvl1pPr marL="14288" indent="-14288" algn="l" defTabSz="914400" rtl="0" eaLnBrk="1" latinLnBrk="0" hangingPunct="1">
              <a:lnSpc>
                <a:spcPct val="90000"/>
              </a:lnSpc>
              <a:spcBef>
                <a:spcPts val="1000"/>
              </a:spcBef>
              <a:buFont typeface="Arial" pitchFamily="34" charset="0"/>
              <a:buNone/>
              <a:defRPr sz="2000" kern="1200">
                <a:solidFill>
                  <a:schemeClr val="tx1"/>
                </a:solidFill>
                <a:latin typeface="Arial" pitchFamily="34" charset="0"/>
                <a:ea typeface="+mn-ea"/>
                <a:cs typeface="Arial" pitchFamily="34" charset="0"/>
              </a:defRPr>
            </a:lvl1pPr>
            <a:lvl2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2pPr>
            <a:lvl3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3pPr>
            <a:lvl4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4pPr>
            <a:lvl5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1600" b="1" dirty="0">
                <a:latin typeface="+mn-lt"/>
              </a:rPr>
              <a:t>Immediate 5% bonus </a:t>
            </a:r>
            <a:r>
              <a:rPr lang="en-US" sz="1600" dirty="0">
                <a:latin typeface="+mn-lt"/>
              </a:rPr>
              <a:t>for first 8 years on contributions</a:t>
            </a:r>
          </a:p>
        </p:txBody>
      </p:sp>
      <p:cxnSp>
        <p:nvCxnSpPr>
          <p:cNvPr id="9" name="Straight Connector 8">
            <a:extLst>
              <a:ext uri="{FF2B5EF4-FFF2-40B4-BE49-F238E27FC236}">
                <a16:creationId xmlns:a16="http://schemas.microsoft.com/office/drawing/2014/main" id="{2BF59D04-B4AE-17F4-27C0-913516E4FFCD}"/>
              </a:ext>
            </a:extLst>
          </p:cNvPr>
          <p:cNvCxnSpPr/>
          <p:nvPr>
            <p:custDataLst>
              <p:tags r:id="rId4"/>
            </p:custDataLst>
          </p:nvPr>
        </p:nvCxnSpPr>
        <p:spPr>
          <a:xfrm flipH="1">
            <a:off x="5904129" y="2082933"/>
            <a:ext cx="0" cy="590931"/>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B1DC6198-220B-9BB1-F5F7-2AC253161F6C}"/>
              </a:ext>
            </a:extLst>
          </p:cNvPr>
          <p:cNvSpPr txBox="1"/>
          <p:nvPr>
            <p:custDataLst>
              <p:tags r:id="rId5"/>
            </p:custDataLst>
          </p:nvPr>
        </p:nvSpPr>
        <p:spPr>
          <a:xfrm>
            <a:off x="6096000" y="2837844"/>
            <a:ext cx="5291467" cy="590931"/>
          </a:xfrm>
          <a:prstGeom prst="rect">
            <a:avLst/>
          </a:prstGeom>
          <a:solidFill>
            <a:schemeClr val="bg1"/>
          </a:solidFill>
        </p:spPr>
        <p:txBody>
          <a:bodyPr vert="horz" wrap="square" lIns="182880" tIns="182880" rIns="182880" bIns="182880" rtlCol="0" anchor="ctr" anchorCtr="0">
            <a:spAutoFit/>
          </a:bodyPr>
          <a:lstStyle>
            <a:defPPr>
              <a:defRPr lang="en-US"/>
            </a:defPPr>
            <a:lvl1pPr marL="14288" indent="-14288" algn="l" defTabSz="914400" rtl="0" eaLnBrk="1" latinLnBrk="0" hangingPunct="1">
              <a:lnSpc>
                <a:spcPct val="90000"/>
              </a:lnSpc>
              <a:spcBef>
                <a:spcPts val="1000"/>
              </a:spcBef>
              <a:buFont typeface="Arial" pitchFamily="34" charset="0"/>
              <a:buNone/>
              <a:defRPr sz="2000" kern="1200">
                <a:solidFill>
                  <a:schemeClr val="tx1"/>
                </a:solidFill>
                <a:latin typeface="Arial" pitchFamily="34" charset="0"/>
                <a:ea typeface="+mn-ea"/>
                <a:cs typeface="Arial" pitchFamily="34" charset="0"/>
              </a:defRPr>
            </a:lvl1pPr>
            <a:lvl2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2pPr>
            <a:lvl3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3pPr>
            <a:lvl4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4pPr>
            <a:lvl5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1600" dirty="0">
                <a:latin typeface="+mn-lt"/>
              </a:rPr>
              <a:t>Grow retirement savings, </a:t>
            </a:r>
            <a:r>
              <a:rPr lang="en-US" sz="1600" b="1" dirty="0">
                <a:latin typeface="+mn-lt"/>
              </a:rPr>
              <a:t>tax deferred</a:t>
            </a:r>
          </a:p>
        </p:txBody>
      </p:sp>
      <p:cxnSp>
        <p:nvCxnSpPr>
          <p:cNvPr id="11" name="Straight Connector 10">
            <a:extLst>
              <a:ext uri="{FF2B5EF4-FFF2-40B4-BE49-F238E27FC236}">
                <a16:creationId xmlns:a16="http://schemas.microsoft.com/office/drawing/2014/main" id="{31897117-BFB3-A729-4562-C1602723B3B6}"/>
              </a:ext>
            </a:extLst>
          </p:cNvPr>
          <p:cNvCxnSpPr/>
          <p:nvPr>
            <p:custDataLst>
              <p:tags r:id="rId6"/>
            </p:custDataLst>
          </p:nvPr>
        </p:nvCxnSpPr>
        <p:spPr>
          <a:xfrm flipH="1">
            <a:off x="5904129" y="2837844"/>
            <a:ext cx="0" cy="590931"/>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6CAD6F48-C6C0-B968-F4E7-55F3A536973E}"/>
              </a:ext>
            </a:extLst>
          </p:cNvPr>
          <p:cNvSpPr txBox="1"/>
          <p:nvPr>
            <p:custDataLst>
              <p:tags r:id="rId7"/>
            </p:custDataLst>
          </p:nvPr>
        </p:nvSpPr>
        <p:spPr>
          <a:xfrm>
            <a:off x="6096000" y="3592755"/>
            <a:ext cx="5291467" cy="812530"/>
          </a:xfrm>
          <a:prstGeom prst="rect">
            <a:avLst/>
          </a:prstGeom>
          <a:solidFill>
            <a:schemeClr val="bg1"/>
          </a:solidFill>
        </p:spPr>
        <p:txBody>
          <a:bodyPr vert="horz" wrap="square" lIns="182880" tIns="182880" rIns="182880" bIns="182880" rtlCol="0" anchor="ctr" anchorCtr="0">
            <a:spAutoFit/>
          </a:bodyPr>
          <a:lstStyle>
            <a:defPPr>
              <a:defRPr lang="en-US"/>
            </a:defPPr>
            <a:lvl1pPr marL="14288" indent="-14288" algn="l" defTabSz="914400" rtl="0" eaLnBrk="1" latinLnBrk="0" hangingPunct="1">
              <a:lnSpc>
                <a:spcPct val="90000"/>
              </a:lnSpc>
              <a:spcBef>
                <a:spcPts val="1000"/>
              </a:spcBef>
              <a:buFont typeface="Arial" pitchFamily="34" charset="0"/>
              <a:buNone/>
              <a:defRPr sz="2000" kern="1200">
                <a:solidFill>
                  <a:schemeClr val="tx1"/>
                </a:solidFill>
                <a:latin typeface="Arial" pitchFamily="34" charset="0"/>
                <a:ea typeface="+mn-ea"/>
                <a:cs typeface="Arial" pitchFamily="34" charset="0"/>
              </a:defRPr>
            </a:lvl1pPr>
            <a:lvl2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2pPr>
            <a:lvl3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3pPr>
            <a:lvl4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4pPr>
            <a:lvl5pPr marL="174625" indent="-174625" algn="l" defTabSz="914400" rtl="0" eaLnBrk="1" latinLnBrk="0" hangingPunct="1">
              <a:lnSpc>
                <a:spcPct val="90000"/>
              </a:lnSpc>
              <a:spcBef>
                <a:spcPts val="5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sz="1600">
                <a:latin typeface="+mn-lt"/>
              </a:rPr>
              <a:t>Complete safety, premium paid and interest earned is </a:t>
            </a:r>
            <a:r>
              <a:rPr lang="en-US" sz="1600" b="1">
                <a:latin typeface="+mn-lt"/>
              </a:rPr>
              <a:t>not exposed to the market</a:t>
            </a:r>
          </a:p>
        </p:txBody>
      </p:sp>
      <p:cxnSp>
        <p:nvCxnSpPr>
          <p:cNvPr id="13" name="Straight Connector 12">
            <a:extLst>
              <a:ext uri="{FF2B5EF4-FFF2-40B4-BE49-F238E27FC236}">
                <a16:creationId xmlns:a16="http://schemas.microsoft.com/office/drawing/2014/main" id="{871799D8-6DA1-8487-4660-5B879E808FDC}"/>
              </a:ext>
            </a:extLst>
          </p:cNvPr>
          <p:cNvCxnSpPr/>
          <p:nvPr>
            <p:custDataLst>
              <p:tags r:id="rId8"/>
            </p:custDataLst>
          </p:nvPr>
        </p:nvCxnSpPr>
        <p:spPr>
          <a:xfrm flipH="1">
            <a:off x="5904129" y="3592755"/>
            <a:ext cx="0" cy="81253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45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1300"/>
</p:tagLst>
</file>

<file path=ppt/tags/tag10.xml><?xml version="1.0" encoding="utf-8"?>
<p:tagLst xmlns:a="http://schemas.openxmlformats.org/drawingml/2006/main" xmlns:r="http://schemas.openxmlformats.org/officeDocument/2006/relationships" xmlns:p="http://schemas.openxmlformats.org/presentationml/2006/main">
  <p:tag name="AS_UNIQUEID" val="3993"/>
</p:tagLst>
</file>

<file path=ppt/tags/tag100.xml><?xml version="1.0" encoding="utf-8"?>
<p:tagLst xmlns:a="http://schemas.openxmlformats.org/drawingml/2006/main" xmlns:r="http://schemas.openxmlformats.org/officeDocument/2006/relationships" xmlns:p="http://schemas.openxmlformats.org/presentationml/2006/main">
  <p:tag name="AS_UNIQUEID" val="1440"/>
</p:tagLst>
</file>

<file path=ppt/tags/tag101.xml><?xml version="1.0" encoding="utf-8"?>
<p:tagLst xmlns:a="http://schemas.openxmlformats.org/drawingml/2006/main" xmlns:r="http://schemas.openxmlformats.org/officeDocument/2006/relationships" xmlns:p="http://schemas.openxmlformats.org/presentationml/2006/main">
  <p:tag name="AS_UNIQUEID" val="1441"/>
</p:tagLst>
</file>

<file path=ppt/tags/tag102.xml><?xml version="1.0" encoding="utf-8"?>
<p:tagLst xmlns:a="http://schemas.openxmlformats.org/drawingml/2006/main" xmlns:r="http://schemas.openxmlformats.org/officeDocument/2006/relationships" xmlns:p="http://schemas.openxmlformats.org/presentationml/2006/main">
  <p:tag name="AS_UNIQUEID" val="1442"/>
</p:tagLst>
</file>

<file path=ppt/tags/tag103.xml><?xml version="1.0" encoding="utf-8"?>
<p:tagLst xmlns:a="http://schemas.openxmlformats.org/drawingml/2006/main" xmlns:r="http://schemas.openxmlformats.org/officeDocument/2006/relationships" xmlns:p="http://schemas.openxmlformats.org/presentationml/2006/main">
  <p:tag name="AS_UNIQUEID" val="1443"/>
</p:tagLst>
</file>

<file path=ppt/tags/tag104.xml><?xml version="1.0" encoding="utf-8"?>
<p:tagLst xmlns:a="http://schemas.openxmlformats.org/drawingml/2006/main" xmlns:r="http://schemas.openxmlformats.org/officeDocument/2006/relationships" xmlns:p="http://schemas.openxmlformats.org/presentationml/2006/main">
  <p:tag name="AS_UNIQUEID" val="1444"/>
</p:tagLst>
</file>

<file path=ppt/tags/tag105.xml><?xml version="1.0" encoding="utf-8"?>
<p:tagLst xmlns:a="http://schemas.openxmlformats.org/drawingml/2006/main" xmlns:r="http://schemas.openxmlformats.org/officeDocument/2006/relationships" xmlns:p="http://schemas.openxmlformats.org/presentationml/2006/main">
  <p:tag name="AS_UNIQUEID" val="568"/>
</p:tagLst>
</file>

<file path=ppt/tags/tag106.xml><?xml version="1.0" encoding="utf-8"?>
<p:tagLst xmlns:a="http://schemas.openxmlformats.org/drawingml/2006/main" xmlns:r="http://schemas.openxmlformats.org/officeDocument/2006/relationships" xmlns:p="http://schemas.openxmlformats.org/presentationml/2006/main">
  <p:tag name="AS_UNIQUEID" val="569"/>
</p:tagLst>
</file>

<file path=ppt/tags/tag107.xml><?xml version="1.0" encoding="utf-8"?>
<p:tagLst xmlns:a="http://schemas.openxmlformats.org/drawingml/2006/main" xmlns:r="http://schemas.openxmlformats.org/officeDocument/2006/relationships" xmlns:p="http://schemas.openxmlformats.org/presentationml/2006/main">
  <p:tag name="AS_UNIQUEID" val="494"/>
</p:tagLst>
</file>

<file path=ppt/tags/tag108.xml><?xml version="1.0" encoding="utf-8"?>
<p:tagLst xmlns:a="http://schemas.openxmlformats.org/drawingml/2006/main" xmlns:r="http://schemas.openxmlformats.org/officeDocument/2006/relationships" xmlns:p="http://schemas.openxmlformats.org/presentationml/2006/main">
  <p:tag name="AS_UNIQUEID" val="508"/>
</p:tagLst>
</file>

<file path=ppt/tags/tag109.xml><?xml version="1.0" encoding="utf-8"?>
<p:tagLst xmlns:a="http://schemas.openxmlformats.org/drawingml/2006/main" xmlns:r="http://schemas.openxmlformats.org/officeDocument/2006/relationships" xmlns:p="http://schemas.openxmlformats.org/presentationml/2006/main">
  <p:tag name="AS_UNIQUEID" val="511"/>
</p:tagLst>
</file>

<file path=ppt/tags/tag11.xml><?xml version="1.0" encoding="utf-8"?>
<p:tagLst xmlns:a="http://schemas.openxmlformats.org/drawingml/2006/main" xmlns:r="http://schemas.openxmlformats.org/officeDocument/2006/relationships" xmlns:p="http://schemas.openxmlformats.org/presentationml/2006/main">
  <p:tag name="AS_UNIQUEID" val="3994"/>
</p:tagLst>
</file>

<file path=ppt/tags/tag110.xml><?xml version="1.0" encoding="utf-8"?>
<p:tagLst xmlns:a="http://schemas.openxmlformats.org/drawingml/2006/main" xmlns:r="http://schemas.openxmlformats.org/officeDocument/2006/relationships" xmlns:p="http://schemas.openxmlformats.org/presentationml/2006/main">
  <p:tag name="AS_UNIQUEID" val="495"/>
</p:tagLst>
</file>

<file path=ppt/tags/tag111.xml><?xml version="1.0" encoding="utf-8"?>
<p:tagLst xmlns:a="http://schemas.openxmlformats.org/drawingml/2006/main" xmlns:r="http://schemas.openxmlformats.org/officeDocument/2006/relationships" xmlns:p="http://schemas.openxmlformats.org/presentationml/2006/main">
  <p:tag name="AS_UNIQUEID" val="496"/>
</p:tagLst>
</file>

<file path=ppt/tags/tag112.xml><?xml version="1.0" encoding="utf-8"?>
<p:tagLst xmlns:a="http://schemas.openxmlformats.org/drawingml/2006/main" xmlns:r="http://schemas.openxmlformats.org/officeDocument/2006/relationships" xmlns:p="http://schemas.openxmlformats.org/presentationml/2006/main">
  <p:tag name="AS_UNIQUEID" val="498"/>
</p:tagLst>
</file>

<file path=ppt/tags/tag113.xml><?xml version="1.0" encoding="utf-8"?>
<p:tagLst xmlns:a="http://schemas.openxmlformats.org/drawingml/2006/main" xmlns:r="http://schemas.openxmlformats.org/officeDocument/2006/relationships" xmlns:p="http://schemas.openxmlformats.org/presentationml/2006/main">
  <p:tag name="AS_UNIQUEID" val="499"/>
</p:tagLst>
</file>

<file path=ppt/tags/tag114.xml><?xml version="1.0" encoding="utf-8"?>
<p:tagLst xmlns:a="http://schemas.openxmlformats.org/drawingml/2006/main" xmlns:r="http://schemas.openxmlformats.org/officeDocument/2006/relationships" xmlns:p="http://schemas.openxmlformats.org/presentationml/2006/main">
  <p:tag name="AS_UNIQUEID" val="500"/>
</p:tagLst>
</file>

<file path=ppt/tags/tag115.xml><?xml version="1.0" encoding="utf-8"?>
<p:tagLst xmlns:a="http://schemas.openxmlformats.org/drawingml/2006/main" xmlns:r="http://schemas.openxmlformats.org/officeDocument/2006/relationships" xmlns:p="http://schemas.openxmlformats.org/presentationml/2006/main">
  <p:tag name="AS_UNIQUEID" val="501"/>
</p:tagLst>
</file>

<file path=ppt/tags/tag116.xml><?xml version="1.0" encoding="utf-8"?>
<p:tagLst xmlns:a="http://schemas.openxmlformats.org/drawingml/2006/main" xmlns:r="http://schemas.openxmlformats.org/officeDocument/2006/relationships" xmlns:p="http://schemas.openxmlformats.org/presentationml/2006/main">
  <p:tag name="AS_UNIQUEID" val="502"/>
</p:tagLst>
</file>

<file path=ppt/tags/tag117.xml><?xml version="1.0" encoding="utf-8"?>
<p:tagLst xmlns:a="http://schemas.openxmlformats.org/drawingml/2006/main" xmlns:r="http://schemas.openxmlformats.org/officeDocument/2006/relationships" xmlns:p="http://schemas.openxmlformats.org/presentationml/2006/main">
  <p:tag name="AS_UNIQUEID" val="503"/>
</p:tagLst>
</file>

<file path=ppt/tags/tag118.xml><?xml version="1.0" encoding="utf-8"?>
<p:tagLst xmlns:a="http://schemas.openxmlformats.org/drawingml/2006/main" xmlns:r="http://schemas.openxmlformats.org/officeDocument/2006/relationships" xmlns:p="http://schemas.openxmlformats.org/presentationml/2006/main">
  <p:tag name="AS_UNIQUEID" val="504"/>
</p:tagLst>
</file>

<file path=ppt/tags/tag119.xml><?xml version="1.0" encoding="utf-8"?>
<p:tagLst xmlns:a="http://schemas.openxmlformats.org/drawingml/2006/main" xmlns:r="http://schemas.openxmlformats.org/officeDocument/2006/relationships" xmlns:p="http://schemas.openxmlformats.org/presentationml/2006/main">
  <p:tag name="AS_UNIQUEID" val="505"/>
</p:tagLst>
</file>

<file path=ppt/tags/tag12.xml><?xml version="1.0" encoding="utf-8"?>
<p:tagLst xmlns:a="http://schemas.openxmlformats.org/drawingml/2006/main" xmlns:r="http://schemas.openxmlformats.org/officeDocument/2006/relationships" xmlns:p="http://schemas.openxmlformats.org/presentationml/2006/main">
  <p:tag name="AS_UNIQUEID" val="3995"/>
</p:tagLst>
</file>

<file path=ppt/tags/tag120.xml><?xml version="1.0" encoding="utf-8"?>
<p:tagLst xmlns:a="http://schemas.openxmlformats.org/drawingml/2006/main" xmlns:r="http://schemas.openxmlformats.org/officeDocument/2006/relationships" xmlns:p="http://schemas.openxmlformats.org/presentationml/2006/main">
  <p:tag name="AS_UNIQUEID" val="507"/>
</p:tagLst>
</file>

<file path=ppt/tags/tag121.xml><?xml version="1.0" encoding="utf-8"?>
<p:tagLst xmlns:a="http://schemas.openxmlformats.org/drawingml/2006/main" xmlns:r="http://schemas.openxmlformats.org/officeDocument/2006/relationships" xmlns:p="http://schemas.openxmlformats.org/presentationml/2006/main">
  <p:tag name="AS_UNIQUEID" val="510"/>
</p:tagLst>
</file>

<file path=ppt/tags/tag122.xml><?xml version="1.0" encoding="utf-8"?>
<p:tagLst xmlns:a="http://schemas.openxmlformats.org/drawingml/2006/main" xmlns:r="http://schemas.openxmlformats.org/officeDocument/2006/relationships" xmlns:p="http://schemas.openxmlformats.org/presentationml/2006/main">
  <p:tag name="AS_UNIQUEID" val="509"/>
</p:tagLst>
</file>

<file path=ppt/tags/tag123.xml><?xml version="1.0" encoding="utf-8"?>
<p:tagLst xmlns:a="http://schemas.openxmlformats.org/drawingml/2006/main" xmlns:r="http://schemas.openxmlformats.org/officeDocument/2006/relationships" xmlns:p="http://schemas.openxmlformats.org/presentationml/2006/main">
  <p:tag name="AS_UNIQUEID" val="497"/>
</p:tagLst>
</file>

<file path=ppt/tags/tag124.xml><?xml version="1.0" encoding="utf-8"?>
<p:tagLst xmlns:a="http://schemas.openxmlformats.org/drawingml/2006/main" xmlns:r="http://schemas.openxmlformats.org/officeDocument/2006/relationships" xmlns:p="http://schemas.openxmlformats.org/presentationml/2006/main">
  <p:tag name="AS_UNIQUEID" val="415"/>
</p:tagLst>
</file>

<file path=ppt/tags/tag125.xml><?xml version="1.0" encoding="utf-8"?>
<p:tagLst xmlns:a="http://schemas.openxmlformats.org/drawingml/2006/main" xmlns:r="http://schemas.openxmlformats.org/officeDocument/2006/relationships" xmlns:p="http://schemas.openxmlformats.org/presentationml/2006/main">
  <p:tag name="AS_UNIQUEID" val="416"/>
</p:tagLst>
</file>

<file path=ppt/tags/tag126.xml><?xml version="1.0" encoding="utf-8"?>
<p:tagLst xmlns:a="http://schemas.openxmlformats.org/drawingml/2006/main" xmlns:r="http://schemas.openxmlformats.org/officeDocument/2006/relationships" xmlns:p="http://schemas.openxmlformats.org/presentationml/2006/main">
  <p:tag name="AS_UNIQUEID" val="572"/>
</p:tagLst>
</file>

<file path=ppt/tags/tag127.xml><?xml version="1.0" encoding="utf-8"?>
<p:tagLst xmlns:a="http://schemas.openxmlformats.org/drawingml/2006/main" xmlns:r="http://schemas.openxmlformats.org/officeDocument/2006/relationships" xmlns:p="http://schemas.openxmlformats.org/presentationml/2006/main">
  <p:tag name="AS_UNIQUEID" val="573"/>
</p:tagLst>
</file>

<file path=ppt/tags/tag128.xml><?xml version="1.0" encoding="utf-8"?>
<p:tagLst xmlns:a="http://schemas.openxmlformats.org/drawingml/2006/main" xmlns:r="http://schemas.openxmlformats.org/officeDocument/2006/relationships" xmlns:p="http://schemas.openxmlformats.org/presentationml/2006/main">
  <p:tag name="AS_UNIQUEID" val="574"/>
</p:tagLst>
</file>

<file path=ppt/tags/tag129.xml><?xml version="1.0" encoding="utf-8"?>
<p:tagLst xmlns:a="http://schemas.openxmlformats.org/drawingml/2006/main" xmlns:r="http://schemas.openxmlformats.org/officeDocument/2006/relationships" xmlns:p="http://schemas.openxmlformats.org/presentationml/2006/main">
  <p:tag name="AS_UNIQUEID" val="575"/>
</p:tagLst>
</file>

<file path=ppt/tags/tag13.xml><?xml version="1.0" encoding="utf-8"?>
<p:tagLst xmlns:a="http://schemas.openxmlformats.org/drawingml/2006/main" xmlns:r="http://schemas.openxmlformats.org/officeDocument/2006/relationships" xmlns:p="http://schemas.openxmlformats.org/presentationml/2006/main">
  <p:tag name="AS_UNIQUEID" val="3996"/>
</p:tagLst>
</file>

<file path=ppt/tags/tag130.xml><?xml version="1.0" encoding="utf-8"?>
<p:tagLst xmlns:a="http://schemas.openxmlformats.org/drawingml/2006/main" xmlns:r="http://schemas.openxmlformats.org/officeDocument/2006/relationships" xmlns:p="http://schemas.openxmlformats.org/presentationml/2006/main">
  <p:tag name="AS_UNIQUEID" val="576"/>
</p:tagLst>
</file>

<file path=ppt/tags/tag131.xml><?xml version="1.0" encoding="utf-8"?>
<p:tagLst xmlns:a="http://schemas.openxmlformats.org/drawingml/2006/main" xmlns:r="http://schemas.openxmlformats.org/officeDocument/2006/relationships" xmlns:p="http://schemas.openxmlformats.org/presentationml/2006/main">
  <p:tag name="AS_UNIQUEID" val="577"/>
</p:tagLst>
</file>

<file path=ppt/tags/tag132.xml><?xml version="1.0" encoding="utf-8"?>
<p:tagLst xmlns:a="http://schemas.openxmlformats.org/drawingml/2006/main" xmlns:r="http://schemas.openxmlformats.org/officeDocument/2006/relationships" xmlns:p="http://schemas.openxmlformats.org/presentationml/2006/main">
  <p:tag name="AS_UNIQUEID" val="578"/>
</p:tagLst>
</file>

<file path=ppt/tags/tag133.xml><?xml version="1.0" encoding="utf-8"?>
<p:tagLst xmlns:a="http://schemas.openxmlformats.org/drawingml/2006/main" xmlns:r="http://schemas.openxmlformats.org/officeDocument/2006/relationships" xmlns:p="http://schemas.openxmlformats.org/presentationml/2006/main">
  <p:tag name="AS_UNIQUEID" val="579"/>
</p:tagLst>
</file>

<file path=ppt/tags/tag134.xml><?xml version="1.0" encoding="utf-8"?>
<p:tagLst xmlns:a="http://schemas.openxmlformats.org/drawingml/2006/main" xmlns:r="http://schemas.openxmlformats.org/officeDocument/2006/relationships" xmlns:p="http://schemas.openxmlformats.org/presentationml/2006/main">
  <p:tag name="AS_UNIQUEID" val="580"/>
</p:tagLst>
</file>

<file path=ppt/tags/tag135.xml><?xml version="1.0" encoding="utf-8"?>
<p:tagLst xmlns:a="http://schemas.openxmlformats.org/drawingml/2006/main" xmlns:r="http://schemas.openxmlformats.org/officeDocument/2006/relationships" xmlns:p="http://schemas.openxmlformats.org/presentationml/2006/main">
  <p:tag name="AS_UNIQUEID" val="581"/>
</p:tagLst>
</file>

<file path=ppt/tags/tag136.xml><?xml version="1.0" encoding="utf-8"?>
<p:tagLst xmlns:a="http://schemas.openxmlformats.org/drawingml/2006/main" xmlns:r="http://schemas.openxmlformats.org/officeDocument/2006/relationships" xmlns:p="http://schemas.openxmlformats.org/presentationml/2006/main">
  <p:tag name="AS_UNIQUEID" val="582"/>
</p:tagLst>
</file>

<file path=ppt/tags/tag137.xml><?xml version="1.0" encoding="utf-8"?>
<p:tagLst xmlns:a="http://schemas.openxmlformats.org/drawingml/2006/main" xmlns:r="http://schemas.openxmlformats.org/officeDocument/2006/relationships" xmlns:p="http://schemas.openxmlformats.org/presentationml/2006/main">
  <p:tag name="AS_UNIQUEID" val="583"/>
</p:tagLst>
</file>

<file path=ppt/tags/tag138.xml><?xml version="1.0" encoding="utf-8"?>
<p:tagLst xmlns:a="http://schemas.openxmlformats.org/drawingml/2006/main" xmlns:r="http://schemas.openxmlformats.org/officeDocument/2006/relationships" xmlns:p="http://schemas.openxmlformats.org/presentationml/2006/main">
  <p:tag name="AS_UNIQUEID" val="524"/>
</p:tagLst>
</file>

<file path=ppt/tags/tag139.xml><?xml version="1.0" encoding="utf-8"?>
<p:tagLst xmlns:a="http://schemas.openxmlformats.org/drawingml/2006/main" xmlns:r="http://schemas.openxmlformats.org/officeDocument/2006/relationships" xmlns:p="http://schemas.openxmlformats.org/presentationml/2006/main">
  <p:tag name="AS_UNIQUEID" val="525"/>
</p:tagLst>
</file>

<file path=ppt/tags/tag14.xml><?xml version="1.0" encoding="utf-8"?>
<p:tagLst xmlns:a="http://schemas.openxmlformats.org/drawingml/2006/main" xmlns:r="http://schemas.openxmlformats.org/officeDocument/2006/relationships" xmlns:p="http://schemas.openxmlformats.org/presentationml/2006/main">
  <p:tag name="AS_UNIQUEID" val="1881"/>
</p:tagLst>
</file>

<file path=ppt/tags/tag140.xml><?xml version="1.0" encoding="utf-8"?>
<p:tagLst xmlns:a="http://schemas.openxmlformats.org/drawingml/2006/main" xmlns:r="http://schemas.openxmlformats.org/officeDocument/2006/relationships" xmlns:p="http://schemas.openxmlformats.org/presentationml/2006/main">
  <p:tag name="AS_UNIQUEID" val="468"/>
</p:tagLst>
</file>

<file path=ppt/tags/tag141.xml><?xml version="1.0" encoding="utf-8"?>
<p:tagLst xmlns:a="http://schemas.openxmlformats.org/drawingml/2006/main" xmlns:r="http://schemas.openxmlformats.org/officeDocument/2006/relationships" xmlns:p="http://schemas.openxmlformats.org/presentationml/2006/main">
  <p:tag name="AS_UNIQUEID" val="470"/>
</p:tagLst>
</file>

<file path=ppt/tags/tag142.xml><?xml version="1.0" encoding="utf-8"?>
<p:tagLst xmlns:a="http://schemas.openxmlformats.org/drawingml/2006/main" xmlns:r="http://schemas.openxmlformats.org/officeDocument/2006/relationships" xmlns:p="http://schemas.openxmlformats.org/presentationml/2006/main">
  <p:tag name="AS_UNIQUEID" val="471"/>
</p:tagLst>
</file>

<file path=ppt/tags/tag143.xml><?xml version="1.0" encoding="utf-8"?>
<p:tagLst xmlns:a="http://schemas.openxmlformats.org/drawingml/2006/main" xmlns:r="http://schemas.openxmlformats.org/officeDocument/2006/relationships" xmlns:p="http://schemas.openxmlformats.org/presentationml/2006/main">
  <p:tag name="AS_UNIQUEID" val="472"/>
</p:tagLst>
</file>

<file path=ppt/tags/tag144.xml><?xml version="1.0" encoding="utf-8"?>
<p:tagLst xmlns:a="http://schemas.openxmlformats.org/drawingml/2006/main" xmlns:r="http://schemas.openxmlformats.org/officeDocument/2006/relationships" xmlns:p="http://schemas.openxmlformats.org/presentationml/2006/main">
  <p:tag name="AS_UNIQUEID" val="473"/>
</p:tagLst>
</file>

<file path=ppt/tags/tag145.xml><?xml version="1.0" encoding="utf-8"?>
<p:tagLst xmlns:a="http://schemas.openxmlformats.org/drawingml/2006/main" xmlns:r="http://schemas.openxmlformats.org/officeDocument/2006/relationships" xmlns:p="http://schemas.openxmlformats.org/presentationml/2006/main">
  <p:tag name="AS_UNIQUEID" val="415"/>
</p:tagLst>
</file>

<file path=ppt/tags/tag146.xml><?xml version="1.0" encoding="utf-8"?>
<p:tagLst xmlns:a="http://schemas.openxmlformats.org/drawingml/2006/main" xmlns:r="http://schemas.openxmlformats.org/officeDocument/2006/relationships" xmlns:p="http://schemas.openxmlformats.org/presentationml/2006/main">
  <p:tag name="AS_UNIQUEID" val="416"/>
</p:tagLst>
</file>

<file path=ppt/tags/tag147.xml><?xml version="1.0" encoding="utf-8"?>
<p:tagLst xmlns:a="http://schemas.openxmlformats.org/drawingml/2006/main" xmlns:r="http://schemas.openxmlformats.org/officeDocument/2006/relationships" xmlns:p="http://schemas.openxmlformats.org/presentationml/2006/main">
  <p:tag name="AS_UNIQUEID" val="541"/>
</p:tagLst>
</file>

<file path=ppt/tags/tag148.xml><?xml version="1.0" encoding="utf-8"?>
<p:tagLst xmlns:a="http://schemas.openxmlformats.org/drawingml/2006/main" xmlns:r="http://schemas.openxmlformats.org/officeDocument/2006/relationships" xmlns:p="http://schemas.openxmlformats.org/presentationml/2006/main">
  <p:tag name="AS_UNIQUEID" val="542"/>
</p:tagLst>
</file>

<file path=ppt/tags/tag149.xml><?xml version="1.0" encoding="utf-8"?>
<p:tagLst xmlns:a="http://schemas.openxmlformats.org/drawingml/2006/main" xmlns:r="http://schemas.openxmlformats.org/officeDocument/2006/relationships" xmlns:p="http://schemas.openxmlformats.org/presentationml/2006/main">
  <p:tag name="AS_UNIQUEID" val="543"/>
</p:tagLst>
</file>

<file path=ppt/tags/tag15.xml><?xml version="1.0" encoding="utf-8"?>
<p:tagLst xmlns:a="http://schemas.openxmlformats.org/drawingml/2006/main" xmlns:r="http://schemas.openxmlformats.org/officeDocument/2006/relationships" xmlns:p="http://schemas.openxmlformats.org/presentationml/2006/main">
  <p:tag name="AS_UNIQUEID" val="626"/>
</p:tagLst>
</file>

<file path=ppt/tags/tag150.xml><?xml version="1.0" encoding="utf-8"?>
<p:tagLst xmlns:a="http://schemas.openxmlformats.org/drawingml/2006/main" xmlns:r="http://schemas.openxmlformats.org/officeDocument/2006/relationships" xmlns:p="http://schemas.openxmlformats.org/presentationml/2006/main">
  <p:tag name="AS_UNIQUEID" val="544"/>
</p:tagLst>
</file>

<file path=ppt/tags/tag151.xml><?xml version="1.0" encoding="utf-8"?>
<p:tagLst xmlns:a="http://schemas.openxmlformats.org/drawingml/2006/main" xmlns:r="http://schemas.openxmlformats.org/officeDocument/2006/relationships" xmlns:p="http://schemas.openxmlformats.org/presentationml/2006/main">
  <p:tag name="AS_UNIQUEID" val="545"/>
</p:tagLst>
</file>

<file path=ppt/tags/tag152.xml><?xml version="1.0" encoding="utf-8"?>
<p:tagLst xmlns:a="http://schemas.openxmlformats.org/drawingml/2006/main" xmlns:r="http://schemas.openxmlformats.org/officeDocument/2006/relationships" xmlns:p="http://schemas.openxmlformats.org/presentationml/2006/main">
  <p:tag name="AS_UNIQUEID" val="546"/>
</p:tagLst>
</file>

<file path=ppt/tags/tag153.xml><?xml version="1.0" encoding="utf-8"?>
<p:tagLst xmlns:a="http://schemas.openxmlformats.org/drawingml/2006/main" xmlns:r="http://schemas.openxmlformats.org/officeDocument/2006/relationships" xmlns:p="http://schemas.openxmlformats.org/presentationml/2006/main">
  <p:tag name="AS_UNIQUEID" val="547"/>
</p:tagLst>
</file>

<file path=ppt/tags/tag154.xml><?xml version="1.0" encoding="utf-8"?>
<p:tagLst xmlns:a="http://schemas.openxmlformats.org/drawingml/2006/main" xmlns:r="http://schemas.openxmlformats.org/officeDocument/2006/relationships" xmlns:p="http://schemas.openxmlformats.org/presentationml/2006/main">
  <p:tag name="AS_UNIQUEID" val="548"/>
</p:tagLst>
</file>

<file path=ppt/tags/tag155.xml><?xml version="1.0" encoding="utf-8"?>
<p:tagLst xmlns:a="http://schemas.openxmlformats.org/drawingml/2006/main" xmlns:r="http://schemas.openxmlformats.org/officeDocument/2006/relationships" xmlns:p="http://schemas.openxmlformats.org/presentationml/2006/main">
  <p:tag name="AS_UNIQUEID" val="549"/>
</p:tagLst>
</file>

<file path=ppt/tags/tag156.xml><?xml version="1.0" encoding="utf-8"?>
<p:tagLst xmlns:a="http://schemas.openxmlformats.org/drawingml/2006/main" xmlns:r="http://schemas.openxmlformats.org/officeDocument/2006/relationships" xmlns:p="http://schemas.openxmlformats.org/presentationml/2006/main">
  <p:tag name="AS_UNIQUEID" val="550"/>
</p:tagLst>
</file>

<file path=ppt/tags/tag157.xml><?xml version="1.0" encoding="utf-8"?>
<p:tagLst xmlns:a="http://schemas.openxmlformats.org/drawingml/2006/main" xmlns:r="http://schemas.openxmlformats.org/officeDocument/2006/relationships" xmlns:p="http://schemas.openxmlformats.org/presentationml/2006/main">
  <p:tag name="AS_UNIQUEID" val="551"/>
</p:tagLst>
</file>

<file path=ppt/tags/tag158.xml><?xml version="1.0" encoding="utf-8"?>
<p:tagLst xmlns:a="http://schemas.openxmlformats.org/drawingml/2006/main" xmlns:r="http://schemas.openxmlformats.org/officeDocument/2006/relationships" xmlns:p="http://schemas.openxmlformats.org/presentationml/2006/main">
  <p:tag name="AS_UNIQUEID" val="552"/>
</p:tagLst>
</file>

<file path=ppt/tags/tag159.xml><?xml version="1.0" encoding="utf-8"?>
<p:tagLst xmlns:a="http://schemas.openxmlformats.org/drawingml/2006/main" xmlns:r="http://schemas.openxmlformats.org/officeDocument/2006/relationships" xmlns:p="http://schemas.openxmlformats.org/presentationml/2006/main">
  <p:tag name="AS_UNIQUEID" val="1431"/>
</p:tagLst>
</file>

<file path=ppt/tags/tag16.xml><?xml version="1.0" encoding="utf-8"?>
<p:tagLst xmlns:a="http://schemas.openxmlformats.org/drawingml/2006/main" xmlns:r="http://schemas.openxmlformats.org/officeDocument/2006/relationships" xmlns:p="http://schemas.openxmlformats.org/presentationml/2006/main">
  <p:tag name="AS_UNIQUEID" val="3988"/>
</p:tagLst>
</file>

<file path=ppt/tags/tag160.xml><?xml version="1.0" encoding="utf-8"?>
<p:tagLst xmlns:a="http://schemas.openxmlformats.org/drawingml/2006/main" xmlns:r="http://schemas.openxmlformats.org/officeDocument/2006/relationships" xmlns:p="http://schemas.openxmlformats.org/presentationml/2006/main">
  <p:tag name="AS_UNIQUEID" val="1432"/>
</p:tagLst>
</file>

<file path=ppt/tags/tag161.xml><?xml version="1.0" encoding="utf-8"?>
<p:tagLst xmlns:a="http://schemas.openxmlformats.org/drawingml/2006/main" xmlns:r="http://schemas.openxmlformats.org/officeDocument/2006/relationships" xmlns:p="http://schemas.openxmlformats.org/presentationml/2006/main">
  <p:tag name="AS_UNIQUEID" val="1434"/>
</p:tagLst>
</file>

<file path=ppt/tags/tag162.xml><?xml version="1.0" encoding="utf-8"?>
<p:tagLst xmlns:a="http://schemas.openxmlformats.org/drawingml/2006/main" xmlns:r="http://schemas.openxmlformats.org/officeDocument/2006/relationships" xmlns:p="http://schemas.openxmlformats.org/presentationml/2006/main">
  <p:tag name="AS_UNIQUEID" val="1057"/>
</p:tagLst>
</file>

<file path=ppt/tags/tag163.xml><?xml version="1.0" encoding="utf-8"?>
<p:tagLst xmlns:a="http://schemas.openxmlformats.org/drawingml/2006/main" xmlns:r="http://schemas.openxmlformats.org/officeDocument/2006/relationships" xmlns:p="http://schemas.openxmlformats.org/presentationml/2006/main">
  <p:tag name="AS_UNIQUEID" val="1058"/>
</p:tagLst>
</file>

<file path=ppt/tags/tag164.xml><?xml version="1.0" encoding="utf-8"?>
<p:tagLst xmlns:a="http://schemas.openxmlformats.org/drawingml/2006/main" xmlns:r="http://schemas.openxmlformats.org/officeDocument/2006/relationships" xmlns:p="http://schemas.openxmlformats.org/presentationml/2006/main">
  <p:tag name="AS_UNIQUEID" val="1059"/>
</p:tagLst>
</file>

<file path=ppt/tags/tag165.xml><?xml version="1.0" encoding="utf-8"?>
<p:tagLst xmlns:a="http://schemas.openxmlformats.org/drawingml/2006/main" xmlns:r="http://schemas.openxmlformats.org/officeDocument/2006/relationships" xmlns:p="http://schemas.openxmlformats.org/presentationml/2006/main">
  <p:tag name="AS_UNIQUEID" val="1060"/>
</p:tagLst>
</file>

<file path=ppt/tags/tag166.xml><?xml version="1.0" encoding="utf-8"?>
<p:tagLst xmlns:a="http://schemas.openxmlformats.org/drawingml/2006/main" xmlns:r="http://schemas.openxmlformats.org/officeDocument/2006/relationships" xmlns:p="http://schemas.openxmlformats.org/presentationml/2006/main">
  <p:tag name="AS_UNIQUEID" val="1061"/>
</p:tagLst>
</file>

<file path=ppt/tags/tag167.xml><?xml version="1.0" encoding="utf-8"?>
<p:tagLst xmlns:a="http://schemas.openxmlformats.org/drawingml/2006/main" xmlns:r="http://schemas.openxmlformats.org/officeDocument/2006/relationships" xmlns:p="http://schemas.openxmlformats.org/presentationml/2006/main">
  <p:tag name="AS_UNIQUEID" val="1062"/>
</p:tagLst>
</file>

<file path=ppt/tags/tag168.xml><?xml version="1.0" encoding="utf-8"?>
<p:tagLst xmlns:a="http://schemas.openxmlformats.org/drawingml/2006/main" xmlns:r="http://schemas.openxmlformats.org/officeDocument/2006/relationships" xmlns:p="http://schemas.openxmlformats.org/presentationml/2006/main">
  <p:tag name="AS_UNIQUEID" val="1063"/>
</p:tagLst>
</file>

<file path=ppt/tags/tag169.xml><?xml version="1.0" encoding="utf-8"?>
<p:tagLst xmlns:a="http://schemas.openxmlformats.org/drawingml/2006/main" xmlns:r="http://schemas.openxmlformats.org/officeDocument/2006/relationships" xmlns:p="http://schemas.openxmlformats.org/presentationml/2006/main">
  <p:tag name="AS_UNIQUEID" val="1064"/>
</p:tagLst>
</file>

<file path=ppt/tags/tag17.xml><?xml version="1.0" encoding="utf-8"?>
<p:tagLst xmlns:a="http://schemas.openxmlformats.org/drawingml/2006/main" xmlns:r="http://schemas.openxmlformats.org/officeDocument/2006/relationships" xmlns:p="http://schemas.openxmlformats.org/presentationml/2006/main">
  <p:tag name="AS_UNIQUEID" val="3989"/>
</p:tagLst>
</file>

<file path=ppt/tags/tag170.xml><?xml version="1.0" encoding="utf-8"?>
<p:tagLst xmlns:a="http://schemas.openxmlformats.org/drawingml/2006/main" xmlns:r="http://schemas.openxmlformats.org/officeDocument/2006/relationships" xmlns:p="http://schemas.openxmlformats.org/presentationml/2006/main">
  <p:tag name="AS_UNIQUEID" val="1065"/>
</p:tagLst>
</file>

<file path=ppt/tags/tag171.xml><?xml version="1.0" encoding="utf-8"?>
<p:tagLst xmlns:a="http://schemas.openxmlformats.org/drawingml/2006/main" xmlns:r="http://schemas.openxmlformats.org/officeDocument/2006/relationships" xmlns:p="http://schemas.openxmlformats.org/presentationml/2006/main">
  <p:tag name="AS_UNIQUEID" val="1066"/>
</p:tagLst>
</file>

<file path=ppt/tags/tag172.xml><?xml version="1.0" encoding="utf-8"?>
<p:tagLst xmlns:a="http://schemas.openxmlformats.org/drawingml/2006/main" xmlns:r="http://schemas.openxmlformats.org/officeDocument/2006/relationships" xmlns:p="http://schemas.openxmlformats.org/presentationml/2006/main">
  <p:tag name="AS_UNIQUEID" val="1067"/>
</p:tagLst>
</file>

<file path=ppt/tags/tag173.xml><?xml version="1.0" encoding="utf-8"?>
<p:tagLst xmlns:a="http://schemas.openxmlformats.org/drawingml/2006/main" xmlns:r="http://schemas.openxmlformats.org/officeDocument/2006/relationships" xmlns:p="http://schemas.openxmlformats.org/presentationml/2006/main">
  <p:tag name="AS_UNIQUEID" val="880"/>
</p:tagLst>
</file>

<file path=ppt/tags/tag174.xml><?xml version="1.0" encoding="utf-8"?>
<p:tagLst xmlns:a="http://schemas.openxmlformats.org/drawingml/2006/main" xmlns:r="http://schemas.openxmlformats.org/officeDocument/2006/relationships" xmlns:p="http://schemas.openxmlformats.org/presentationml/2006/main">
  <p:tag name="AS_UNIQUEID" val="1064"/>
</p:tagLst>
</file>

<file path=ppt/tags/tag175.xml><?xml version="1.0" encoding="utf-8"?>
<p:tagLst xmlns:a="http://schemas.openxmlformats.org/drawingml/2006/main" xmlns:r="http://schemas.openxmlformats.org/officeDocument/2006/relationships" xmlns:p="http://schemas.openxmlformats.org/presentationml/2006/main">
  <p:tag name="AS_UNIQUEID" val="1065"/>
</p:tagLst>
</file>

<file path=ppt/tags/tag176.xml><?xml version="1.0" encoding="utf-8"?>
<p:tagLst xmlns:a="http://schemas.openxmlformats.org/drawingml/2006/main" xmlns:r="http://schemas.openxmlformats.org/officeDocument/2006/relationships" xmlns:p="http://schemas.openxmlformats.org/presentationml/2006/main">
  <p:tag name="AS_UNIQUEID" val="1064"/>
</p:tagLst>
</file>

<file path=ppt/tags/tag177.xml><?xml version="1.0" encoding="utf-8"?>
<p:tagLst xmlns:a="http://schemas.openxmlformats.org/drawingml/2006/main" xmlns:r="http://schemas.openxmlformats.org/officeDocument/2006/relationships" xmlns:p="http://schemas.openxmlformats.org/presentationml/2006/main">
  <p:tag name="AS_UNIQUEID" val="565"/>
</p:tagLst>
</file>

<file path=ppt/tags/tag178.xml><?xml version="1.0" encoding="utf-8"?>
<p:tagLst xmlns:a="http://schemas.openxmlformats.org/drawingml/2006/main" xmlns:r="http://schemas.openxmlformats.org/officeDocument/2006/relationships" xmlns:p="http://schemas.openxmlformats.org/presentationml/2006/main">
  <p:tag name="AS_UNIQUEID" val="2008"/>
</p:tagLst>
</file>

<file path=ppt/tags/tag179.xml><?xml version="1.0" encoding="utf-8"?>
<p:tagLst xmlns:a="http://schemas.openxmlformats.org/drawingml/2006/main" xmlns:r="http://schemas.openxmlformats.org/officeDocument/2006/relationships" xmlns:p="http://schemas.openxmlformats.org/presentationml/2006/main">
  <p:tag name="AS_UNIQUEID" val="2023"/>
</p:tagLst>
</file>

<file path=ppt/tags/tag18.xml><?xml version="1.0" encoding="utf-8"?>
<p:tagLst xmlns:a="http://schemas.openxmlformats.org/drawingml/2006/main" xmlns:r="http://schemas.openxmlformats.org/officeDocument/2006/relationships" xmlns:p="http://schemas.openxmlformats.org/presentationml/2006/main">
  <p:tag name="AS_UNIQUEID" val="3991"/>
</p:tagLst>
</file>

<file path=ppt/tags/tag180.xml><?xml version="1.0" encoding="utf-8"?>
<p:tagLst xmlns:a="http://schemas.openxmlformats.org/drawingml/2006/main" xmlns:r="http://schemas.openxmlformats.org/officeDocument/2006/relationships" xmlns:p="http://schemas.openxmlformats.org/presentationml/2006/main">
  <p:tag name="AS_UNIQUEID" val="2038"/>
</p:tagLst>
</file>

<file path=ppt/tags/tag181.xml><?xml version="1.0" encoding="utf-8"?>
<p:tagLst xmlns:a="http://schemas.openxmlformats.org/drawingml/2006/main" xmlns:r="http://schemas.openxmlformats.org/officeDocument/2006/relationships" xmlns:p="http://schemas.openxmlformats.org/presentationml/2006/main">
  <p:tag name="AS_UNIQUEID" val="2038"/>
</p:tagLst>
</file>

<file path=ppt/tags/tag19.xml><?xml version="1.0" encoding="utf-8"?>
<p:tagLst xmlns:a="http://schemas.openxmlformats.org/drawingml/2006/main" xmlns:r="http://schemas.openxmlformats.org/officeDocument/2006/relationships" xmlns:p="http://schemas.openxmlformats.org/presentationml/2006/main">
  <p:tag name="AS_UNIQUEID" val="3992"/>
</p:tagLst>
</file>

<file path=ppt/tags/tag2.xml><?xml version="1.0" encoding="utf-8"?>
<p:tagLst xmlns:a="http://schemas.openxmlformats.org/drawingml/2006/main" xmlns:r="http://schemas.openxmlformats.org/officeDocument/2006/relationships" xmlns:p="http://schemas.openxmlformats.org/presentationml/2006/main">
  <p:tag name="QPSLIDECODE" val="2024122309523100081"/>
  <p:tag name="SB_SLIDEID" val="22347"/>
</p:tagLst>
</file>

<file path=ppt/tags/tag20.xml><?xml version="1.0" encoding="utf-8"?>
<p:tagLst xmlns:a="http://schemas.openxmlformats.org/drawingml/2006/main" xmlns:r="http://schemas.openxmlformats.org/officeDocument/2006/relationships" xmlns:p="http://schemas.openxmlformats.org/presentationml/2006/main">
  <p:tag name="AS_UNIQUEID" val="3993"/>
</p:tagLst>
</file>

<file path=ppt/tags/tag21.xml><?xml version="1.0" encoding="utf-8"?>
<p:tagLst xmlns:a="http://schemas.openxmlformats.org/drawingml/2006/main" xmlns:r="http://schemas.openxmlformats.org/officeDocument/2006/relationships" xmlns:p="http://schemas.openxmlformats.org/presentationml/2006/main">
  <p:tag name="AS_UNIQUEID" val="3994"/>
</p:tagLst>
</file>

<file path=ppt/tags/tag22.xml><?xml version="1.0" encoding="utf-8"?>
<p:tagLst xmlns:a="http://schemas.openxmlformats.org/drawingml/2006/main" xmlns:r="http://schemas.openxmlformats.org/officeDocument/2006/relationships" xmlns:p="http://schemas.openxmlformats.org/presentationml/2006/main">
  <p:tag name="AS_UNIQUEID" val="3995"/>
</p:tagLst>
</file>

<file path=ppt/tags/tag23.xml><?xml version="1.0" encoding="utf-8"?>
<p:tagLst xmlns:a="http://schemas.openxmlformats.org/drawingml/2006/main" xmlns:r="http://schemas.openxmlformats.org/officeDocument/2006/relationships" xmlns:p="http://schemas.openxmlformats.org/presentationml/2006/main">
  <p:tag name="AS_UNIQUEID" val="3996"/>
</p:tagLst>
</file>

<file path=ppt/tags/tag24.xml><?xml version="1.0" encoding="utf-8"?>
<p:tagLst xmlns:a="http://schemas.openxmlformats.org/drawingml/2006/main" xmlns:r="http://schemas.openxmlformats.org/officeDocument/2006/relationships" xmlns:p="http://schemas.openxmlformats.org/presentationml/2006/main">
  <p:tag name="AS_UNIQUEID" val="1881"/>
</p:tagLst>
</file>

<file path=ppt/tags/tag25.xml><?xml version="1.0" encoding="utf-8"?>
<p:tagLst xmlns:a="http://schemas.openxmlformats.org/drawingml/2006/main" xmlns:r="http://schemas.openxmlformats.org/officeDocument/2006/relationships" xmlns:p="http://schemas.openxmlformats.org/presentationml/2006/main">
  <p:tag name="AS_UNIQUEID" val="626"/>
</p:tagLst>
</file>

<file path=ppt/tags/tag26.xml><?xml version="1.0" encoding="utf-8"?>
<p:tagLst xmlns:a="http://schemas.openxmlformats.org/drawingml/2006/main" xmlns:r="http://schemas.openxmlformats.org/officeDocument/2006/relationships" xmlns:p="http://schemas.openxmlformats.org/presentationml/2006/main">
  <p:tag name="AS_UNIQUEID" val="3988"/>
</p:tagLst>
</file>

<file path=ppt/tags/tag27.xml><?xml version="1.0" encoding="utf-8"?>
<p:tagLst xmlns:a="http://schemas.openxmlformats.org/drawingml/2006/main" xmlns:r="http://schemas.openxmlformats.org/officeDocument/2006/relationships" xmlns:p="http://schemas.openxmlformats.org/presentationml/2006/main">
  <p:tag name="AS_UNIQUEID" val="3989"/>
</p:tagLst>
</file>

<file path=ppt/tags/tag28.xml><?xml version="1.0" encoding="utf-8"?>
<p:tagLst xmlns:a="http://schemas.openxmlformats.org/drawingml/2006/main" xmlns:r="http://schemas.openxmlformats.org/officeDocument/2006/relationships" xmlns:p="http://schemas.openxmlformats.org/presentationml/2006/main">
  <p:tag name="AS_UNIQUEID" val="3991"/>
</p:tagLst>
</file>

<file path=ppt/tags/tag29.xml><?xml version="1.0" encoding="utf-8"?>
<p:tagLst xmlns:a="http://schemas.openxmlformats.org/drawingml/2006/main" xmlns:r="http://schemas.openxmlformats.org/officeDocument/2006/relationships" xmlns:p="http://schemas.openxmlformats.org/presentationml/2006/main">
  <p:tag name="AS_UNIQUEID" val="3992"/>
</p:tagLst>
</file>

<file path=ppt/tags/tag3.xml><?xml version="1.0" encoding="utf-8"?>
<p:tagLst xmlns:a="http://schemas.openxmlformats.org/drawingml/2006/main" xmlns:r="http://schemas.openxmlformats.org/officeDocument/2006/relationships" xmlns:p="http://schemas.openxmlformats.org/presentationml/2006/main">
  <p:tag name="QPSLIDECODE" val="2024122309522900076"/>
  <p:tag name="SB_SLIDEID" val="22342"/>
</p:tagLst>
</file>

<file path=ppt/tags/tag30.xml><?xml version="1.0" encoding="utf-8"?>
<p:tagLst xmlns:a="http://schemas.openxmlformats.org/drawingml/2006/main" xmlns:r="http://schemas.openxmlformats.org/officeDocument/2006/relationships" xmlns:p="http://schemas.openxmlformats.org/presentationml/2006/main">
  <p:tag name="AS_UNIQUEID" val="3993"/>
</p:tagLst>
</file>

<file path=ppt/tags/tag31.xml><?xml version="1.0" encoding="utf-8"?>
<p:tagLst xmlns:a="http://schemas.openxmlformats.org/drawingml/2006/main" xmlns:r="http://schemas.openxmlformats.org/officeDocument/2006/relationships" xmlns:p="http://schemas.openxmlformats.org/presentationml/2006/main">
  <p:tag name="AS_UNIQUEID" val="3994"/>
</p:tagLst>
</file>

<file path=ppt/tags/tag32.xml><?xml version="1.0" encoding="utf-8"?>
<p:tagLst xmlns:a="http://schemas.openxmlformats.org/drawingml/2006/main" xmlns:r="http://schemas.openxmlformats.org/officeDocument/2006/relationships" xmlns:p="http://schemas.openxmlformats.org/presentationml/2006/main">
  <p:tag name="AS_UNIQUEID" val="3995"/>
</p:tagLst>
</file>

<file path=ppt/tags/tag33.xml><?xml version="1.0" encoding="utf-8"?>
<p:tagLst xmlns:a="http://schemas.openxmlformats.org/drawingml/2006/main" xmlns:r="http://schemas.openxmlformats.org/officeDocument/2006/relationships" xmlns:p="http://schemas.openxmlformats.org/presentationml/2006/main">
  <p:tag name="AS_UNIQUEID" val="3996"/>
</p:tagLst>
</file>

<file path=ppt/tags/tag34.xml><?xml version="1.0" encoding="utf-8"?>
<p:tagLst xmlns:a="http://schemas.openxmlformats.org/drawingml/2006/main" xmlns:r="http://schemas.openxmlformats.org/officeDocument/2006/relationships" xmlns:p="http://schemas.openxmlformats.org/presentationml/2006/main">
  <p:tag name="AS_UNIQUEID" val="3997"/>
</p:tagLst>
</file>

<file path=ppt/tags/tag35.xml><?xml version="1.0" encoding="utf-8"?>
<p:tagLst xmlns:a="http://schemas.openxmlformats.org/drawingml/2006/main" xmlns:r="http://schemas.openxmlformats.org/officeDocument/2006/relationships" xmlns:p="http://schemas.openxmlformats.org/presentationml/2006/main">
  <p:tag name="AS_UNIQUEID" val="3998"/>
</p:tagLst>
</file>

<file path=ppt/tags/tag36.xml><?xml version="1.0" encoding="utf-8"?>
<p:tagLst xmlns:a="http://schemas.openxmlformats.org/drawingml/2006/main" xmlns:r="http://schemas.openxmlformats.org/officeDocument/2006/relationships" xmlns:p="http://schemas.openxmlformats.org/presentationml/2006/main">
  <p:tag name="AS_UNIQUEID" val="1912"/>
</p:tagLst>
</file>

<file path=ppt/tags/tag37.xml><?xml version="1.0" encoding="utf-8"?>
<p:tagLst xmlns:a="http://schemas.openxmlformats.org/drawingml/2006/main" xmlns:r="http://schemas.openxmlformats.org/officeDocument/2006/relationships" xmlns:p="http://schemas.openxmlformats.org/presentationml/2006/main">
  <p:tag name="AS_UNIQUEID" val="626"/>
</p:tagLst>
</file>

<file path=ppt/tags/tag38.xml><?xml version="1.0" encoding="utf-8"?>
<p:tagLst xmlns:a="http://schemas.openxmlformats.org/drawingml/2006/main" xmlns:r="http://schemas.openxmlformats.org/officeDocument/2006/relationships" xmlns:p="http://schemas.openxmlformats.org/presentationml/2006/main">
  <p:tag name="AS_UNIQUEID" val="1259"/>
</p:tagLst>
</file>

<file path=ppt/tags/tag39.xml><?xml version="1.0" encoding="utf-8"?>
<p:tagLst xmlns:a="http://schemas.openxmlformats.org/drawingml/2006/main" xmlns:r="http://schemas.openxmlformats.org/officeDocument/2006/relationships" xmlns:p="http://schemas.openxmlformats.org/presentationml/2006/main">
  <p:tag name="AS_UNIQUEID" val="1260"/>
</p:tagLst>
</file>

<file path=ppt/tags/tag4.xml><?xml version="1.0" encoding="utf-8"?>
<p:tagLst xmlns:a="http://schemas.openxmlformats.org/drawingml/2006/main" xmlns:r="http://schemas.openxmlformats.org/officeDocument/2006/relationships" xmlns:p="http://schemas.openxmlformats.org/presentationml/2006/main">
  <p:tag name="QPSLIDECODE" val="2024122309523000078"/>
  <p:tag name="SB_SLIDEID" val="22344"/>
</p:tagLst>
</file>

<file path=ppt/tags/tag40.xml><?xml version="1.0" encoding="utf-8"?>
<p:tagLst xmlns:a="http://schemas.openxmlformats.org/drawingml/2006/main" xmlns:r="http://schemas.openxmlformats.org/officeDocument/2006/relationships" xmlns:p="http://schemas.openxmlformats.org/presentationml/2006/main">
  <p:tag name="AS_UNIQUEID" val="1263"/>
</p:tagLst>
</file>

<file path=ppt/tags/tag41.xml><?xml version="1.0" encoding="utf-8"?>
<p:tagLst xmlns:a="http://schemas.openxmlformats.org/drawingml/2006/main" xmlns:r="http://schemas.openxmlformats.org/officeDocument/2006/relationships" xmlns:p="http://schemas.openxmlformats.org/presentationml/2006/main">
  <p:tag name="AS_UNIQUEID" val="1920"/>
</p:tagLst>
</file>

<file path=ppt/tags/tag42.xml><?xml version="1.0" encoding="utf-8"?>
<p:tagLst xmlns:a="http://schemas.openxmlformats.org/drawingml/2006/main" xmlns:r="http://schemas.openxmlformats.org/officeDocument/2006/relationships" xmlns:p="http://schemas.openxmlformats.org/presentationml/2006/main">
  <p:tag name="AS_UNIQUEID" val="1914"/>
</p:tagLst>
</file>

<file path=ppt/tags/tag43.xml><?xml version="1.0" encoding="utf-8"?>
<p:tagLst xmlns:a="http://schemas.openxmlformats.org/drawingml/2006/main" xmlns:r="http://schemas.openxmlformats.org/officeDocument/2006/relationships" xmlns:p="http://schemas.openxmlformats.org/presentationml/2006/main">
  <p:tag name="AS_UNIQUEID" val="1915"/>
</p:tagLst>
</file>

<file path=ppt/tags/tag44.xml><?xml version="1.0" encoding="utf-8"?>
<p:tagLst xmlns:a="http://schemas.openxmlformats.org/drawingml/2006/main" xmlns:r="http://schemas.openxmlformats.org/officeDocument/2006/relationships" xmlns:p="http://schemas.openxmlformats.org/presentationml/2006/main">
  <p:tag name="AS_UNIQUEID" val="1917"/>
</p:tagLst>
</file>

<file path=ppt/tags/tag45.xml><?xml version="1.0" encoding="utf-8"?>
<p:tagLst xmlns:a="http://schemas.openxmlformats.org/drawingml/2006/main" xmlns:r="http://schemas.openxmlformats.org/officeDocument/2006/relationships" xmlns:p="http://schemas.openxmlformats.org/presentationml/2006/main">
  <p:tag name="AS_UNIQUEID" val="719"/>
</p:tagLst>
</file>

<file path=ppt/tags/tag46.xml><?xml version="1.0" encoding="utf-8"?>
<p:tagLst xmlns:a="http://schemas.openxmlformats.org/drawingml/2006/main" xmlns:r="http://schemas.openxmlformats.org/officeDocument/2006/relationships" xmlns:p="http://schemas.openxmlformats.org/presentationml/2006/main">
  <p:tag name="AS_UNIQUEID" val="771"/>
</p:tagLst>
</file>

<file path=ppt/tags/tag47.xml><?xml version="1.0" encoding="utf-8"?>
<p:tagLst xmlns:a="http://schemas.openxmlformats.org/drawingml/2006/main" xmlns:r="http://schemas.openxmlformats.org/officeDocument/2006/relationships" xmlns:p="http://schemas.openxmlformats.org/presentationml/2006/main">
  <p:tag name="AS_UNIQUEID" val="1936"/>
</p:tagLst>
</file>

<file path=ppt/tags/tag48.xml><?xml version="1.0" encoding="utf-8"?>
<p:tagLst xmlns:a="http://schemas.openxmlformats.org/drawingml/2006/main" xmlns:r="http://schemas.openxmlformats.org/officeDocument/2006/relationships" xmlns:p="http://schemas.openxmlformats.org/presentationml/2006/main">
  <p:tag name="AS_UNIQUEID" val="1937"/>
</p:tagLst>
</file>

<file path=ppt/tags/tag49.xml><?xml version="1.0" encoding="utf-8"?>
<p:tagLst xmlns:a="http://schemas.openxmlformats.org/drawingml/2006/main" xmlns:r="http://schemas.openxmlformats.org/officeDocument/2006/relationships" xmlns:p="http://schemas.openxmlformats.org/presentationml/2006/main">
  <p:tag name="AS_UNIQUEID" val="1938"/>
</p:tagLst>
</file>

<file path=ppt/tags/tag5.xml><?xml version="1.0" encoding="utf-8"?>
<p:tagLst xmlns:a="http://schemas.openxmlformats.org/drawingml/2006/main" xmlns:r="http://schemas.openxmlformats.org/officeDocument/2006/relationships" xmlns:p="http://schemas.openxmlformats.org/presentationml/2006/main">
  <p:tag name="QPSLIDECODE" val="2024122309523400087"/>
  <p:tag name="SB_SLIDEID" val="22353"/>
</p:tagLst>
</file>

<file path=ppt/tags/tag50.xml><?xml version="1.0" encoding="utf-8"?>
<p:tagLst xmlns:a="http://schemas.openxmlformats.org/drawingml/2006/main" xmlns:r="http://schemas.openxmlformats.org/officeDocument/2006/relationships" xmlns:p="http://schemas.openxmlformats.org/presentationml/2006/main">
  <p:tag name="AS_UNIQUEID" val="1939"/>
</p:tagLst>
</file>

<file path=ppt/tags/tag51.xml><?xml version="1.0" encoding="utf-8"?>
<p:tagLst xmlns:a="http://schemas.openxmlformats.org/drawingml/2006/main" xmlns:r="http://schemas.openxmlformats.org/officeDocument/2006/relationships" xmlns:p="http://schemas.openxmlformats.org/presentationml/2006/main">
  <p:tag name="AS_UNIQUEID" val="1940"/>
</p:tagLst>
</file>

<file path=ppt/tags/tag52.xml><?xml version="1.0" encoding="utf-8"?>
<p:tagLst xmlns:a="http://schemas.openxmlformats.org/drawingml/2006/main" xmlns:r="http://schemas.openxmlformats.org/officeDocument/2006/relationships" xmlns:p="http://schemas.openxmlformats.org/presentationml/2006/main">
  <p:tag name="AS_UNIQUEID" val="1941"/>
</p:tagLst>
</file>

<file path=ppt/tags/tag53.xml><?xml version="1.0" encoding="utf-8"?>
<p:tagLst xmlns:a="http://schemas.openxmlformats.org/drawingml/2006/main" xmlns:r="http://schemas.openxmlformats.org/officeDocument/2006/relationships" xmlns:p="http://schemas.openxmlformats.org/presentationml/2006/main">
  <p:tag name="AS_UNIQUEID" val="1942"/>
</p:tagLst>
</file>

<file path=ppt/tags/tag54.xml><?xml version="1.0" encoding="utf-8"?>
<p:tagLst xmlns:a="http://schemas.openxmlformats.org/drawingml/2006/main" xmlns:r="http://schemas.openxmlformats.org/officeDocument/2006/relationships" xmlns:p="http://schemas.openxmlformats.org/presentationml/2006/main">
  <p:tag name="AS_UNIQUEID" val="1943"/>
</p:tagLst>
</file>

<file path=ppt/tags/tag55.xml><?xml version="1.0" encoding="utf-8"?>
<p:tagLst xmlns:a="http://schemas.openxmlformats.org/drawingml/2006/main" xmlns:r="http://schemas.openxmlformats.org/officeDocument/2006/relationships" xmlns:p="http://schemas.openxmlformats.org/presentationml/2006/main">
  <p:tag name="AS_UNIQUEID" val="1944"/>
</p:tagLst>
</file>

<file path=ppt/tags/tag56.xml><?xml version="1.0" encoding="utf-8"?>
<p:tagLst xmlns:a="http://schemas.openxmlformats.org/drawingml/2006/main" xmlns:r="http://schemas.openxmlformats.org/officeDocument/2006/relationships" xmlns:p="http://schemas.openxmlformats.org/presentationml/2006/main">
  <p:tag name="AS_UNIQUEID" val="1952"/>
</p:tagLst>
</file>

<file path=ppt/tags/tag57.xml><?xml version="1.0" encoding="utf-8"?>
<p:tagLst xmlns:a="http://schemas.openxmlformats.org/drawingml/2006/main" xmlns:r="http://schemas.openxmlformats.org/officeDocument/2006/relationships" xmlns:p="http://schemas.openxmlformats.org/presentationml/2006/main">
  <p:tag name="AS_UNIQUEID" val="1953"/>
</p:tagLst>
</file>

<file path=ppt/tags/tag58.xml><?xml version="1.0" encoding="utf-8"?>
<p:tagLst xmlns:a="http://schemas.openxmlformats.org/drawingml/2006/main" xmlns:r="http://schemas.openxmlformats.org/officeDocument/2006/relationships" xmlns:p="http://schemas.openxmlformats.org/presentationml/2006/main">
  <p:tag name="AS_UNIQUEID" val="1956"/>
</p:tagLst>
</file>

<file path=ppt/tags/tag59.xml><?xml version="1.0" encoding="utf-8"?>
<p:tagLst xmlns:a="http://schemas.openxmlformats.org/drawingml/2006/main" xmlns:r="http://schemas.openxmlformats.org/officeDocument/2006/relationships" xmlns:p="http://schemas.openxmlformats.org/presentationml/2006/main">
  <p:tag name="AS_UNIQUEID" val="1959"/>
</p:tagLst>
</file>

<file path=ppt/tags/tag6.xml><?xml version="1.0" encoding="utf-8"?>
<p:tagLst xmlns:a="http://schemas.openxmlformats.org/drawingml/2006/main" xmlns:r="http://schemas.openxmlformats.org/officeDocument/2006/relationships" xmlns:p="http://schemas.openxmlformats.org/presentationml/2006/main">
  <p:tag name="AS_UNIQUEID" val="3988"/>
</p:tagLst>
</file>

<file path=ppt/tags/tag60.xml><?xml version="1.0" encoding="utf-8"?>
<p:tagLst xmlns:a="http://schemas.openxmlformats.org/drawingml/2006/main" xmlns:r="http://schemas.openxmlformats.org/officeDocument/2006/relationships" xmlns:p="http://schemas.openxmlformats.org/presentationml/2006/main">
  <p:tag name="AS_UNIQUEID" val="1962"/>
</p:tagLst>
</file>

<file path=ppt/tags/tag61.xml><?xml version="1.0" encoding="utf-8"?>
<p:tagLst xmlns:a="http://schemas.openxmlformats.org/drawingml/2006/main" xmlns:r="http://schemas.openxmlformats.org/officeDocument/2006/relationships" xmlns:p="http://schemas.openxmlformats.org/presentationml/2006/main">
  <p:tag name="AS_UNIQUEID" val="1965"/>
</p:tagLst>
</file>

<file path=ppt/tags/tag62.xml><?xml version="1.0" encoding="utf-8"?>
<p:tagLst xmlns:a="http://schemas.openxmlformats.org/drawingml/2006/main" xmlns:r="http://schemas.openxmlformats.org/officeDocument/2006/relationships" xmlns:p="http://schemas.openxmlformats.org/presentationml/2006/main">
  <p:tag name="AS_UNIQUEID" val="1963"/>
</p:tagLst>
</file>

<file path=ppt/tags/tag63.xml><?xml version="1.0" encoding="utf-8"?>
<p:tagLst xmlns:a="http://schemas.openxmlformats.org/drawingml/2006/main" xmlns:r="http://schemas.openxmlformats.org/officeDocument/2006/relationships" xmlns:p="http://schemas.openxmlformats.org/presentationml/2006/main">
  <p:tag name="AS_UNIQUEID" val="1964"/>
</p:tagLst>
</file>

<file path=ppt/tags/tag64.xml><?xml version="1.0" encoding="utf-8"?>
<p:tagLst xmlns:a="http://schemas.openxmlformats.org/drawingml/2006/main" xmlns:r="http://schemas.openxmlformats.org/officeDocument/2006/relationships" xmlns:p="http://schemas.openxmlformats.org/presentationml/2006/main">
  <p:tag name="AS_UNIQUEID" val="1960"/>
</p:tagLst>
</file>

<file path=ppt/tags/tag65.xml><?xml version="1.0" encoding="utf-8"?>
<p:tagLst xmlns:a="http://schemas.openxmlformats.org/drawingml/2006/main" xmlns:r="http://schemas.openxmlformats.org/officeDocument/2006/relationships" xmlns:p="http://schemas.openxmlformats.org/presentationml/2006/main">
  <p:tag name="AS_UNIQUEID" val="1961"/>
</p:tagLst>
</file>

<file path=ppt/tags/tag66.xml><?xml version="1.0" encoding="utf-8"?>
<p:tagLst xmlns:a="http://schemas.openxmlformats.org/drawingml/2006/main" xmlns:r="http://schemas.openxmlformats.org/officeDocument/2006/relationships" xmlns:p="http://schemas.openxmlformats.org/presentationml/2006/main">
  <p:tag name="AS_UNIQUEID" val="1957"/>
</p:tagLst>
</file>

<file path=ppt/tags/tag67.xml><?xml version="1.0" encoding="utf-8"?>
<p:tagLst xmlns:a="http://schemas.openxmlformats.org/drawingml/2006/main" xmlns:r="http://schemas.openxmlformats.org/officeDocument/2006/relationships" xmlns:p="http://schemas.openxmlformats.org/presentationml/2006/main">
  <p:tag name="AS_UNIQUEID" val="1958"/>
</p:tagLst>
</file>

<file path=ppt/tags/tag68.xml><?xml version="1.0" encoding="utf-8"?>
<p:tagLst xmlns:a="http://schemas.openxmlformats.org/drawingml/2006/main" xmlns:r="http://schemas.openxmlformats.org/officeDocument/2006/relationships" xmlns:p="http://schemas.openxmlformats.org/presentationml/2006/main">
  <p:tag name="AS_UNIQUEID" val="1954"/>
</p:tagLst>
</file>

<file path=ppt/tags/tag69.xml><?xml version="1.0" encoding="utf-8"?>
<p:tagLst xmlns:a="http://schemas.openxmlformats.org/drawingml/2006/main" xmlns:r="http://schemas.openxmlformats.org/officeDocument/2006/relationships" xmlns:p="http://schemas.openxmlformats.org/presentationml/2006/main">
  <p:tag name="AS_UNIQUEID" val="1955"/>
</p:tagLst>
</file>

<file path=ppt/tags/tag7.xml><?xml version="1.0" encoding="utf-8"?>
<p:tagLst xmlns:a="http://schemas.openxmlformats.org/drawingml/2006/main" xmlns:r="http://schemas.openxmlformats.org/officeDocument/2006/relationships" xmlns:p="http://schemas.openxmlformats.org/presentationml/2006/main">
  <p:tag name="AS_UNIQUEID" val="3989"/>
</p:tagLst>
</file>

<file path=ppt/tags/tag70.xml><?xml version="1.0" encoding="utf-8"?>
<p:tagLst xmlns:a="http://schemas.openxmlformats.org/drawingml/2006/main" xmlns:r="http://schemas.openxmlformats.org/officeDocument/2006/relationships" xmlns:p="http://schemas.openxmlformats.org/presentationml/2006/main">
  <p:tag name="AS_UNIQUEID" val="1946"/>
</p:tagLst>
</file>

<file path=ppt/tags/tag71.xml><?xml version="1.0" encoding="utf-8"?>
<p:tagLst xmlns:a="http://schemas.openxmlformats.org/drawingml/2006/main" xmlns:r="http://schemas.openxmlformats.org/officeDocument/2006/relationships" xmlns:p="http://schemas.openxmlformats.org/presentationml/2006/main">
  <p:tag name="AS_UNIQUEID" val="1947"/>
</p:tagLst>
</file>

<file path=ppt/tags/tag72.xml><?xml version="1.0" encoding="utf-8"?>
<p:tagLst xmlns:a="http://schemas.openxmlformats.org/drawingml/2006/main" xmlns:r="http://schemas.openxmlformats.org/officeDocument/2006/relationships" xmlns:p="http://schemas.openxmlformats.org/presentationml/2006/main">
  <p:tag name="AS_UNIQUEID" val="1949"/>
</p:tagLst>
</file>

<file path=ppt/tags/tag73.xml><?xml version="1.0" encoding="utf-8"?>
<p:tagLst xmlns:a="http://schemas.openxmlformats.org/drawingml/2006/main" xmlns:r="http://schemas.openxmlformats.org/officeDocument/2006/relationships" xmlns:p="http://schemas.openxmlformats.org/presentationml/2006/main">
  <p:tag name="AS_UNIQUEID" val="1974"/>
</p:tagLst>
</file>

<file path=ppt/tags/tag74.xml><?xml version="1.0" encoding="utf-8"?>
<p:tagLst xmlns:a="http://schemas.openxmlformats.org/drawingml/2006/main" xmlns:r="http://schemas.openxmlformats.org/officeDocument/2006/relationships" xmlns:p="http://schemas.openxmlformats.org/presentationml/2006/main">
  <p:tag name="AS_UNIQUEID" val="1975"/>
</p:tagLst>
</file>

<file path=ppt/tags/tag75.xml><?xml version="1.0" encoding="utf-8"?>
<p:tagLst xmlns:a="http://schemas.openxmlformats.org/drawingml/2006/main" xmlns:r="http://schemas.openxmlformats.org/officeDocument/2006/relationships" xmlns:p="http://schemas.openxmlformats.org/presentationml/2006/main">
  <p:tag name="AS_UNIQUEID" val="1076"/>
</p:tagLst>
</file>

<file path=ppt/tags/tag76.xml><?xml version="1.0" encoding="utf-8"?>
<p:tagLst xmlns:a="http://schemas.openxmlformats.org/drawingml/2006/main" xmlns:r="http://schemas.openxmlformats.org/officeDocument/2006/relationships" xmlns:p="http://schemas.openxmlformats.org/presentationml/2006/main">
  <p:tag name="AS_UNIQUEID" val="1077"/>
</p:tagLst>
</file>

<file path=ppt/tags/tag77.xml><?xml version="1.0" encoding="utf-8"?>
<p:tagLst xmlns:a="http://schemas.openxmlformats.org/drawingml/2006/main" xmlns:r="http://schemas.openxmlformats.org/officeDocument/2006/relationships" xmlns:p="http://schemas.openxmlformats.org/presentationml/2006/main">
  <p:tag name="AS_UNIQUEID" val="1078"/>
</p:tagLst>
</file>

<file path=ppt/tags/tag78.xml><?xml version="1.0" encoding="utf-8"?>
<p:tagLst xmlns:a="http://schemas.openxmlformats.org/drawingml/2006/main" xmlns:r="http://schemas.openxmlformats.org/officeDocument/2006/relationships" xmlns:p="http://schemas.openxmlformats.org/presentationml/2006/main">
  <p:tag name="AS_UNIQUEID" val="1079"/>
</p:tagLst>
</file>

<file path=ppt/tags/tag79.xml><?xml version="1.0" encoding="utf-8"?>
<p:tagLst xmlns:a="http://schemas.openxmlformats.org/drawingml/2006/main" xmlns:r="http://schemas.openxmlformats.org/officeDocument/2006/relationships" xmlns:p="http://schemas.openxmlformats.org/presentationml/2006/main">
  <p:tag name="AS_UNIQUEID" val="1080"/>
</p:tagLst>
</file>

<file path=ppt/tags/tag8.xml><?xml version="1.0" encoding="utf-8"?>
<p:tagLst xmlns:a="http://schemas.openxmlformats.org/drawingml/2006/main" xmlns:r="http://schemas.openxmlformats.org/officeDocument/2006/relationships" xmlns:p="http://schemas.openxmlformats.org/presentationml/2006/main">
  <p:tag name="AS_UNIQUEID" val="3991"/>
</p:tagLst>
</file>

<file path=ppt/tags/tag80.xml><?xml version="1.0" encoding="utf-8"?>
<p:tagLst xmlns:a="http://schemas.openxmlformats.org/drawingml/2006/main" xmlns:r="http://schemas.openxmlformats.org/officeDocument/2006/relationships" xmlns:p="http://schemas.openxmlformats.org/presentationml/2006/main">
  <p:tag name="AS_UNIQUEID" val="1081"/>
</p:tagLst>
</file>

<file path=ppt/tags/tag81.xml><?xml version="1.0" encoding="utf-8"?>
<p:tagLst xmlns:a="http://schemas.openxmlformats.org/drawingml/2006/main" xmlns:r="http://schemas.openxmlformats.org/officeDocument/2006/relationships" xmlns:p="http://schemas.openxmlformats.org/presentationml/2006/main">
  <p:tag name="AS_UNIQUEID" val="1082"/>
</p:tagLst>
</file>

<file path=ppt/tags/tag82.xml><?xml version="1.0" encoding="utf-8"?>
<p:tagLst xmlns:a="http://schemas.openxmlformats.org/drawingml/2006/main" xmlns:r="http://schemas.openxmlformats.org/officeDocument/2006/relationships" xmlns:p="http://schemas.openxmlformats.org/presentationml/2006/main">
  <p:tag name="AS_UNIQUEID" val="1083"/>
</p:tagLst>
</file>

<file path=ppt/tags/tag83.xml><?xml version="1.0" encoding="utf-8"?>
<p:tagLst xmlns:a="http://schemas.openxmlformats.org/drawingml/2006/main" xmlns:r="http://schemas.openxmlformats.org/officeDocument/2006/relationships" xmlns:p="http://schemas.openxmlformats.org/presentationml/2006/main">
  <p:tag name="AS_UNIQUEID" val="1084"/>
</p:tagLst>
</file>

<file path=ppt/tags/tag84.xml><?xml version="1.0" encoding="utf-8"?>
<p:tagLst xmlns:a="http://schemas.openxmlformats.org/drawingml/2006/main" xmlns:r="http://schemas.openxmlformats.org/officeDocument/2006/relationships" xmlns:p="http://schemas.openxmlformats.org/presentationml/2006/main">
  <p:tag name="AS_UNIQUEID" val="1097"/>
</p:tagLst>
</file>

<file path=ppt/tags/tag85.xml><?xml version="1.0" encoding="utf-8"?>
<p:tagLst xmlns:a="http://schemas.openxmlformats.org/drawingml/2006/main" xmlns:r="http://schemas.openxmlformats.org/officeDocument/2006/relationships" xmlns:p="http://schemas.openxmlformats.org/presentationml/2006/main">
  <p:tag name="AS_UNIQUEID" val="1091"/>
</p:tagLst>
</file>

<file path=ppt/tags/tag86.xml><?xml version="1.0" encoding="utf-8"?>
<p:tagLst xmlns:a="http://schemas.openxmlformats.org/drawingml/2006/main" xmlns:r="http://schemas.openxmlformats.org/officeDocument/2006/relationships" xmlns:p="http://schemas.openxmlformats.org/presentationml/2006/main">
  <p:tag name="AS_UNIQUEID" val="1092"/>
</p:tagLst>
</file>

<file path=ppt/tags/tag87.xml><?xml version="1.0" encoding="utf-8"?>
<p:tagLst xmlns:a="http://schemas.openxmlformats.org/drawingml/2006/main" xmlns:r="http://schemas.openxmlformats.org/officeDocument/2006/relationships" xmlns:p="http://schemas.openxmlformats.org/presentationml/2006/main">
  <p:tag name="AS_UNIQUEID" val="1093"/>
</p:tagLst>
</file>

<file path=ppt/tags/tag88.xml><?xml version="1.0" encoding="utf-8"?>
<p:tagLst xmlns:a="http://schemas.openxmlformats.org/drawingml/2006/main" xmlns:r="http://schemas.openxmlformats.org/officeDocument/2006/relationships" xmlns:p="http://schemas.openxmlformats.org/presentationml/2006/main">
  <p:tag name="AS_UNIQUEID" val="1098"/>
</p:tagLst>
</file>

<file path=ppt/tags/tag89.xml><?xml version="1.0" encoding="utf-8"?>
<p:tagLst xmlns:a="http://schemas.openxmlformats.org/drawingml/2006/main" xmlns:r="http://schemas.openxmlformats.org/officeDocument/2006/relationships" xmlns:p="http://schemas.openxmlformats.org/presentationml/2006/main">
  <p:tag name="AS_UNIQUEID" val="1096"/>
</p:tagLst>
</file>

<file path=ppt/tags/tag9.xml><?xml version="1.0" encoding="utf-8"?>
<p:tagLst xmlns:a="http://schemas.openxmlformats.org/drawingml/2006/main" xmlns:r="http://schemas.openxmlformats.org/officeDocument/2006/relationships" xmlns:p="http://schemas.openxmlformats.org/presentationml/2006/main">
  <p:tag name="AS_UNIQUEID" val="3992"/>
</p:tagLst>
</file>

<file path=ppt/tags/tag90.xml><?xml version="1.0" encoding="utf-8"?>
<p:tagLst xmlns:a="http://schemas.openxmlformats.org/drawingml/2006/main" xmlns:r="http://schemas.openxmlformats.org/officeDocument/2006/relationships" xmlns:p="http://schemas.openxmlformats.org/presentationml/2006/main">
  <p:tag name="AS_UNIQUEID" val="1427"/>
</p:tagLst>
</file>

<file path=ppt/tags/tag91.xml><?xml version="1.0" encoding="utf-8"?>
<p:tagLst xmlns:a="http://schemas.openxmlformats.org/drawingml/2006/main" xmlns:r="http://schemas.openxmlformats.org/officeDocument/2006/relationships" xmlns:p="http://schemas.openxmlformats.org/presentationml/2006/main">
  <p:tag name="AS_UNIQUEID" val="1428"/>
</p:tagLst>
</file>

<file path=ppt/tags/tag92.xml><?xml version="1.0" encoding="utf-8"?>
<p:tagLst xmlns:a="http://schemas.openxmlformats.org/drawingml/2006/main" xmlns:r="http://schemas.openxmlformats.org/officeDocument/2006/relationships" xmlns:p="http://schemas.openxmlformats.org/presentationml/2006/main">
  <p:tag name="AS_UNIQUEID" val="1429"/>
</p:tagLst>
</file>

<file path=ppt/tags/tag93.xml><?xml version="1.0" encoding="utf-8"?>
<p:tagLst xmlns:a="http://schemas.openxmlformats.org/drawingml/2006/main" xmlns:r="http://schemas.openxmlformats.org/officeDocument/2006/relationships" xmlns:p="http://schemas.openxmlformats.org/presentationml/2006/main">
  <p:tag name="AS_UNIQUEID" val="1095"/>
</p:tagLst>
</file>

<file path=ppt/tags/tag94.xml><?xml version="1.0" encoding="utf-8"?>
<p:tagLst xmlns:a="http://schemas.openxmlformats.org/drawingml/2006/main" xmlns:r="http://schemas.openxmlformats.org/officeDocument/2006/relationships" xmlns:p="http://schemas.openxmlformats.org/presentationml/2006/main">
  <p:tag name="AS_UNIQUEID" val="1095"/>
</p:tagLst>
</file>

<file path=ppt/tags/tag95.xml><?xml version="1.0" encoding="utf-8"?>
<p:tagLst xmlns:a="http://schemas.openxmlformats.org/drawingml/2006/main" xmlns:r="http://schemas.openxmlformats.org/officeDocument/2006/relationships" xmlns:p="http://schemas.openxmlformats.org/presentationml/2006/main">
  <p:tag name="AS_UNIQUEID" val="1094"/>
</p:tagLst>
</file>

<file path=ppt/tags/tag96.xml><?xml version="1.0" encoding="utf-8"?>
<p:tagLst xmlns:a="http://schemas.openxmlformats.org/drawingml/2006/main" xmlns:r="http://schemas.openxmlformats.org/officeDocument/2006/relationships" xmlns:p="http://schemas.openxmlformats.org/presentationml/2006/main">
  <p:tag name="AS_UNIQUEID" val="1052"/>
</p:tagLst>
</file>

<file path=ppt/tags/tag97.xml><?xml version="1.0" encoding="utf-8"?>
<p:tagLst xmlns:a="http://schemas.openxmlformats.org/drawingml/2006/main" xmlns:r="http://schemas.openxmlformats.org/officeDocument/2006/relationships" xmlns:p="http://schemas.openxmlformats.org/presentationml/2006/main">
  <p:tag name="AS_UNIQUEID" val="1437"/>
</p:tagLst>
</file>

<file path=ppt/tags/tag98.xml><?xml version="1.0" encoding="utf-8"?>
<p:tagLst xmlns:a="http://schemas.openxmlformats.org/drawingml/2006/main" xmlns:r="http://schemas.openxmlformats.org/officeDocument/2006/relationships" xmlns:p="http://schemas.openxmlformats.org/presentationml/2006/main">
  <p:tag name="AS_UNIQUEID" val="1438"/>
</p:tagLst>
</file>

<file path=ppt/tags/tag99.xml><?xml version="1.0" encoding="utf-8"?>
<p:tagLst xmlns:a="http://schemas.openxmlformats.org/drawingml/2006/main" xmlns:r="http://schemas.openxmlformats.org/officeDocument/2006/relationships" xmlns:p="http://schemas.openxmlformats.org/presentationml/2006/main">
  <p:tag name="AS_UNIQUEID" val="1439"/>
</p:tagLst>
</file>

<file path=ppt/theme/theme1.xml><?xml version="1.0" encoding="utf-8"?>
<a:theme xmlns:a="http://schemas.openxmlformats.org/drawingml/2006/main" name="NLG Theme">
  <a:themeElements>
    <a:clrScheme name="NLG Brand">
      <a:dk1>
        <a:srgbClr val="414041"/>
      </a:dk1>
      <a:lt1>
        <a:srgbClr val="F3F3F5"/>
      </a:lt1>
      <a:dk2>
        <a:srgbClr val="B1B3B5"/>
      </a:dk2>
      <a:lt2>
        <a:srgbClr val="FFFFFF"/>
      </a:lt2>
      <a:accent1>
        <a:srgbClr val="3C9B34"/>
      </a:accent1>
      <a:accent2>
        <a:srgbClr val="69B800"/>
      </a:accent2>
      <a:accent3>
        <a:srgbClr val="1D345E"/>
      </a:accent3>
      <a:accent4>
        <a:srgbClr val="056B8C"/>
      </a:accent4>
      <a:accent5>
        <a:srgbClr val="00A89E"/>
      </a:accent5>
      <a:accent6>
        <a:srgbClr val="BED600"/>
      </a:accent6>
      <a:hlink>
        <a:srgbClr val="E07426"/>
      </a:hlink>
      <a:folHlink>
        <a:srgbClr val="78468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0E5938B8-2DFC-5048-AEA6-C058C0358245}" vid="{A0E8D73B-D09B-7E4D-9FC8-528913014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NLG Theme</Template>
  <TotalTime>188</TotalTime>
  <Words>6466</Words>
  <Application>Microsoft Office PowerPoint</Application>
  <PresentationFormat>Widescreen</PresentationFormat>
  <Paragraphs>646</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Aptos</vt:lpstr>
      <vt:lpstr>Aptos Light</vt:lpstr>
      <vt:lpstr>Arial</vt:lpstr>
      <vt:lpstr>Arial Narrow</vt:lpstr>
      <vt:lpstr>Calibri</vt:lpstr>
      <vt:lpstr>Daytona Condensed</vt:lpstr>
      <vt:lpstr>Helvetica</vt:lpstr>
      <vt:lpstr>Segoe UI</vt:lpstr>
      <vt:lpstr>System Font Regular</vt:lpstr>
      <vt:lpstr>NLG Theme</vt:lpstr>
      <vt:lpstr>Flexible Premium  Deferred Annuities</vt:lpstr>
      <vt:lpstr>Retirement — Powered by Annuities</vt:lpstr>
      <vt:lpstr>Helping People Save</vt:lpstr>
      <vt:lpstr>Solutions for Varied Time Horizons</vt:lpstr>
      <vt:lpstr>Solutions for All Markets</vt:lpstr>
      <vt:lpstr>PowerPoint Presentation</vt:lpstr>
      <vt:lpstr>Flex Secure Growth</vt:lpstr>
      <vt:lpstr>Flex Secure Growth 5, 7, 10</vt:lpstr>
      <vt:lpstr>Flex Secure Growth Bonus 10</vt:lpstr>
      <vt:lpstr>Flex Secure Growth Bonus 10</vt:lpstr>
      <vt:lpstr>Flex Select Income 10</vt:lpstr>
      <vt:lpstr>Flex Select Income 10</vt:lpstr>
      <vt:lpstr>Flex Select Income 10 GLIR</vt:lpstr>
      <vt:lpstr>Guaranteed Withdrawal Percentage</vt:lpstr>
      <vt:lpstr>Max Bonus vs. Split Bonus GLIR Income</vt:lpstr>
      <vt:lpstr>Income Pay Out Options</vt:lpstr>
      <vt:lpstr>Income Doubler</vt:lpstr>
      <vt:lpstr>Spousal Continuation at Death of Annuitant</vt:lpstr>
      <vt:lpstr>PowerPoint Presentation</vt:lpstr>
      <vt:lpstr>Choice of Interest Crediting</vt:lpstr>
      <vt:lpstr>Market Indexes Used3</vt:lpstr>
      <vt:lpstr>S&amp;P Index versus Custom Index</vt:lpstr>
      <vt:lpstr>Interest Calculation Methods</vt:lpstr>
      <vt:lpstr>Point-to-Point Calculation</vt:lpstr>
      <vt:lpstr>Monthly Sum Cap Calculation</vt:lpstr>
      <vt:lpstr>Performance Trigger</vt:lpstr>
      <vt:lpstr>Rate Booster</vt:lpstr>
      <vt:lpstr>PowerPoint Presentation</vt:lpstr>
      <vt:lpstr>Emergency Access Waiver</vt:lpstr>
      <vt:lpstr>Nursing Care Rider</vt:lpstr>
      <vt:lpstr>Terminal Illness Rider</vt:lpstr>
      <vt:lpstr>Domestic Abuse Waiver</vt:lpstr>
      <vt:lpstr>Resources</vt:lpstr>
      <vt:lpstr>Scan to Complete Your Product Training</vt:lpstr>
      <vt:lpstr>PowerPoint Presentation</vt:lpstr>
      <vt:lpstr>Disclosures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Vukin, Lillian</dc:creator>
  <cp:lastModifiedBy>Williams, John</cp:lastModifiedBy>
  <cp:revision>13</cp:revision>
  <cp:lastPrinted>2025-03-19T20:42:09Z</cp:lastPrinted>
  <dcterms:created xsi:type="dcterms:W3CDTF">2025-03-06T19:13:31Z</dcterms:created>
  <dcterms:modified xsi:type="dcterms:W3CDTF">2025-03-28T12:57:29Z</dcterms:modified>
</cp:coreProperties>
</file>